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5.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6.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7.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8.xml" ContentType="application/vnd.openxmlformats-officedocument.presentationml.notesSlide+xml"/>
  <Override PartName="/ppt/tags/tag214.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5" r:id="rId5"/>
    <p:sldId id="259" r:id="rId6"/>
    <p:sldId id="273" r:id="rId7"/>
    <p:sldId id="268" r:id="rId8"/>
    <p:sldId id="274" r:id="rId9"/>
    <p:sldId id="275" r:id="rId10"/>
  </p:sldIdLst>
  <p:sldSz cx="9144000" cy="6858000" type="screen4x3"/>
  <p:notesSz cx="6858000" cy="9144000"/>
  <p:custDataLst>
    <p:tags r:id="rId1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FB0F"/>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66" d="100"/>
          <a:sy n="66" d="100"/>
        </p:scale>
        <p:origin x="-1188" y="-6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B0893A-E0FE-4EAF-BC06-7CE097C26A9B}" type="datetimeFigureOut">
              <a:rPr lang="fr-FR" smtClean="0"/>
              <a:t>07/01/2015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EDF3AA-EA88-4029-92A6-E87341C4429D}" type="slidenum">
              <a:rPr lang="fr-FR" smtClean="0"/>
              <a:t>‹N°›</a:t>
            </a:fld>
            <a:endParaRPr lang="fr-FR"/>
          </a:p>
        </p:txBody>
      </p:sp>
    </p:spTree>
    <p:extLst>
      <p:ext uri="{BB962C8B-B14F-4D97-AF65-F5344CB8AC3E}">
        <p14:creationId xmlns:p14="http://schemas.microsoft.com/office/powerpoint/2010/main" val="2649570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1</a:t>
            </a:fld>
            <a:endParaRPr lang="fr-FR"/>
          </a:p>
        </p:txBody>
      </p:sp>
    </p:spTree>
    <p:extLst>
      <p:ext uri="{BB962C8B-B14F-4D97-AF65-F5344CB8AC3E}">
        <p14:creationId xmlns:p14="http://schemas.microsoft.com/office/powerpoint/2010/main" val="1483004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2</a:t>
            </a:fld>
            <a:endParaRPr lang="fr-FR"/>
          </a:p>
        </p:txBody>
      </p:sp>
    </p:spTree>
    <p:extLst>
      <p:ext uri="{BB962C8B-B14F-4D97-AF65-F5344CB8AC3E}">
        <p14:creationId xmlns:p14="http://schemas.microsoft.com/office/powerpoint/2010/main" val="195748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3</a:t>
            </a:fld>
            <a:endParaRPr lang="fr-FR"/>
          </a:p>
        </p:txBody>
      </p:sp>
    </p:spTree>
    <p:extLst>
      <p:ext uri="{BB962C8B-B14F-4D97-AF65-F5344CB8AC3E}">
        <p14:creationId xmlns:p14="http://schemas.microsoft.com/office/powerpoint/2010/main" val="623789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4</a:t>
            </a:fld>
            <a:endParaRPr lang="fr-FR"/>
          </a:p>
        </p:txBody>
      </p:sp>
    </p:spTree>
    <p:extLst>
      <p:ext uri="{BB962C8B-B14F-4D97-AF65-F5344CB8AC3E}">
        <p14:creationId xmlns:p14="http://schemas.microsoft.com/office/powerpoint/2010/main" val="2695782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5</a:t>
            </a:fld>
            <a:endParaRPr lang="fr-FR"/>
          </a:p>
        </p:txBody>
      </p:sp>
    </p:spTree>
    <p:extLst>
      <p:ext uri="{BB962C8B-B14F-4D97-AF65-F5344CB8AC3E}">
        <p14:creationId xmlns:p14="http://schemas.microsoft.com/office/powerpoint/2010/main" val="2290748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6</a:t>
            </a:fld>
            <a:endParaRPr lang="fr-FR"/>
          </a:p>
        </p:txBody>
      </p:sp>
    </p:spTree>
    <p:extLst>
      <p:ext uri="{BB962C8B-B14F-4D97-AF65-F5344CB8AC3E}">
        <p14:creationId xmlns:p14="http://schemas.microsoft.com/office/powerpoint/2010/main" val="3630523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7</a:t>
            </a:fld>
            <a:endParaRPr lang="fr-FR"/>
          </a:p>
        </p:txBody>
      </p:sp>
    </p:spTree>
    <p:extLst>
      <p:ext uri="{BB962C8B-B14F-4D97-AF65-F5344CB8AC3E}">
        <p14:creationId xmlns:p14="http://schemas.microsoft.com/office/powerpoint/2010/main" val="1554138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8</a:t>
            </a:fld>
            <a:endParaRPr lang="fr-FR"/>
          </a:p>
        </p:txBody>
      </p:sp>
    </p:spTree>
    <p:extLst>
      <p:ext uri="{BB962C8B-B14F-4D97-AF65-F5344CB8AC3E}">
        <p14:creationId xmlns:p14="http://schemas.microsoft.com/office/powerpoint/2010/main" val="2954631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AEDF3AA-EA88-4029-92A6-E87341C4429D}" type="slidenum">
              <a:rPr lang="fr-FR" smtClean="0"/>
              <a:t>9</a:t>
            </a:fld>
            <a:endParaRPr lang="fr-FR"/>
          </a:p>
        </p:txBody>
      </p:sp>
    </p:spTree>
    <p:extLst>
      <p:ext uri="{BB962C8B-B14F-4D97-AF65-F5344CB8AC3E}">
        <p14:creationId xmlns:p14="http://schemas.microsoft.com/office/powerpoint/2010/main" val="451117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06/01/2015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06/01/2015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06/01/2015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06/01/2015</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06/01/2015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06/01/2015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06/01/2015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06/01/2015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06/01/2015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06/01/2015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06/01/2015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06/01/2015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198726" cy="369332"/>
          </a:xfrm>
          <a:prstGeom prst="rect">
            <a:avLst/>
          </a:prstGeom>
          <a:noFill/>
        </p:spPr>
        <p:txBody>
          <a:bodyPr wrap="none" rtlCol="0">
            <a:spAutoFit/>
          </a:bodyPr>
          <a:lstStyle/>
          <a:p>
            <a:r>
              <a:rPr lang="fr-FR" dirty="0" smtClean="0">
                <a:solidFill>
                  <a:schemeClr val="tx1">
                    <a:lumMod val="75000"/>
                    <a:lumOff val="25000"/>
                  </a:schemeClr>
                </a:solidFill>
              </a:rPr>
              <a:t>Ph. </a:t>
            </a:r>
            <a:r>
              <a:rPr lang="fr-FR" dirty="0" err="1" smtClean="0">
                <a:solidFill>
                  <a:schemeClr val="tx1">
                    <a:lumMod val="75000"/>
                    <a:lumOff val="25000"/>
                  </a:schemeClr>
                </a:solidFill>
              </a:rPr>
              <a:t>Dutour</a:t>
            </a:r>
            <a:endParaRPr lang="fr-FR" dirty="0">
              <a:solidFill>
                <a:schemeClr val="tx1">
                  <a:lumMod val="75000"/>
                  <a:lumOff val="25000"/>
                </a:schemeClr>
              </a:solidFill>
            </a:endParaRPr>
          </a:p>
        </p:txBody>
      </p:sp>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notesSlide" Target="../notesSlides/notesSlide2.xml"/><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slideLayout" Target="../slideLayouts/slideLayout2.xml"/><Relationship Id="rId2" Type="http://schemas.openxmlformats.org/officeDocument/2006/relationships/tags" Target="../tags/tag5.xml"/><Relationship Id="rId16" Type="http://schemas.openxmlformats.org/officeDocument/2006/relationships/tags" Target="../tags/tag19.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10" Type="http://schemas.openxmlformats.org/officeDocument/2006/relationships/tags" Target="../tags/tag13.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s>
</file>

<file path=ppt/slides/_rels/slide3.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tags" Target="../tags/tag32.xml"/><Relationship Id="rId18" Type="http://schemas.openxmlformats.org/officeDocument/2006/relationships/tags" Target="../tags/tag37.xml"/><Relationship Id="rId3" Type="http://schemas.openxmlformats.org/officeDocument/2006/relationships/tags" Target="../tags/tag22.xml"/><Relationship Id="rId21" Type="http://schemas.openxmlformats.org/officeDocument/2006/relationships/tags" Target="../tags/tag40.xml"/><Relationship Id="rId7" Type="http://schemas.openxmlformats.org/officeDocument/2006/relationships/tags" Target="../tags/tag26.xml"/><Relationship Id="rId12" Type="http://schemas.openxmlformats.org/officeDocument/2006/relationships/tags" Target="../tags/tag31.xml"/><Relationship Id="rId17" Type="http://schemas.openxmlformats.org/officeDocument/2006/relationships/tags" Target="../tags/tag36.xml"/><Relationship Id="rId2" Type="http://schemas.openxmlformats.org/officeDocument/2006/relationships/tags" Target="../tags/tag21.xml"/><Relationship Id="rId16" Type="http://schemas.openxmlformats.org/officeDocument/2006/relationships/tags" Target="../tags/tag35.xml"/><Relationship Id="rId20" Type="http://schemas.openxmlformats.org/officeDocument/2006/relationships/tags" Target="../tags/tag39.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24" Type="http://schemas.openxmlformats.org/officeDocument/2006/relationships/notesSlide" Target="../notesSlides/notesSlide3.xml"/><Relationship Id="rId5" Type="http://schemas.openxmlformats.org/officeDocument/2006/relationships/tags" Target="../tags/tag24.xml"/><Relationship Id="rId15" Type="http://schemas.openxmlformats.org/officeDocument/2006/relationships/tags" Target="../tags/tag34.xml"/><Relationship Id="rId23" Type="http://schemas.openxmlformats.org/officeDocument/2006/relationships/slideLayout" Target="../slideLayouts/slideLayout2.xml"/><Relationship Id="rId10" Type="http://schemas.openxmlformats.org/officeDocument/2006/relationships/tags" Target="../tags/tag29.xml"/><Relationship Id="rId19" Type="http://schemas.openxmlformats.org/officeDocument/2006/relationships/tags" Target="../tags/tag38.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tags" Target="../tags/tag33.xml"/><Relationship Id="rId22" Type="http://schemas.openxmlformats.org/officeDocument/2006/relationships/tags" Target="../tags/tag41.xml"/></Relationships>
</file>

<file path=ppt/slides/_rels/slide4.xml.rels><?xml version="1.0" encoding="UTF-8" standalone="yes"?>
<Relationships xmlns="http://schemas.openxmlformats.org/package/2006/relationships"><Relationship Id="rId13" Type="http://schemas.openxmlformats.org/officeDocument/2006/relationships/tags" Target="../tags/tag54.xml"/><Relationship Id="rId18" Type="http://schemas.openxmlformats.org/officeDocument/2006/relationships/tags" Target="../tags/tag59.xml"/><Relationship Id="rId26" Type="http://schemas.openxmlformats.org/officeDocument/2006/relationships/tags" Target="../tags/tag67.xml"/><Relationship Id="rId39" Type="http://schemas.openxmlformats.org/officeDocument/2006/relationships/tags" Target="../tags/tag80.xml"/><Relationship Id="rId21" Type="http://schemas.openxmlformats.org/officeDocument/2006/relationships/tags" Target="../tags/tag62.xml"/><Relationship Id="rId34" Type="http://schemas.openxmlformats.org/officeDocument/2006/relationships/tags" Target="../tags/tag75.xml"/><Relationship Id="rId42" Type="http://schemas.openxmlformats.org/officeDocument/2006/relationships/slideLayout" Target="../slideLayouts/slideLayout2.xml"/><Relationship Id="rId7" Type="http://schemas.openxmlformats.org/officeDocument/2006/relationships/tags" Target="../tags/tag48.xml"/><Relationship Id="rId2" Type="http://schemas.openxmlformats.org/officeDocument/2006/relationships/tags" Target="../tags/tag43.xml"/><Relationship Id="rId16" Type="http://schemas.openxmlformats.org/officeDocument/2006/relationships/tags" Target="../tags/tag57.xml"/><Relationship Id="rId20" Type="http://schemas.openxmlformats.org/officeDocument/2006/relationships/tags" Target="../tags/tag61.xml"/><Relationship Id="rId29" Type="http://schemas.openxmlformats.org/officeDocument/2006/relationships/tags" Target="../tags/tag70.xml"/><Relationship Id="rId41" Type="http://schemas.openxmlformats.org/officeDocument/2006/relationships/tags" Target="../tags/tag82.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tags" Target="../tags/tag52.xml"/><Relationship Id="rId24" Type="http://schemas.openxmlformats.org/officeDocument/2006/relationships/tags" Target="../tags/tag65.xml"/><Relationship Id="rId32" Type="http://schemas.openxmlformats.org/officeDocument/2006/relationships/tags" Target="../tags/tag73.xml"/><Relationship Id="rId37" Type="http://schemas.openxmlformats.org/officeDocument/2006/relationships/tags" Target="../tags/tag78.xml"/><Relationship Id="rId40" Type="http://schemas.openxmlformats.org/officeDocument/2006/relationships/tags" Target="../tags/tag81.xml"/><Relationship Id="rId5" Type="http://schemas.openxmlformats.org/officeDocument/2006/relationships/tags" Target="../tags/tag46.xml"/><Relationship Id="rId15" Type="http://schemas.openxmlformats.org/officeDocument/2006/relationships/tags" Target="../tags/tag56.xml"/><Relationship Id="rId23" Type="http://schemas.openxmlformats.org/officeDocument/2006/relationships/tags" Target="../tags/tag64.xml"/><Relationship Id="rId28" Type="http://schemas.openxmlformats.org/officeDocument/2006/relationships/tags" Target="../tags/tag69.xml"/><Relationship Id="rId36" Type="http://schemas.openxmlformats.org/officeDocument/2006/relationships/tags" Target="../tags/tag77.xml"/><Relationship Id="rId10" Type="http://schemas.openxmlformats.org/officeDocument/2006/relationships/tags" Target="../tags/tag51.xml"/><Relationship Id="rId19" Type="http://schemas.openxmlformats.org/officeDocument/2006/relationships/tags" Target="../tags/tag60.xml"/><Relationship Id="rId31" Type="http://schemas.openxmlformats.org/officeDocument/2006/relationships/tags" Target="../tags/tag72.xml"/><Relationship Id="rId4" Type="http://schemas.openxmlformats.org/officeDocument/2006/relationships/tags" Target="../tags/tag45.xml"/><Relationship Id="rId9" Type="http://schemas.openxmlformats.org/officeDocument/2006/relationships/tags" Target="../tags/tag50.xml"/><Relationship Id="rId14" Type="http://schemas.openxmlformats.org/officeDocument/2006/relationships/tags" Target="../tags/tag55.xml"/><Relationship Id="rId22" Type="http://schemas.openxmlformats.org/officeDocument/2006/relationships/tags" Target="../tags/tag63.xml"/><Relationship Id="rId27" Type="http://schemas.openxmlformats.org/officeDocument/2006/relationships/tags" Target="../tags/tag68.xml"/><Relationship Id="rId30" Type="http://schemas.openxmlformats.org/officeDocument/2006/relationships/tags" Target="../tags/tag71.xml"/><Relationship Id="rId35" Type="http://schemas.openxmlformats.org/officeDocument/2006/relationships/tags" Target="../tags/tag76.xml"/><Relationship Id="rId43" Type="http://schemas.openxmlformats.org/officeDocument/2006/relationships/notesSlide" Target="../notesSlides/notesSlide4.xml"/><Relationship Id="rId8" Type="http://schemas.openxmlformats.org/officeDocument/2006/relationships/tags" Target="../tags/tag49.xml"/><Relationship Id="rId3" Type="http://schemas.openxmlformats.org/officeDocument/2006/relationships/tags" Target="../tags/tag44.xml"/><Relationship Id="rId12" Type="http://schemas.openxmlformats.org/officeDocument/2006/relationships/tags" Target="../tags/tag53.xml"/><Relationship Id="rId17" Type="http://schemas.openxmlformats.org/officeDocument/2006/relationships/tags" Target="../tags/tag58.xml"/><Relationship Id="rId25" Type="http://schemas.openxmlformats.org/officeDocument/2006/relationships/tags" Target="../tags/tag66.xml"/><Relationship Id="rId33" Type="http://schemas.openxmlformats.org/officeDocument/2006/relationships/tags" Target="../tags/tag74.xml"/><Relationship Id="rId38" Type="http://schemas.openxmlformats.org/officeDocument/2006/relationships/tags" Target="../tags/tag79.xml"/></Relationships>
</file>

<file path=ppt/slides/_rels/slide5.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notesSlide" Target="../notesSlides/notesSlide5.xml"/><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tags" Target="../tags/tag93.xml"/><Relationship Id="rId5" Type="http://schemas.openxmlformats.org/officeDocument/2006/relationships/tags" Target="../tags/tag87.xml"/><Relationship Id="rId10" Type="http://schemas.openxmlformats.org/officeDocument/2006/relationships/tags" Target="../tags/tag92.xml"/><Relationship Id="rId4" Type="http://schemas.openxmlformats.org/officeDocument/2006/relationships/tags" Target="../tags/tag86.xml"/><Relationship Id="rId9" Type="http://schemas.openxmlformats.org/officeDocument/2006/relationships/tags" Target="../tags/tag91.xml"/></Relationships>
</file>

<file path=ppt/slides/_rels/slide6.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tags" Target="../tags/tag106.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tags" Target="../tags/tag105.xml"/><Relationship Id="rId17" Type="http://schemas.openxmlformats.org/officeDocument/2006/relationships/notesSlide" Target="../notesSlides/notesSlide6.xml"/><Relationship Id="rId2" Type="http://schemas.openxmlformats.org/officeDocument/2006/relationships/tags" Target="../tags/tag95.xml"/><Relationship Id="rId16" Type="http://schemas.openxmlformats.org/officeDocument/2006/relationships/slideLayout" Target="../slideLayouts/slideLayout2.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tags" Target="../tags/tag104.xml"/><Relationship Id="rId5" Type="http://schemas.openxmlformats.org/officeDocument/2006/relationships/tags" Target="../tags/tag98.xml"/><Relationship Id="rId15" Type="http://schemas.openxmlformats.org/officeDocument/2006/relationships/tags" Target="../tags/tag108.xml"/><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tags" Target="../tags/tag107.xml"/></Relationships>
</file>

<file path=ppt/slides/_rels/slide7.xml.rels><?xml version="1.0" encoding="UTF-8" standalone="yes"?>
<Relationships xmlns="http://schemas.openxmlformats.org/package/2006/relationships"><Relationship Id="rId26" Type="http://schemas.openxmlformats.org/officeDocument/2006/relationships/tags" Target="../tags/tag134.xml"/><Relationship Id="rId21" Type="http://schemas.openxmlformats.org/officeDocument/2006/relationships/tags" Target="../tags/tag129.xml"/><Relationship Id="rId42" Type="http://schemas.openxmlformats.org/officeDocument/2006/relationships/tags" Target="../tags/tag150.xml"/><Relationship Id="rId47" Type="http://schemas.openxmlformats.org/officeDocument/2006/relationships/tags" Target="../tags/tag155.xml"/><Relationship Id="rId63" Type="http://schemas.openxmlformats.org/officeDocument/2006/relationships/tags" Target="../tags/tag171.xml"/><Relationship Id="rId68" Type="http://schemas.openxmlformats.org/officeDocument/2006/relationships/tags" Target="../tags/tag176.xml"/><Relationship Id="rId2" Type="http://schemas.openxmlformats.org/officeDocument/2006/relationships/tags" Target="../tags/tag110.xml"/><Relationship Id="rId16" Type="http://schemas.openxmlformats.org/officeDocument/2006/relationships/tags" Target="../tags/tag124.xml"/><Relationship Id="rId29" Type="http://schemas.openxmlformats.org/officeDocument/2006/relationships/tags" Target="../tags/tag137.xml"/><Relationship Id="rId11" Type="http://schemas.openxmlformats.org/officeDocument/2006/relationships/tags" Target="../tags/tag119.xml"/><Relationship Id="rId24" Type="http://schemas.openxmlformats.org/officeDocument/2006/relationships/tags" Target="../tags/tag132.xml"/><Relationship Id="rId32" Type="http://schemas.openxmlformats.org/officeDocument/2006/relationships/tags" Target="../tags/tag140.xml"/><Relationship Id="rId37" Type="http://schemas.openxmlformats.org/officeDocument/2006/relationships/tags" Target="../tags/tag145.xml"/><Relationship Id="rId40" Type="http://schemas.openxmlformats.org/officeDocument/2006/relationships/tags" Target="../tags/tag148.xml"/><Relationship Id="rId45" Type="http://schemas.openxmlformats.org/officeDocument/2006/relationships/tags" Target="../tags/tag153.xml"/><Relationship Id="rId53" Type="http://schemas.openxmlformats.org/officeDocument/2006/relationships/tags" Target="../tags/tag161.xml"/><Relationship Id="rId58" Type="http://schemas.openxmlformats.org/officeDocument/2006/relationships/tags" Target="../tags/tag166.xml"/><Relationship Id="rId66" Type="http://schemas.openxmlformats.org/officeDocument/2006/relationships/tags" Target="../tags/tag174.xml"/><Relationship Id="rId5" Type="http://schemas.openxmlformats.org/officeDocument/2006/relationships/tags" Target="../tags/tag113.xml"/><Relationship Id="rId61" Type="http://schemas.openxmlformats.org/officeDocument/2006/relationships/tags" Target="../tags/tag169.xml"/><Relationship Id="rId19" Type="http://schemas.openxmlformats.org/officeDocument/2006/relationships/tags" Target="../tags/tag127.xml"/><Relationship Id="rId14" Type="http://schemas.openxmlformats.org/officeDocument/2006/relationships/tags" Target="../tags/tag122.xml"/><Relationship Id="rId22" Type="http://schemas.openxmlformats.org/officeDocument/2006/relationships/tags" Target="../tags/tag130.xml"/><Relationship Id="rId27" Type="http://schemas.openxmlformats.org/officeDocument/2006/relationships/tags" Target="../tags/tag135.xml"/><Relationship Id="rId30" Type="http://schemas.openxmlformats.org/officeDocument/2006/relationships/tags" Target="../tags/tag138.xml"/><Relationship Id="rId35" Type="http://schemas.openxmlformats.org/officeDocument/2006/relationships/tags" Target="../tags/tag143.xml"/><Relationship Id="rId43" Type="http://schemas.openxmlformats.org/officeDocument/2006/relationships/tags" Target="../tags/tag151.xml"/><Relationship Id="rId48" Type="http://schemas.openxmlformats.org/officeDocument/2006/relationships/tags" Target="../tags/tag156.xml"/><Relationship Id="rId56" Type="http://schemas.openxmlformats.org/officeDocument/2006/relationships/tags" Target="../tags/tag164.xml"/><Relationship Id="rId64" Type="http://schemas.openxmlformats.org/officeDocument/2006/relationships/tags" Target="../tags/tag172.xml"/><Relationship Id="rId69" Type="http://schemas.openxmlformats.org/officeDocument/2006/relationships/tags" Target="../tags/tag177.xml"/><Relationship Id="rId8" Type="http://schemas.openxmlformats.org/officeDocument/2006/relationships/tags" Target="../tags/tag116.xml"/><Relationship Id="rId51" Type="http://schemas.openxmlformats.org/officeDocument/2006/relationships/tags" Target="../tags/tag159.xml"/><Relationship Id="rId72" Type="http://schemas.openxmlformats.org/officeDocument/2006/relationships/slideLayout" Target="../slideLayouts/slideLayout2.xml"/><Relationship Id="rId3" Type="http://schemas.openxmlformats.org/officeDocument/2006/relationships/tags" Target="../tags/tag111.xml"/><Relationship Id="rId12" Type="http://schemas.openxmlformats.org/officeDocument/2006/relationships/tags" Target="../tags/tag120.xml"/><Relationship Id="rId17" Type="http://schemas.openxmlformats.org/officeDocument/2006/relationships/tags" Target="../tags/tag125.xml"/><Relationship Id="rId25" Type="http://schemas.openxmlformats.org/officeDocument/2006/relationships/tags" Target="../tags/tag133.xml"/><Relationship Id="rId33" Type="http://schemas.openxmlformats.org/officeDocument/2006/relationships/tags" Target="../tags/tag141.xml"/><Relationship Id="rId38" Type="http://schemas.openxmlformats.org/officeDocument/2006/relationships/tags" Target="../tags/tag146.xml"/><Relationship Id="rId46" Type="http://schemas.openxmlformats.org/officeDocument/2006/relationships/tags" Target="../tags/tag154.xml"/><Relationship Id="rId59" Type="http://schemas.openxmlformats.org/officeDocument/2006/relationships/tags" Target="../tags/tag167.xml"/><Relationship Id="rId67" Type="http://schemas.openxmlformats.org/officeDocument/2006/relationships/tags" Target="../tags/tag175.xml"/><Relationship Id="rId20" Type="http://schemas.openxmlformats.org/officeDocument/2006/relationships/tags" Target="../tags/tag128.xml"/><Relationship Id="rId41" Type="http://schemas.openxmlformats.org/officeDocument/2006/relationships/tags" Target="../tags/tag149.xml"/><Relationship Id="rId54" Type="http://schemas.openxmlformats.org/officeDocument/2006/relationships/tags" Target="../tags/tag162.xml"/><Relationship Id="rId62" Type="http://schemas.openxmlformats.org/officeDocument/2006/relationships/tags" Target="../tags/tag170.xml"/><Relationship Id="rId70" Type="http://schemas.openxmlformats.org/officeDocument/2006/relationships/tags" Target="../tags/tag178.xml"/><Relationship Id="rId1" Type="http://schemas.openxmlformats.org/officeDocument/2006/relationships/tags" Target="../tags/tag109.xml"/><Relationship Id="rId6" Type="http://schemas.openxmlformats.org/officeDocument/2006/relationships/tags" Target="../tags/tag114.xml"/><Relationship Id="rId15" Type="http://schemas.openxmlformats.org/officeDocument/2006/relationships/tags" Target="../tags/tag123.xml"/><Relationship Id="rId23" Type="http://schemas.openxmlformats.org/officeDocument/2006/relationships/tags" Target="../tags/tag131.xml"/><Relationship Id="rId28" Type="http://schemas.openxmlformats.org/officeDocument/2006/relationships/tags" Target="../tags/tag136.xml"/><Relationship Id="rId36" Type="http://schemas.openxmlformats.org/officeDocument/2006/relationships/tags" Target="../tags/tag144.xml"/><Relationship Id="rId49" Type="http://schemas.openxmlformats.org/officeDocument/2006/relationships/tags" Target="../tags/tag157.xml"/><Relationship Id="rId57" Type="http://schemas.openxmlformats.org/officeDocument/2006/relationships/tags" Target="../tags/tag165.xml"/><Relationship Id="rId10" Type="http://schemas.openxmlformats.org/officeDocument/2006/relationships/tags" Target="../tags/tag118.xml"/><Relationship Id="rId31" Type="http://schemas.openxmlformats.org/officeDocument/2006/relationships/tags" Target="../tags/tag139.xml"/><Relationship Id="rId44" Type="http://schemas.openxmlformats.org/officeDocument/2006/relationships/tags" Target="../tags/tag152.xml"/><Relationship Id="rId52" Type="http://schemas.openxmlformats.org/officeDocument/2006/relationships/tags" Target="../tags/tag160.xml"/><Relationship Id="rId60" Type="http://schemas.openxmlformats.org/officeDocument/2006/relationships/tags" Target="../tags/tag168.xml"/><Relationship Id="rId65" Type="http://schemas.openxmlformats.org/officeDocument/2006/relationships/tags" Target="../tags/tag173.xml"/><Relationship Id="rId73" Type="http://schemas.openxmlformats.org/officeDocument/2006/relationships/notesSlide" Target="../notesSlides/notesSlide7.xml"/><Relationship Id="rId4" Type="http://schemas.openxmlformats.org/officeDocument/2006/relationships/tags" Target="../tags/tag112.xml"/><Relationship Id="rId9" Type="http://schemas.openxmlformats.org/officeDocument/2006/relationships/tags" Target="../tags/tag117.xml"/><Relationship Id="rId13" Type="http://schemas.openxmlformats.org/officeDocument/2006/relationships/tags" Target="../tags/tag121.xml"/><Relationship Id="rId18" Type="http://schemas.openxmlformats.org/officeDocument/2006/relationships/tags" Target="../tags/tag126.xml"/><Relationship Id="rId39" Type="http://schemas.openxmlformats.org/officeDocument/2006/relationships/tags" Target="../tags/tag147.xml"/><Relationship Id="rId34" Type="http://schemas.openxmlformats.org/officeDocument/2006/relationships/tags" Target="../tags/tag142.xml"/><Relationship Id="rId50" Type="http://schemas.openxmlformats.org/officeDocument/2006/relationships/tags" Target="../tags/tag158.xml"/><Relationship Id="rId55" Type="http://schemas.openxmlformats.org/officeDocument/2006/relationships/tags" Target="../tags/tag163.xml"/><Relationship Id="rId7" Type="http://schemas.openxmlformats.org/officeDocument/2006/relationships/tags" Target="../tags/tag115.xml"/><Relationship Id="rId71" Type="http://schemas.openxmlformats.org/officeDocument/2006/relationships/tags" Target="../tags/tag179.xml"/></Relationships>
</file>

<file path=ppt/slides/_rels/slide8.xml.rels><?xml version="1.0" encoding="UTF-8" standalone="yes"?>
<Relationships xmlns="http://schemas.openxmlformats.org/package/2006/relationships"><Relationship Id="rId13" Type="http://schemas.openxmlformats.org/officeDocument/2006/relationships/tags" Target="../tags/tag192.xml"/><Relationship Id="rId18" Type="http://schemas.openxmlformats.org/officeDocument/2006/relationships/tags" Target="../tags/tag197.xml"/><Relationship Id="rId26" Type="http://schemas.openxmlformats.org/officeDocument/2006/relationships/tags" Target="../tags/tag205.xml"/><Relationship Id="rId3" Type="http://schemas.openxmlformats.org/officeDocument/2006/relationships/tags" Target="../tags/tag182.xml"/><Relationship Id="rId21" Type="http://schemas.openxmlformats.org/officeDocument/2006/relationships/tags" Target="../tags/tag200.xml"/><Relationship Id="rId34" Type="http://schemas.openxmlformats.org/officeDocument/2006/relationships/tags" Target="../tags/tag213.xml"/><Relationship Id="rId7" Type="http://schemas.openxmlformats.org/officeDocument/2006/relationships/tags" Target="../tags/tag186.xml"/><Relationship Id="rId12" Type="http://schemas.openxmlformats.org/officeDocument/2006/relationships/tags" Target="../tags/tag191.xml"/><Relationship Id="rId17" Type="http://schemas.openxmlformats.org/officeDocument/2006/relationships/tags" Target="../tags/tag196.xml"/><Relationship Id="rId25" Type="http://schemas.openxmlformats.org/officeDocument/2006/relationships/tags" Target="../tags/tag204.xml"/><Relationship Id="rId33" Type="http://schemas.openxmlformats.org/officeDocument/2006/relationships/tags" Target="../tags/tag212.xml"/><Relationship Id="rId2" Type="http://schemas.openxmlformats.org/officeDocument/2006/relationships/tags" Target="../tags/tag181.xml"/><Relationship Id="rId16" Type="http://schemas.openxmlformats.org/officeDocument/2006/relationships/tags" Target="../tags/tag195.xml"/><Relationship Id="rId20" Type="http://schemas.openxmlformats.org/officeDocument/2006/relationships/tags" Target="../tags/tag199.xml"/><Relationship Id="rId29" Type="http://schemas.openxmlformats.org/officeDocument/2006/relationships/tags" Target="../tags/tag208.xml"/><Relationship Id="rId1" Type="http://schemas.openxmlformats.org/officeDocument/2006/relationships/tags" Target="../tags/tag180.xml"/><Relationship Id="rId6" Type="http://schemas.openxmlformats.org/officeDocument/2006/relationships/tags" Target="../tags/tag185.xml"/><Relationship Id="rId11" Type="http://schemas.openxmlformats.org/officeDocument/2006/relationships/tags" Target="../tags/tag190.xml"/><Relationship Id="rId24" Type="http://schemas.openxmlformats.org/officeDocument/2006/relationships/tags" Target="../tags/tag203.xml"/><Relationship Id="rId32" Type="http://schemas.openxmlformats.org/officeDocument/2006/relationships/tags" Target="../tags/tag211.xml"/><Relationship Id="rId5" Type="http://schemas.openxmlformats.org/officeDocument/2006/relationships/tags" Target="../tags/tag184.xml"/><Relationship Id="rId15" Type="http://schemas.openxmlformats.org/officeDocument/2006/relationships/tags" Target="../tags/tag194.xml"/><Relationship Id="rId23" Type="http://schemas.openxmlformats.org/officeDocument/2006/relationships/tags" Target="../tags/tag202.xml"/><Relationship Id="rId28" Type="http://schemas.openxmlformats.org/officeDocument/2006/relationships/tags" Target="../tags/tag207.xml"/><Relationship Id="rId36" Type="http://schemas.openxmlformats.org/officeDocument/2006/relationships/notesSlide" Target="../notesSlides/notesSlide8.xml"/><Relationship Id="rId10" Type="http://schemas.openxmlformats.org/officeDocument/2006/relationships/tags" Target="../tags/tag189.xml"/><Relationship Id="rId19" Type="http://schemas.openxmlformats.org/officeDocument/2006/relationships/tags" Target="../tags/tag198.xml"/><Relationship Id="rId31" Type="http://schemas.openxmlformats.org/officeDocument/2006/relationships/tags" Target="../tags/tag210.xml"/><Relationship Id="rId4" Type="http://schemas.openxmlformats.org/officeDocument/2006/relationships/tags" Target="../tags/tag183.xml"/><Relationship Id="rId9" Type="http://schemas.openxmlformats.org/officeDocument/2006/relationships/tags" Target="../tags/tag188.xml"/><Relationship Id="rId14" Type="http://schemas.openxmlformats.org/officeDocument/2006/relationships/tags" Target="../tags/tag193.xml"/><Relationship Id="rId22" Type="http://schemas.openxmlformats.org/officeDocument/2006/relationships/tags" Target="../tags/tag201.xml"/><Relationship Id="rId27" Type="http://schemas.openxmlformats.org/officeDocument/2006/relationships/tags" Target="../tags/tag206.xml"/><Relationship Id="rId30" Type="http://schemas.openxmlformats.org/officeDocument/2006/relationships/tags" Target="../tags/tag209.xml"/><Relationship Id="rId35" Type="http://schemas.openxmlformats.org/officeDocument/2006/relationships/slideLayout" Target="../slideLayouts/slideLayout2.xml"/><Relationship Id="rId8" Type="http://schemas.openxmlformats.org/officeDocument/2006/relationships/tags" Target="../tags/tag18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611560" y="1124744"/>
            <a:ext cx="7772400" cy="1470025"/>
          </a:xfrm>
          <a:solidFill>
            <a:schemeClr val="bg2">
              <a:lumMod val="75000"/>
              <a:alpha val="1000"/>
            </a:schemeClr>
          </a:solidFill>
        </p:spPr>
        <p:txBody>
          <a:bodyPr/>
          <a:lstStyle/>
          <a:p>
            <a:r>
              <a:rPr lang="fr-FR" dirty="0" smtClean="0"/>
              <a:t>Le continu et ses lois…</a:t>
            </a:r>
            <a:endParaRPr lang="fr-FR" dirty="0"/>
          </a:p>
        </p:txBody>
      </p:sp>
      <p:sp>
        <p:nvSpPr>
          <p:cNvPr id="3" name="Sous-titre 2"/>
          <p:cNvSpPr>
            <a:spLocks noGrp="1"/>
          </p:cNvSpPr>
          <p:nvPr>
            <p:ph type="subTitle" idx="1"/>
            <p:custDataLst>
              <p:tags r:id="rId2"/>
            </p:custDataLst>
          </p:nvPr>
        </p:nvSpPr>
        <p:spPr>
          <a:xfrm>
            <a:off x="1115616" y="3429000"/>
            <a:ext cx="7304856" cy="2351112"/>
          </a:xfrm>
          <a:solidFill>
            <a:schemeClr val="bg2">
              <a:lumMod val="75000"/>
              <a:alpha val="1000"/>
            </a:schemeClr>
          </a:solidFill>
        </p:spPr>
        <p:txBody>
          <a:bodyPr>
            <a:normAutofit fontScale="85000" lnSpcReduction="10000"/>
          </a:bodyPr>
          <a:lstStyle/>
          <a:p>
            <a:r>
              <a:rPr lang="fr-FR" dirty="0" smtClean="0"/>
              <a:t>Fléchage des tensions, des courants</a:t>
            </a:r>
          </a:p>
          <a:p>
            <a:endParaRPr lang="fr-FR" sz="1400" dirty="0" smtClean="0"/>
          </a:p>
          <a:p>
            <a:r>
              <a:rPr lang="fr-FR" dirty="0" smtClean="0"/>
              <a:t> Loi d’ohm</a:t>
            </a:r>
          </a:p>
          <a:p>
            <a:endParaRPr lang="fr-FR" sz="1400" dirty="0" smtClean="0"/>
          </a:p>
          <a:p>
            <a:r>
              <a:rPr lang="fr-FR" dirty="0" smtClean="0"/>
              <a:t>Convention Générateur, Récepteur</a:t>
            </a:r>
            <a:endParaRPr lang="fr-FR" dirty="0"/>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7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35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485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44624"/>
            <a:ext cx="8229600" cy="1143000"/>
          </a:xfrm>
          <a:solidFill>
            <a:schemeClr val="bg2">
              <a:lumMod val="75000"/>
              <a:alpha val="1000"/>
            </a:schemeClr>
          </a:solidFill>
        </p:spPr>
        <p:txBody>
          <a:bodyPr>
            <a:normAutofit fontScale="90000"/>
          </a:bodyPr>
          <a:lstStyle/>
          <a:p>
            <a:r>
              <a:rPr lang="fr-FR" dirty="0" smtClean="0"/>
              <a:t>Les éléments de base d’un circuit électrique</a:t>
            </a:r>
            <a:endParaRPr lang="fr-FR" dirty="0"/>
          </a:p>
        </p:txBody>
      </p:sp>
      <p:sp>
        <p:nvSpPr>
          <p:cNvPr id="4" name="Espace réservé du contenu 2"/>
          <p:cNvSpPr txBox="1">
            <a:spLocks/>
          </p:cNvSpPr>
          <p:nvPr>
            <p:custDataLst>
              <p:tags r:id="rId2"/>
            </p:custDataLst>
          </p:nvPr>
        </p:nvSpPr>
        <p:spPr>
          <a:xfrm>
            <a:off x="0" y="1693035"/>
            <a:ext cx="9144000" cy="439821"/>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Quelquefois appelés «dipôles» parce qu’ils ont deux connexions.</a:t>
            </a:r>
          </a:p>
        </p:txBody>
      </p:sp>
      <p:sp>
        <p:nvSpPr>
          <p:cNvPr id="5" name="Espace réservé du contenu 2"/>
          <p:cNvSpPr txBox="1">
            <a:spLocks/>
          </p:cNvSpPr>
          <p:nvPr>
            <p:custDataLst>
              <p:tags r:id="rId3"/>
            </p:custDataLst>
          </p:nvPr>
        </p:nvSpPr>
        <p:spPr>
          <a:xfrm>
            <a:off x="251519" y="2276872"/>
            <a:ext cx="6336705" cy="864096"/>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Le dipôle « générateur » celui qui fournit l’énergie. Le fléchage de U et I suit la « convention générateur » U et I fléchés dans le même sens, pointe vers le plus.</a:t>
            </a:r>
          </a:p>
          <a:p>
            <a:pPr marL="0" indent="0">
              <a:buNone/>
            </a:pPr>
            <a:r>
              <a:rPr lang="fr-FR" sz="1900" dirty="0" smtClean="0"/>
              <a:t>(Pile</a:t>
            </a:r>
            <a:r>
              <a:rPr lang="fr-FR" sz="1900" dirty="0" smtClean="0"/>
              <a:t>, batterie d’accumulateurs…)</a:t>
            </a:r>
          </a:p>
        </p:txBody>
      </p:sp>
      <p:grpSp>
        <p:nvGrpSpPr>
          <p:cNvPr id="13" name="Groupe 12"/>
          <p:cNvGrpSpPr/>
          <p:nvPr>
            <p:custDataLst>
              <p:tags r:id="rId4"/>
            </p:custDataLst>
          </p:nvPr>
        </p:nvGrpSpPr>
        <p:grpSpPr>
          <a:xfrm>
            <a:off x="6372200" y="2777222"/>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custDataLst>
              <p:tags r:id="rId5"/>
            </p:custDataLst>
          </p:nvPr>
        </p:nvCxnSpPr>
        <p:spPr>
          <a:xfrm flipH="1">
            <a:off x="6912768" y="264106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6"/>
            </p:custDataLst>
          </p:nvPr>
        </p:nvCxnSpPr>
        <p:spPr>
          <a:xfrm flipH="1" flipV="1">
            <a:off x="6975092" y="327803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custDataLst>
              <p:tags r:id="rId7"/>
            </p:custDataLst>
          </p:nvPr>
        </p:nvSpPr>
        <p:spPr>
          <a:xfrm>
            <a:off x="7363221" y="231835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custDataLst>
              <p:tags r:id="rId8"/>
            </p:custDataLst>
          </p:nvPr>
        </p:nvSpPr>
        <p:spPr>
          <a:xfrm>
            <a:off x="6861064" y="284559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custDataLst>
              <p:tags r:id="rId9"/>
            </p:custDataLst>
          </p:nvPr>
        </p:nvSpPr>
        <p:spPr>
          <a:xfrm>
            <a:off x="7164288" y="2592556"/>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custDataLst>
              <p:tags r:id="rId10"/>
            </p:custDataLst>
          </p:nvPr>
        </p:nvSpPr>
        <p:spPr>
          <a:xfrm>
            <a:off x="7686600" y="277722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4" name="Espace réservé du contenu 2"/>
          <p:cNvSpPr txBox="1">
            <a:spLocks/>
          </p:cNvSpPr>
          <p:nvPr>
            <p:custDataLst>
              <p:tags r:id="rId11"/>
            </p:custDataLst>
          </p:nvPr>
        </p:nvSpPr>
        <p:spPr>
          <a:xfrm>
            <a:off x="2505088" y="4077072"/>
            <a:ext cx="6531408" cy="2016224"/>
          </a:xfrm>
          <a:prstGeom prst="rect">
            <a:avLst/>
          </a:prstGeom>
          <a:solidFill>
            <a:schemeClr val="bg2">
              <a:lumMod val="75000"/>
              <a:alpha val="100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900" dirty="0" smtClean="0"/>
              <a:t>Le dipôle  récepteur, celui qui reçoit l’énergie électrique et la transforme en énergie utile (chaleur lumière…). On prendra comme premier exemple le résistor, qui en «résistant» au passage du courant produit de la chaleur (très souvent appelé résistance).</a:t>
            </a:r>
          </a:p>
          <a:p>
            <a:pPr marL="0" indent="0" algn="just">
              <a:buNone/>
            </a:pPr>
            <a:r>
              <a:rPr lang="fr-FR" sz="1900" dirty="0" smtClean="0"/>
              <a:t>Dans la « convention récepteur »  le courant est fléché en sens inverse de la tension.</a:t>
            </a:r>
          </a:p>
        </p:txBody>
      </p:sp>
      <p:grpSp>
        <p:nvGrpSpPr>
          <p:cNvPr id="3" name="Groupe 2"/>
          <p:cNvGrpSpPr/>
          <p:nvPr>
            <p:custDataLst>
              <p:tags r:id="rId12"/>
            </p:custDataLst>
          </p:nvPr>
        </p:nvGrpSpPr>
        <p:grpSpPr>
          <a:xfrm>
            <a:off x="35496" y="5373216"/>
            <a:ext cx="2520281" cy="360040"/>
            <a:chOff x="35496" y="5373216"/>
            <a:chExt cx="2520281" cy="360040"/>
          </a:xfrm>
        </p:grpSpPr>
        <p:cxnSp>
          <p:nvCxnSpPr>
            <p:cNvPr id="27" name="Connecteur droit 26"/>
            <p:cNvCxnSpPr/>
            <p:nvPr/>
          </p:nvCxnSpPr>
          <p:spPr>
            <a:xfrm>
              <a:off x="35496" y="5524244"/>
              <a:ext cx="2520281" cy="3600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5" name="Rectangle 24"/>
            <p:cNvSpPr/>
            <p:nvPr/>
          </p:nvSpPr>
          <p:spPr>
            <a:xfrm>
              <a:off x="683569" y="5373216"/>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28" name="Connecteur droit avec flèche 27"/>
          <p:cNvCxnSpPr/>
          <p:nvPr>
            <p:custDataLst>
              <p:tags r:id="rId13"/>
            </p:custDataLst>
          </p:nvPr>
        </p:nvCxnSpPr>
        <p:spPr>
          <a:xfrm flipV="1">
            <a:off x="2051721" y="5539004"/>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custDataLst>
              <p:tags r:id="rId14"/>
            </p:custDataLst>
          </p:nvPr>
        </p:nvSpPr>
        <p:spPr>
          <a:xfrm>
            <a:off x="2013257" y="5172914"/>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custDataLst>
              <p:tags r:id="rId15"/>
            </p:custDataLst>
          </p:nvPr>
        </p:nvCxnSpPr>
        <p:spPr>
          <a:xfrm flipH="1">
            <a:off x="602433" y="5013176"/>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custDataLst>
              <p:tags r:id="rId16"/>
            </p:custDataLst>
          </p:nvPr>
        </p:nvSpPr>
        <p:spPr>
          <a:xfrm>
            <a:off x="1052886" y="469047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5152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2550"/>
                            </p:stCondLst>
                            <p:childTnLst>
                              <p:par>
                                <p:cTn id="18" presetID="22" presetClass="entr" presetSubtype="2"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right)">
                                      <p:cBhvr>
                                        <p:cTn id="20" dur="500"/>
                                        <p:tgtEl>
                                          <p:spTgt spid="13"/>
                                        </p:tgtEl>
                                      </p:cBhvr>
                                    </p:animEffect>
                                  </p:childTnLst>
                                </p:cTn>
                              </p:par>
                            </p:childTnLst>
                          </p:cTn>
                        </p:par>
                        <p:par>
                          <p:cTn id="21" fill="hold">
                            <p:stCondLst>
                              <p:cond delay="3050"/>
                            </p:stCondLst>
                            <p:childTnLst>
                              <p:par>
                                <p:cTn id="22" presetID="10" presetClass="entr" presetSubtype="0" fill="hold" grpId="0" nodeType="afterEffect">
                                  <p:stCondLst>
                                    <p:cond delay="25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par>
                          <p:cTn id="25" fill="hold">
                            <p:stCondLst>
                              <p:cond delay="3800"/>
                            </p:stCondLst>
                            <p:childTnLst>
                              <p:par>
                                <p:cTn id="26" presetID="10" presetClass="entr" presetSubtype="0" fill="hold" grpId="0" nodeType="afterEffect">
                                  <p:stCondLst>
                                    <p:cond delay="25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par>
                          <p:cTn id="29" fill="hold">
                            <p:stCondLst>
                              <p:cond delay="4550"/>
                            </p:stCondLst>
                            <p:childTnLst>
                              <p:par>
                                <p:cTn id="30" presetID="22" presetClass="entr" presetSubtype="2" fill="hold" nodeType="afterEffect">
                                  <p:stCondLst>
                                    <p:cond delay="500"/>
                                  </p:stCondLst>
                                  <p:childTnLst>
                                    <p:set>
                                      <p:cBhvr>
                                        <p:cTn id="31" dur="1" fill="hold">
                                          <p:stCondLst>
                                            <p:cond delay="0"/>
                                          </p:stCondLst>
                                        </p:cTn>
                                        <p:tgtEl>
                                          <p:spTgt spid="15"/>
                                        </p:tgtEl>
                                        <p:attrNameLst>
                                          <p:attrName>style.visibility</p:attrName>
                                        </p:attrNameLst>
                                      </p:cBhvr>
                                      <p:to>
                                        <p:strVal val="visible"/>
                                      </p:to>
                                    </p:set>
                                    <p:animEffect transition="in" filter="wipe(right)">
                                      <p:cBhvr>
                                        <p:cTn id="32" dur="500"/>
                                        <p:tgtEl>
                                          <p:spTgt spid="15"/>
                                        </p:tgtEl>
                                      </p:cBhvr>
                                    </p:animEffect>
                                  </p:childTnLst>
                                </p:cTn>
                              </p:par>
                            </p:childTnLst>
                          </p:cTn>
                        </p:par>
                        <p:par>
                          <p:cTn id="33" fill="hold">
                            <p:stCondLst>
                              <p:cond delay="5550"/>
                            </p:stCondLst>
                            <p:childTnLst>
                              <p:par>
                                <p:cTn id="34" presetID="22" presetClass="entr" presetSubtype="2" fill="hold" grpId="0" nodeType="afterEffect">
                                  <p:stCondLst>
                                    <p:cond delay="500"/>
                                  </p:stCondLst>
                                  <p:childTnLst>
                                    <p:set>
                                      <p:cBhvr>
                                        <p:cTn id="35" dur="1" fill="hold">
                                          <p:stCondLst>
                                            <p:cond delay="0"/>
                                          </p:stCondLst>
                                        </p:cTn>
                                        <p:tgtEl>
                                          <p:spTgt spid="20"/>
                                        </p:tgtEl>
                                        <p:attrNameLst>
                                          <p:attrName>style.visibility</p:attrName>
                                        </p:attrNameLst>
                                      </p:cBhvr>
                                      <p:to>
                                        <p:strVal val="visible"/>
                                      </p:to>
                                    </p:set>
                                    <p:animEffect transition="in" filter="wipe(right)">
                                      <p:cBhvr>
                                        <p:cTn id="36" dur="500"/>
                                        <p:tgtEl>
                                          <p:spTgt spid="20"/>
                                        </p:tgtEl>
                                      </p:cBhvr>
                                    </p:animEffect>
                                  </p:childTnLst>
                                </p:cTn>
                              </p:par>
                            </p:childTnLst>
                          </p:cTn>
                        </p:par>
                        <p:par>
                          <p:cTn id="37" fill="hold">
                            <p:stCondLst>
                              <p:cond delay="6550"/>
                            </p:stCondLst>
                            <p:childTnLst>
                              <p:par>
                                <p:cTn id="38" presetID="22" presetClass="entr" presetSubtype="2" fill="hold" nodeType="after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wipe(right)">
                                      <p:cBhvr>
                                        <p:cTn id="40" dur="500"/>
                                        <p:tgtEl>
                                          <p:spTgt spid="16"/>
                                        </p:tgtEl>
                                      </p:cBhvr>
                                    </p:animEffect>
                                  </p:childTnLst>
                                </p:cTn>
                              </p:par>
                            </p:childTnLst>
                          </p:cTn>
                        </p:par>
                        <p:par>
                          <p:cTn id="41" fill="hold">
                            <p:stCondLst>
                              <p:cond delay="7550"/>
                            </p:stCondLst>
                            <p:childTnLst>
                              <p:par>
                                <p:cTn id="42" presetID="22" presetClass="entr" presetSubtype="2" fill="hold" grpId="0" nodeType="afterEffect">
                                  <p:stCondLst>
                                    <p:cond delay="500"/>
                                  </p:stCondLst>
                                  <p:childTnLst>
                                    <p:set>
                                      <p:cBhvr>
                                        <p:cTn id="43" dur="1" fill="hold">
                                          <p:stCondLst>
                                            <p:cond delay="0"/>
                                          </p:stCondLst>
                                        </p:cTn>
                                        <p:tgtEl>
                                          <p:spTgt spid="21"/>
                                        </p:tgtEl>
                                        <p:attrNameLst>
                                          <p:attrName>style.visibility</p:attrName>
                                        </p:attrNameLst>
                                      </p:cBhvr>
                                      <p:to>
                                        <p:strVal val="visible"/>
                                      </p:to>
                                    </p:set>
                                    <p:animEffect transition="in" filter="wipe(right)">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iterate type="wd">
                                    <p:tmPct val="10000"/>
                                  </p:iterate>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par>
                          <p:cTn id="50" fill="hold">
                            <p:stCondLst>
                              <p:cond delay="3600"/>
                            </p:stCondLst>
                            <p:childTnLst>
                              <p:par>
                                <p:cTn id="51" presetID="22" presetClass="entr" presetSubtype="8" fill="hold"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left)">
                                      <p:cBhvr>
                                        <p:cTn id="53" dur="500"/>
                                        <p:tgtEl>
                                          <p:spTgt spid="3"/>
                                        </p:tgtEl>
                                      </p:cBhvr>
                                    </p:animEffect>
                                  </p:childTnLst>
                                </p:cTn>
                              </p:par>
                            </p:childTnLst>
                          </p:cTn>
                        </p:par>
                        <p:par>
                          <p:cTn id="54" fill="hold">
                            <p:stCondLst>
                              <p:cond delay="4100"/>
                            </p:stCondLst>
                            <p:childTnLst>
                              <p:par>
                                <p:cTn id="55" presetID="22" presetClass="entr" presetSubtype="8" fill="hold" nodeType="afterEffect">
                                  <p:stCondLst>
                                    <p:cond delay="750"/>
                                  </p:stCondLst>
                                  <p:childTnLst>
                                    <p:set>
                                      <p:cBhvr>
                                        <p:cTn id="56" dur="1" fill="hold">
                                          <p:stCondLst>
                                            <p:cond delay="0"/>
                                          </p:stCondLst>
                                        </p:cTn>
                                        <p:tgtEl>
                                          <p:spTgt spid="28"/>
                                        </p:tgtEl>
                                        <p:attrNameLst>
                                          <p:attrName>style.visibility</p:attrName>
                                        </p:attrNameLst>
                                      </p:cBhvr>
                                      <p:to>
                                        <p:strVal val="visible"/>
                                      </p:to>
                                    </p:set>
                                    <p:animEffect transition="in" filter="wipe(left)">
                                      <p:cBhvr>
                                        <p:cTn id="57" dur="500"/>
                                        <p:tgtEl>
                                          <p:spTgt spid="28"/>
                                        </p:tgtEl>
                                      </p:cBhvr>
                                    </p:animEffect>
                                  </p:childTnLst>
                                </p:cTn>
                              </p:par>
                            </p:childTnLst>
                          </p:cTn>
                        </p:par>
                        <p:par>
                          <p:cTn id="58" fill="hold">
                            <p:stCondLst>
                              <p:cond delay="5350"/>
                            </p:stCondLst>
                            <p:childTnLst>
                              <p:par>
                                <p:cTn id="59" presetID="22" presetClass="entr" presetSubtype="8" fill="hold" grpId="0" nodeType="afterEffect">
                                  <p:stCondLst>
                                    <p:cond delay="750"/>
                                  </p:stCondLst>
                                  <p:childTnLst>
                                    <p:set>
                                      <p:cBhvr>
                                        <p:cTn id="60" dur="1" fill="hold">
                                          <p:stCondLst>
                                            <p:cond delay="0"/>
                                          </p:stCondLst>
                                        </p:cTn>
                                        <p:tgtEl>
                                          <p:spTgt spid="29"/>
                                        </p:tgtEl>
                                        <p:attrNameLst>
                                          <p:attrName>style.visibility</p:attrName>
                                        </p:attrNameLst>
                                      </p:cBhvr>
                                      <p:to>
                                        <p:strVal val="visible"/>
                                      </p:to>
                                    </p:set>
                                    <p:animEffect transition="in" filter="wipe(left)">
                                      <p:cBhvr>
                                        <p:cTn id="61" dur="500"/>
                                        <p:tgtEl>
                                          <p:spTgt spid="29"/>
                                        </p:tgtEl>
                                      </p:cBhvr>
                                    </p:animEffect>
                                  </p:childTnLst>
                                </p:cTn>
                              </p:par>
                            </p:childTnLst>
                          </p:cTn>
                        </p:par>
                        <p:par>
                          <p:cTn id="62" fill="hold">
                            <p:stCondLst>
                              <p:cond delay="6600"/>
                            </p:stCondLst>
                            <p:childTnLst>
                              <p:par>
                                <p:cTn id="63" presetID="22" presetClass="entr" presetSubtype="8" fill="hold" nodeType="afterEffect">
                                  <p:stCondLst>
                                    <p:cond delay="750"/>
                                  </p:stCondLst>
                                  <p:childTnLst>
                                    <p:set>
                                      <p:cBhvr>
                                        <p:cTn id="64" dur="1" fill="hold">
                                          <p:stCondLst>
                                            <p:cond delay="0"/>
                                          </p:stCondLst>
                                        </p:cTn>
                                        <p:tgtEl>
                                          <p:spTgt spid="30"/>
                                        </p:tgtEl>
                                        <p:attrNameLst>
                                          <p:attrName>style.visibility</p:attrName>
                                        </p:attrNameLst>
                                      </p:cBhvr>
                                      <p:to>
                                        <p:strVal val="visible"/>
                                      </p:to>
                                    </p:set>
                                    <p:animEffect transition="in" filter="wipe(left)">
                                      <p:cBhvr>
                                        <p:cTn id="65" dur="500"/>
                                        <p:tgtEl>
                                          <p:spTgt spid="30"/>
                                        </p:tgtEl>
                                      </p:cBhvr>
                                    </p:animEffect>
                                  </p:childTnLst>
                                </p:cTn>
                              </p:par>
                            </p:childTnLst>
                          </p:cTn>
                        </p:par>
                        <p:par>
                          <p:cTn id="66" fill="hold">
                            <p:stCondLst>
                              <p:cond delay="7850"/>
                            </p:stCondLst>
                            <p:childTnLst>
                              <p:par>
                                <p:cTn id="67" presetID="22" presetClass="entr" presetSubtype="8" fill="hold" grpId="0" nodeType="afterEffect">
                                  <p:stCondLst>
                                    <p:cond delay="750"/>
                                  </p:stCondLst>
                                  <p:childTnLst>
                                    <p:set>
                                      <p:cBhvr>
                                        <p:cTn id="68" dur="1" fill="hold">
                                          <p:stCondLst>
                                            <p:cond delay="0"/>
                                          </p:stCondLst>
                                        </p:cTn>
                                        <p:tgtEl>
                                          <p:spTgt spid="31"/>
                                        </p:tgtEl>
                                        <p:attrNameLst>
                                          <p:attrName>style.visibility</p:attrName>
                                        </p:attrNameLst>
                                      </p:cBhvr>
                                      <p:to>
                                        <p:strVal val="visible"/>
                                      </p:to>
                                    </p:set>
                                    <p:animEffect transition="in" filter="wipe(left)">
                                      <p:cBhvr>
                                        <p:cTn id="6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20" grpId="0"/>
      <p:bldP spid="21" grpId="0"/>
      <p:bldP spid="22" grpId="0"/>
      <p:bldP spid="23" grpId="0"/>
      <p:bldP spid="24" grpId="0" animBg="1"/>
      <p:bldP spid="29"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p:cNvGrpSpPr/>
          <p:nvPr>
            <p:custDataLst>
              <p:tags r:id="rId1"/>
            </p:custDataLst>
          </p:nvPr>
        </p:nvGrpSpPr>
        <p:grpSpPr>
          <a:xfrm>
            <a:off x="2339752" y="4476159"/>
            <a:ext cx="4824536" cy="1999784"/>
            <a:chOff x="1979712" y="4130328"/>
            <a:chExt cx="4824536" cy="1999784"/>
          </a:xfrm>
        </p:grpSpPr>
        <p:sp>
          <p:nvSpPr>
            <p:cNvPr id="6" name="Rectangle 5"/>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237280" y="4130328"/>
              <a:ext cx="21602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2" name="Groupe 31"/>
          <p:cNvGrpSpPr/>
          <p:nvPr>
            <p:custDataLst>
              <p:tags r:id="rId2"/>
            </p:custDataLst>
          </p:nvPr>
        </p:nvGrpSpPr>
        <p:grpSpPr>
          <a:xfrm>
            <a:off x="2137230" y="5214991"/>
            <a:ext cx="324036" cy="570900"/>
            <a:chOff x="1799692" y="4862794"/>
            <a:chExt cx="324036" cy="570900"/>
          </a:xfrm>
        </p:grpSpPr>
        <p:sp useBgFill="1">
          <p:nvSpPr>
            <p:cNvPr id="33" name="Ellipse 32"/>
            <p:cNvSpPr/>
            <p:nvPr/>
          </p:nvSpPr>
          <p:spPr>
            <a:xfrm>
              <a:off x="1799692" y="4862794"/>
              <a:ext cx="324036" cy="570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p:cNvCxnSpPr/>
            <p:nvPr/>
          </p:nvCxnSpPr>
          <p:spPr>
            <a:xfrm flipH="1" flipV="1">
              <a:off x="1988713" y="4862794"/>
              <a:ext cx="27003" cy="5709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Connecteur droit 26"/>
          <p:cNvCxnSpPr/>
          <p:nvPr>
            <p:custDataLst>
              <p:tags r:id="rId3"/>
            </p:custDataLst>
          </p:nvPr>
        </p:nvCxnSpPr>
        <p:spPr>
          <a:xfrm>
            <a:off x="3520557" y="647594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custDataLst>
              <p:tags r:id="rId4"/>
            </p:custDataLst>
          </p:nvPr>
        </p:nvSpPr>
        <p:spPr>
          <a:xfrm>
            <a:off x="457200" y="44624"/>
            <a:ext cx="8229600" cy="1143000"/>
          </a:xfrm>
        </p:spPr>
        <p:txBody>
          <a:bodyPr>
            <a:normAutofit fontScale="90000"/>
          </a:bodyPr>
          <a:lstStyle/>
          <a:p>
            <a:r>
              <a:rPr lang="fr-FR" dirty="0" smtClean="0"/>
              <a:t>Les éléments de base d’un circuit électrique</a:t>
            </a:r>
            <a:endParaRPr lang="fr-FR" dirty="0"/>
          </a:p>
        </p:txBody>
      </p:sp>
      <p:sp>
        <p:nvSpPr>
          <p:cNvPr id="3" name="Espace réservé du contenu 2"/>
          <p:cNvSpPr>
            <a:spLocks noGrp="1"/>
          </p:cNvSpPr>
          <p:nvPr>
            <p:ph idx="1"/>
            <p:custDataLst>
              <p:tags r:id="rId5"/>
            </p:custDataLst>
          </p:nvPr>
        </p:nvSpPr>
        <p:spPr>
          <a:xfrm>
            <a:off x="467544" y="1412776"/>
            <a:ext cx="8424936" cy="1112034"/>
          </a:xfrm>
          <a:solidFill>
            <a:schemeClr val="bg2">
              <a:lumMod val="75000"/>
              <a:alpha val="1000"/>
            </a:schemeClr>
          </a:solidFill>
        </p:spPr>
        <p:txBody>
          <a:bodyPr>
            <a:noAutofit/>
          </a:bodyPr>
          <a:lstStyle/>
          <a:p>
            <a:pPr marL="0" indent="0" algn="ctr">
              <a:buNone/>
            </a:pPr>
            <a:r>
              <a:rPr lang="fr-FR" sz="1900" dirty="0" smtClean="0"/>
              <a:t>Générateur, récepteur, et… quelques fils </a:t>
            </a:r>
            <a:br>
              <a:rPr lang="fr-FR" sz="1900" dirty="0" smtClean="0"/>
            </a:br>
            <a:r>
              <a:rPr lang="fr-FR" sz="1900" dirty="0" smtClean="0"/>
              <a:t>(conducteurs électriques) représentés par des traits</a:t>
            </a:r>
          </a:p>
          <a:p>
            <a:pPr marL="0" indent="0" algn="ctr">
              <a:buNone/>
            </a:pPr>
            <a:r>
              <a:rPr lang="fr-FR" sz="1900" dirty="0" smtClean="0"/>
              <a:t>Un (ou plus ) </a:t>
            </a:r>
            <a:r>
              <a:rPr lang="fr-FR" sz="1900" dirty="0" smtClean="0"/>
              <a:t>commutateur, interrupteur… </a:t>
            </a:r>
            <a:r>
              <a:rPr lang="fr-FR" sz="1900" dirty="0" smtClean="0"/>
              <a:t>éléments servant à établir ou interrompre la circulation du courant.</a:t>
            </a:r>
          </a:p>
          <a:p>
            <a:pPr marL="0" indent="0" algn="ctr">
              <a:buNone/>
            </a:pPr>
            <a:r>
              <a:rPr lang="fr-FR" sz="1900" dirty="0" smtClean="0"/>
              <a:t>Dans le fléchage des tensions et des courants d’un circuit </a:t>
            </a:r>
            <a:r>
              <a:rPr lang="fr-FR" sz="1900" dirty="0" smtClean="0"/>
              <a:t>électrique, le </a:t>
            </a:r>
            <a:r>
              <a:rPr lang="fr-FR" sz="1900" dirty="0" smtClean="0"/>
              <a:t>sens de la tension et du courant est donné par le générateur… </a:t>
            </a:r>
            <a:endParaRPr lang="fr-FR" sz="1900" dirty="0"/>
          </a:p>
        </p:txBody>
      </p:sp>
      <p:grpSp>
        <p:nvGrpSpPr>
          <p:cNvPr id="13" name="Groupe 12"/>
          <p:cNvGrpSpPr/>
          <p:nvPr>
            <p:custDataLst>
              <p:tags r:id="rId6"/>
            </p:custDataLst>
          </p:nvPr>
        </p:nvGrpSpPr>
        <p:grpSpPr>
          <a:xfrm>
            <a:off x="3507144" y="4106827"/>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custDataLst>
              <p:tags r:id="rId7"/>
            </p:custDataLst>
          </p:nvPr>
        </p:nvCxnSpPr>
        <p:spPr>
          <a:xfrm flipH="1">
            <a:off x="4047712" y="397066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custDataLst>
              <p:tags r:id="rId8"/>
            </p:custDataLst>
          </p:nvPr>
        </p:nvCxnSpPr>
        <p:spPr>
          <a:xfrm flipH="1" flipV="1">
            <a:off x="4110036" y="460764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custDataLst>
              <p:tags r:id="rId9"/>
            </p:custDataLst>
          </p:nvPr>
        </p:nvSpPr>
        <p:spPr>
          <a:xfrm>
            <a:off x="4498165" y="3647964"/>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custDataLst>
              <p:tags r:id="rId10"/>
            </p:custDataLst>
          </p:nvPr>
        </p:nvSpPr>
        <p:spPr>
          <a:xfrm>
            <a:off x="3996008" y="4175200"/>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custDataLst>
              <p:tags r:id="rId11"/>
            </p:custDataLst>
          </p:nvPr>
        </p:nvSpPr>
        <p:spPr>
          <a:xfrm>
            <a:off x="4299232" y="3922161"/>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custDataLst>
              <p:tags r:id="rId12"/>
            </p:custDataLst>
          </p:nvPr>
        </p:nvSpPr>
        <p:spPr>
          <a:xfrm>
            <a:off x="4821544" y="4106827"/>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custDataLst>
              <p:tags r:id="rId13"/>
            </p:custDataLst>
          </p:nvPr>
        </p:nvSpPr>
        <p:spPr>
          <a:xfrm>
            <a:off x="4168630" y="6331928"/>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custDataLst>
              <p:tags r:id="rId14"/>
            </p:custDataLst>
          </p:nvPr>
        </p:nvCxnSpPr>
        <p:spPr>
          <a:xfrm flipV="1">
            <a:off x="5536782" y="649771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custDataLst>
              <p:tags r:id="rId15"/>
            </p:custDataLst>
          </p:nvPr>
        </p:nvSpPr>
        <p:spPr>
          <a:xfrm>
            <a:off x="5498318" y="6131626"/>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custDataLst>
              <p:tags r:id="rId16"/>
            </p:custDataLst>
          </p:nvPr>
        </p:nvCxnSpPr>
        <p:spPr>
          <a:xfrm flipH="1">
            <a:off x="4087494" y="5971888"/>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custDataLst>
              <p:tags r:id="rId17"/>
            </p:custDataLst>
          </p:nvPr>
        </p:nvSpPr>
        <p:spPr>
          <a:xfrm>
            <a:off x="4537947" y="5649184"/>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51" name="Groupe 50"/>
          <p:cNvGrpSpPr/>
          <p:nvPr>
            <p:custDataLst>
              <p:tags r:id="rId18"/>
            </p:custDataLst>
          </p:nvPr>
        </p:nvGrpSpPr>
        <p:grpSpPr>
          <a:xfrm>
            <a:off x="2023916" y="5236517"/>
            <a:ext cx="648072" cy="564531"/>
            <a:chOff x="1619672" y="4631430"/>
            <a:chExt cx="648072" cy="564531"/>
          </a:xfrm>
        </p:grpSpPr>
        <p:sp useBgFill="1">
          <p:nvSpPr>
            <p:cNvPr id="19" name="Ellipse 18"/>
            <p:cNvSpPr/>
            <p:nvPr/>
          </p:nvSpPr>
          <p:spPr>
            <a:xfrm>
              <a:off x="1619672" y="4631430"/>
              <a:ext cx="648072" cy="56453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p:cNvCxnSpPr>
              <a:stCxn id="19" idx="4"/>
              <a:endCxn id="19" idx="1"/>
            </p:cNvCxnSpPr>
            <p:nvPr/>
          </p:nvCxnSpPr>
          <p:spPr>
            <a:xfrm flipH="1" flipV="1">
              <a:off x="1714580" y="4714104"/>
              <a:ext cx="229128" cy="4818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custDataLst>
              <p:tags r:id="rId19"/>
            </p:custDataLst>
          </p:nvPr>
        </p:nvSpPr>
        <p:spPr>
          <a:xfrm>
            <a:off x="1051808" y="5133691"/>
            <a:ext cx="73770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Clic!</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43" name="Ellipse 42"/>
          <p:cNvSpPr/>
          <p:nvPr>
            <p:custDataLst>
              <p:tags r:id="rId20"/>
            </p:custDataLst>
          </p:nvPr>
        </p:nvSpPr>
        <p:spPr>
          <a:xfrm>
            <a:off x="4582660" y="4576295"/>
            <a:ext cx="45719" cy="53256"/>
          </a:xfrm>
          <a:prstGeom prst="ellipse">
            <a:avLst/>
          </a:prstGeom>
          <a:solidFill>
            <a:srgbClr val="FF0000"/>
          </a:solidFill>
          <a:ln>
            <a:solidFill>
              <a:srgbClr val="FF0000"/>
            </a:solidFill>
          </a:ln>
          <a:effectLst>
            <a:glow rad="228600">
              <a:schemeClr val="accent3">
                <a:satMod val="175000"/>
                <a:alpha val="1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21"/>
            </p:custDataLst>
          </p:nvPr>
        </p:nvSpPr>
        <p:spPr>
          <a:xfrm>
            <a:off x="35496" y="3451347"/>
            <a:ext cx="4076596" cy="336202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p:cNvSpPr/>
          <p:nvPr>
            <p:custDataLst>
              <p:tags r:id="rId22"/>
            </p:custDataLst>
          </p:nvPr>
        </p:nvSpPr>
        <p:spPr>
          <a:xfrm>
            <a:off x="35496" y="3645024"/>
            <a:ext cx="3858984" cy="3182561"/>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282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59"/>
                                        </p:tgtEl>
                                        <p:attrNameLst>
                                          <p:attrName>style.visibility</p:attrName>
                                        </p:attrNameLst>
                                      </p:cBhvr>
                                      <p:to>
                                        <p:strVal val="hidden"/>
                                      </p:to>
                                    </p:set>
                                  </p:childTnLst>
                                </p:cTn>
                              </p:par>
                            </p:childTnLst>
                          </p:cTn>
                        </p:par>
                        <p:par>
                          <p:cTn id="7" fill="hold">
                            <p:stCondLst>
                              <p:cond delay="0"/>
                            </p:stCondLst>
                            <p:childTnLst>
                              <p:par>
                                <p:cTn id="8" presetID="10" presetClass="entr" presetSubtype="0" fill="hold" grpId="0" nodeType="afterEffect">
                                  <p:stCondLst>
                                    <p:cond delay="750"/>
                                  </p:stCondLst>
                                  <p:iterate type="wd">
                                    <p:tmPct val="10000"/>
                                  </p:iterate>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500"/>
                                        <p:tgtEl>
                                          <p:spTgt spid="3">
                                            <p:bg/>
                                          </p:spTgt>
                                        </p:tgtEl>
                                      </p:cBhvr>
                                    </p:animEffect>
                                  </p:childTnLst>
                                </p:cTn>
                              </p:par>
                            </p:childTnLst>
                          </p:cTn>
                        </p:par>
                        <p:par>
                          <p:cTn id="11" fill="hold">
                            <p:stCondLst>
                              <p:cond delay="1250"/>
                            </p:stCondLst>
                            <p:childTnLst>
                              <p:par>
                                <p:cTn id="12" presetID="10" presetClass="entr" presetSubtype="0" fill="hold" grpId="0" nodeType="afterEffect">
                                  <p:stCondLst>
                                    <p:cond delay="0"/>
                                  </p:stCondLst>
                                  <p:iterate type="wd">
                                    <p:tmPct val="10000"/>
                                  </p:iterate>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par>
                          <p:cTn id="15" fill="hold">
                            <p:stCondLst>
                              <p:cond delay="2500"/>
                            </p:stCondLst>
                            <p:childTnLst>
                              <p:par>
                                <p:cTn id="16" presetID="10" presetClass="entr" presetSubtype="0" fill="hold" grpId="0" nodeType="afterEffect">
                                  <p:stCondLst>
                                    <p:cond delay="750"/>
                                  </p:stCondLst>
                                  <p:iterate type="wd">
                                    <p:tmPct val="10000"/>
                                  </p:iterate>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par>
                          <p:cTn id="19" fill="hold">
                            <p:stCondLst>
                              <p:cond delay="4700"/>
                            </p:stCondLst>
                            <p:childTnLst>
                              <p:par>
                                <p:cTn id="20" presetID="10" presetClass="entr" presetSubtype="0" fill="hold" grpId="0" nodeType="afterEffect">
                                  <p:stCondLst>
                                    <p:cond delay="750"/>
                                  </p:stCondLst>
                                  <p:iterate type="wd">
                                    <p:tmPct val="10000"/>
                                  </p:iterate>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par>
                          <p:cTn id="23" fill="hold">
                            <p:stCondLst>
                              <p:cond delay="7200"/>
                            </p:stCondLst>
                            <p:childTnLst>
                              <p:par>
                                <p:cTn id="24" presetID="22" presetClass="entr" presetSubtype="2"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childTnLst>
                          </p:cTn>
                        </p:par>
                        <p:par>
                          <p:cTn id="27" fill="hold">
                            <p:stCondLst>
                              <p:cond delay="7700"/>
                            </p:stCondLst>
                            <p:childTnLst>
                              <p:par>
                                <p:cTn id="28" presetID="10" presetClass="entr" presetSubtype="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par>
                          <p:cTn id="31" fill="hold">
                            <p:stCondLst>
                              <p:cond delay="8200"/>
                            </p:stCondLst>
                            <p:childTnLst>
                              <p:par>
                                <p:cTn id="32" presetID="10" presetClass="entr" presetSubtype="0"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childTnLst>
                          </p:cTn>
                        </p:par>
                        <p:par>
                          <p:cTn id="35" fill="hold">
                            <p:stCondLst>
                              <p:cond delay="8700"/>
                            </p:stCondLst>
                            <p:childTnLst>
                              <p:par>
                                <p:cTn id="36" presetID="10" presetClass="entr" presetSubtype="0" fill="hold" grpId="0"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par>
                                <p:cTn id="39" presetID="10" presetClass="entr" presetSubtype="0"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childTnLst>
                          </p:cTn>
                        </p:par>
                        <p:par>
                          <p:cTn id="42" fill="hold">
                            <p:stCondLst>
                              <p:cond delay="9200"/>
                            </p:stCondLst>
                            <p:childTnLst>
                              <p:par>
                                <p:cTn id="43" presetID="21" presetClass="entr" presetSubtype="1"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heel(1)">
                                      <p:cBhvr>
                                        <p:cTn id="45" dur="2000"/>
                                        <p:tgtEl>
                                          <p:spTgt spid="14"/>
                                        </p:tgtEl>
                                      </p:cBhvr>
                                    </p:animEffect>
                                  </p:childTnLst>
                                </p:cTn>
                              </p:par>
                            </p:childTnLst>
                          </p:cTn>
                        </p:par>
                        <p:par>
                          <p:cTn id="46" fill="hold">
                            <p:stCondLst>
                              <p:cond delay="11200"/>
                            </p:stCondLst>
                            <p:childTnLst>
                              <p:par>
                                <p:cTn id="47" presetID="10" presetClass="entr" presetSubtype="0" fill="hold" nodeType="after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fade">
                                      <p:cBhvr>
                                        <p:cTn id="49" dur="500"/>
                                        <p:tgtEl>
                                          <p:spTgt spid="51"/>
                                        </p:tgtEl>
                                      </p:cBhvr>
                                    </p:animEffect>
                                  </p:childTnLst>
                                </p:cTn>
                              </p:par>
                              <p:par>
                                <p:cTn id="50" presetID="10" presetClass="entr" presetSubtype="0"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par>
                          <p:cTn id="53" fill="hold">
                            <p:stCondLst>
                              <p:cond delay="11700"/>
                            </p:stCondLst>
                            <p:childTnLst>
                              <p:par>
                                <p:cTn id="54" presetID="22" presetClass="entr" presetSubtype="2"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right)">
                                      <p:cBhvr>
                                        <p:cTn id="56" dur="500"/>
                                        <p:tgtEl>
                                          <p:spTgt spid="20"/>
                                        </p:tgtEl>
                                      </p:cBhvr>
                                    </p:animEffect>
                                  </p:childTnLst>
                                </p:cTn>
                              </p:par>
                              <p:par>
                                <p:cTn id="57" presetID="22" presetClass="entr" presetSubtype="2"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right)">
                                      <p:cBhvr>
                                        <p:cTn id="59" dur="500"/>
                                        <p:tgtEl>
                                          <p:spTgt spid="1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childTnLst>
                          </p:cTn>
                        </p:par>
                        <p:par>
                          <p:cTn id="63" fill="hold">
                            <p:stCondLst>
                              <p:cond delay="12200"/>
                            </p:stCondLst>
                            <p:childTnLst>
                              <p:par>
                                <p:cTn id="64" presetID="10" presetClass="entr" presetSubtype="0" fill="hold" grpId="0" nodeType="after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withEffect">
                                  <p:stCondLst>
                                    <p:cond delay="0"/>
                                  </p:stCondLst>
                                  <p:childTnLst>
                                    <p:animEffect transition="out" filter="fade">
                                      <p:cBhvr>
                                        <p:cTn id="71" dur="500"/>
                                        <p:tgtEl>
                                          <p:spTgt spid="51"/>
                                        </p:tgtEl>
                                      </p:cBhvr>
                                    </p:animEffect>
                                    <p:set>
                                      <p:cBhvr>
                                        <p:cTn id="72" dur="1" fill="hold">
                                          <p:stCondLst>
                                            <p:cond delay="499"/>
                                          </p:stCondLst>
                                        </p:cTn>
                                        <p:tgtEl>
                                          <p:spTgt spid="51"/>
                                        </p:tgtEl>
                                        <p:attrNameLst>
                                          <p:attrName>style.visibility</p:attrName>
                                        </p:attrNameLst>
                                      </p:cBhvr>
                                      <p:to>
                                        <p:strVal val="hidden"/>
                                      </p:to>
                                    </p:set>
                                  </p:childTnLst>
                                </p:cTn>
                              </p:par>
                            </p:childTnLst>
                          </p:cTn>
                        </p:par>
                        <p:par>
                          <p:cTn id="73" fill="hold">
                            <p:stCondLst>
                              <p:cond delay="500"/>
                            </p:stCondLst>
                            <p:childTnLst>
                              <p:par>
                                <p:cTn id="74" presetID="1" presetClass="exit" presetSubtype="0" fill="hold" grpId="1" nodeType="afterEffect">
                                  <p:stCondLst>
                                    <p:cond delay="0"/>
                                  </p:stCondLst>
                                  <p:childTnLst>
                                    <p:set>
                                      <p:cBhvr>
                                        <p:cTn id="75" dur="1" fill="hold">
                                          <p:stCondLst>
                                            <p:cond delay="0"/>
                                          </p:stCondLst>
                                        </p:cTn>
                                        <p:tgtEl>
                                          <p:spTgt spid="42"/>
                                        </p:tgtEl>
                                        <p:attrNameLst>
                                          <p:attrName>style.visibility</p:attrName>
                                        </p:attrNameLst>
                                      </p:cBhvr>
                                      <p:to>
                                        <p:strVal val="hidden"/>
                                      </p:to>
                                    </p:set>
                                  </p:childTnLst>
                                </p:cTn>
                              </p:par>
                              <p:par>
                                <p:cTn id="76" presetID="1" presetClass="entr" presetSubtype="0" fill="hold" grpId="0" nodeType="withEffect">
                                  <p:stCondLst>
                                    <p:cond delay="0"/>
                                  </p:stCondLst>
                                  <p:childTnLst>
                                    <p:set>
                                      <p:cBhvr>
                                        <p:cTn id="77" dur="1" fill="hold">
                                          <p:stCondLst>
                                            <p:cond delay="0"/>
                                          </p:stCondLst>
                                        </p:cTn>
                                        <p:tgtEl>
                                          <p:spTgt spid="59"/>
                                        </p:tgtEl>
                                        <p:attrNameLst>
                                          <p:attrName>style.visibility</p:attrName>
                                        </p:attrNameLst>
                                      </p:cBhvr>
                                      <p:to>
                                        <p:strVal val="visible"/>
                                      </p:to>
                                    </p:set>
                                  </p:childTnLst>
                                </p:cTn>
                              </p:par>
                              <p:par>
                                <p:cTn id="78" presetID="10" presetClass="entr" presetSubtype="0" fill="hold" grpId="0" nodeType="with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par>
                                <p:cTn id="81" presetID="22" presetClass="entr" presetSubtype="2" fill="hold" nodeType="with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wipe(right)">
                                      <p:cBhvr>
                                        <p:cTn id="83" dur="500"/>
                                        <p:tgtEl>
                                          <p:spTgt spid="16"/>
                                        </p:tgtEl>
                                      </p:cBhvr>
                                    </p:animEffect>
                                  </p:childTnLst>
                                </p:cTn>
                              </p:par>
                              <p:par>
                                <p:cTn id="84" presetID="22" presetClass="entr" presetSubtype="2" fill="hold" grpId="0"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wipe(right)">
                                      <p:cBhvr>
                                        <p:cTn id="86" dur="500"/>
                                        <p:tgtEl>
                                          <p:spTgt spid="21"/>
                                        </p:tgtEl>
                                      </p:cBhvr>
                                    </p:animEffect>
                                  </p:childTnLst>
                                </p:cTn>
                              </p:par>
                              <p:par>
                                <p:cTn id="87" presetID="22" presetClass="entr" presetSubtype="8" fill="hold" nodeType="withEffect">
                                  <p:stCondLst>
                                    <p:cond delay="0"/>
                                  </p:stCondLst>
                                  <p:childTnLst>
                                    <p:set>
                                      <p:cBhvr>
                                        <p:cTn id="88" dur="1" fill="hold">
                                          <p:stCondLst>
                                            <p:cond delay="0"/>
                                          </p:stCondLst>
                                        </p:cTn>
                                        <p:tgtEl>
                                          <p:spTgt spid="28"/>
                                        </p:tgtEl>
                                        <p:attrNameLst>
                                          <p:attrName>style.visibility</p:attrName>
                                        </p:attrNameLst>
                                      </p:cBhvr>
                                      <p:to>
                                        <p:strVal val="visible"/>
                                      </p:to>
                                    </p:set>
                                    <p:animEffect transition="in" filter="wipe(left)">
                                      <p:cBhvr>
                                        <p:cTn id="89" dur="500"/>
                                        <p:tgtEl>
                                          <p:spTgt spid="28"/>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wipe(left)">
                                      <p:cBhvr>
                                        <p:cTn id="92" dur="500"/>
                                        <p:tgtEl>
                                          <p:spTgt spid="29"/>
                                        </p:tgtEl>
                                      </p:cBhvr>
                                    </p:animEffect>
                                  </p:childTnLst>
                                </p:cTn>
                              </p:par>
                              <p:par>
                                <p:cTn id="93" presetID="0" presetClass="path" presetSubtype="0" repeatCount="30000" fill="remove" grpId="1" nodeType="withEffect">
                                  <p:stCondLst>
                                    <p:cond delay="0"/>
                                  </p:stCondLst>
                                  <p:childTnLst>
                                    <p:animMotion origin="layout" path="M 0 0 L -0.24809 0 L -0.24809 0.27176 L 0.28177 0.27084 L 0.28107 0.00093 L 0 0 Z " pathEditMode="relative" ptsTypes="AAAAAA">
                                      <p:cBhvr>
                                        <p:cTn id="94" dur="2500" fill="hold"/>
                                        <p:tgtEl>
                                          <p:spTgt spid="43"/>
                                        </p:tgtEl>
                                        <p:attrNameLst>
                                          <p:attrName>ppt_x</p:attrName>
                                          <p:attrName>ppt_y</p:attrName>
                                        </p:attrNameLst>
                                      </p:cBhvr>
                                    </p:animMotion>
                                  </p:childTnLst>
                                  <p:subTnLst>
                                    <p:set>
                                      <p:cBhvr override="childStyle">
                                        <p:cTn dur="1" fill="hold" display="0" masterRel="sameClick" afterEffect="1">
                                          <p:stCondLst>
                                            <p:cond evt="end" delay="0">
                                              <p:tn val="93"/>
                                            </p:cond>
                                          </p:stCondLst>
                                        </p:cTn>
                                        <p:tgtEl>
                                          <p:spTgt spid="43"/>
                                        </p:tgtEl>
                                        <p:attrNameLst>
                                          <p:attrName>style.visibility</p:attrName>
                                        </p:attrNameLst>
                                      </p:cBhvr>
                                      <p:to>
                                        <p:strVal val="hidden"/>
                                      </p:to>
                                    </p:set>
                                  </p:subTnLst>
                                </p:cTn>
                              </p:par>
                              <p:par>
                                <p:cTn id="95" presetID="22" presetClass="entr" presetSubtype="2" fill="hold" nodeType="withEffect">
                                  <p:stCondLst>
                                    <p:cond delay="750"/>
                                  </p:stCondLst>
                                  <p:childTnLst>
                                    <p:set>
                                      <p:cBhvr>
                                        <p:cTn id="96" dur="1" fill="hold">
                                          <p:stCondLst>
                                            <p:cond delay="0"/>
                                          </p:stCondLst>
                                        </p:cTn>
                                        <p:tgtEl>
                                          <p:spTgt spid="30"/>
                                        </p:tgtEl>
                                        <p:attrNameLst>
                                          <p:attrName>style.visibility</p:attrName>
                                        </p:attrNameLst>
                                      </p:cBhvr>
                                      <p:to>
                                        <p:strVal val="visible"/>
                                      </p:to>
                                    </p:set>
                                    <p:animEffect transition="in" filter="wipe(right)">
                                      <p:cBhvr>
                                        <p:cTn id="97" dur="500"/>
                                        <p:tgtEl>
                                          <p:spTgt spid="30"/>
                                        </p:tgtEl>
                                      </p:cBhvr>
                                    </p:animEffect>
                                  </p:childTnLst>
                                </p:cTn>
                              </p:par>
                              <p:par>
                                <p:cTn id="98" presetID="22" presetClass="entr" presetSubtype="2" fill="hold" grpId="0" nodeType="withEffect">
                                  <p:stCondLst>
                                    <p:cond delay="750"/>
                                  </p:stCondLst>
                                  <p:childTnLst>
                                    <p:set>
                                      <p:cBhvr>
                                        <p:cTn id="99" dur="1" fill="hold">
                                          <p:stCondLst>
                                            <p:cond delay="0"/>
                                          </p:stCondLst>
                                        </p:cTn>
                                        <p:tgtEl>
                                          <p:spTgt spid="31"/>
                                        </p:tgtEl>
                                        <p:attrNameLst>
                                          <p:attrName>style.visibility</p:attrName>
                                        </p:attrNameLst>
                                      </p:cBhvr>
                                      <p:to>
                                        <p:strVal val="visible"/>
                                      </p:to>
                                    </p:set>
                                    <p:animEffect transition="in" filter="wipe(right)">
                                      <p:cBhvr>
                                        <p:cTn id="100" dur="500"/>
                                        <p:tgtEl>
                                          <p:spTgt spid="31"/>
                                        </p:tgtEl>
                                      </p:cBhvr>
                                    </p:animEffect>
                                  </p:childTnLst>
                                </p:cTn>
                              </p:par>
                            </p:childTnLst>
                          </p:cTn>
                        </p:par>
                      </p:childTnLst>
                    </p:cTn>
                  </p:par>
                </p:childTnLst>
              </p:cTn>
              <p:nextCondLst>
                <p:cond evt="onClick" delay="0">
                  <p:tgtEl>
                    <p:spTgt spid="42"/>
                  </p:tgtEl>
                </p:cond>
              </p:nextCondLst>
            </p:seq>
            <p:seq concurrent="1" nextAc="seek">
              <p:cTn id="101" restart="whenNotActive" fill="hold" evtFilter="cancelBubble" nodeType="interactiveSeq">
                <p:stCondLst>
                  <p:cond evt="onClick" delay="0">
                    <p:tgtEl>
                      <p:spTgt spid="59"/>
                    </p:tgtEl>
                  </p:cond>
                </p:stCondLst>
                <p:endSync evt="end" delay="0">
                  <p:rtn val="all"/>
                </p:endSync>
                <p:childTnLst>
                  <p:par>
                    <p:cTn id="102" fill="hold">
                      <p:stCondLst>
                        <p:cond delay="0"/>
                      </p:stCondLst>
                      <p:childTnLst>
                        <p:par>
                          <p:cTn id="103" fill="hold">
                            <p:stCondLst>
                              <p:cond delay="0"/>
                            </p:stCondLst>
                            <p:childTnLst>
                              <p:par>
                                <p:cTn id="104" presetID="10" presetClass="entr" presetSubtype="0" fill="hold" nodeType="withEffect">
                                  <p:stCondLst>
                                    <p:cond delay="0"/>
                                  </p:stCondLst>
                                  <p:childTnLst>
                                    <p:set>
                                      <p:cBhvr>
                                        <p:cTn id="105" dur="1" fill="hold">
                                          <p:stCondLst>
                                            <p:cond delay="0"/>
                                          </p:stCondLst>
                                        </p:cTn>
                                        <p:tgtEl>
                                          <p:spTgt spid="51"/>
                                        </p:tgtEl>
                                        <p:attrNameLst>
                                          <p:attrName>style.visibility</p:attrName>
                                        </p:attrNameLst>
                                      </p:cBhvr>
                                      <p:to>
                                        <p:strVal val="visible"/>
                                      </p:to>
                                    </p:set>
                                    <p:animEffect transition="in" filter="fade">
                                      <p:cBhvr>
                                        <p:cTn id="106" dur="500"/>
                                        <p:tgtEl>
                                          <p:spTgt spid="51"/>
                                        </p:tgtEl>
                                      </p:cBhvr>
                                    </p:animEffect>
                                  </p:childTnLst>
                                </p:cTn>
                              </p:par>
                              <p:par>
                                <p:cTn id="107" presetID="1" presetClass="exit" presetSubtype="0" fill="hold" grpId="3" nodeType="withEffect">
                                  <p:stCondLst>
                                    <p:cond delay="0"/>
                                  </p:stCondLst>
                                  <p:childTnLst>
                                    <p:set>
                                      <p:cBhvr>
                                        <p:cTn id="108" dur="1" fill="hold">
                                          <p:stCondLst>
                                            <p:cond delay="0"/>
                                          </p:stCondLst>
                                        </p:cTn>
                                        <p:tgtEl>
                                          <p:spTgt spid="43"/>
                                        </p:tgtEl>
                                        <p:attrNameLst>
                                          <p:attrName>style.visibility</p:attrName>
                                        </p:attrNameLst>
                                      </p:cBhvr>
                                      <p:to>
                                        <p:strVal val="hidden"/>
                                      </p:to>
                                    </p:set>
                                  </p:childTnLst>
                                </p:cTn>
                              </p:par>
                              <p:par>
                                <p:cTn id="109" presetID="1" presetClass="entr" presetSubtype="0" fill="hold" grpId="2" nodeType="withEffect">
                                  <p:stCondLst>
                                    <p:cond delay="0"/>
                                  </p:stCondLst>
                                  <p:childTnLst>
                                    <p:set>
                                      <p:cBhvr>
                                        <p:cTn id="110" dur="1" fill="hold">
                                          <p:stCondLst>
                                            <p:cond delay="0"/>
                                          </p:stCondLst>
                                        </p:cTn>
                                        <p:tgtEl>
                                          <p:spTgt spid="42"/>
                                        </p:tgtEl>
                                        <p:attrNameLst>
                                          <p:attrName>style.visibility</p:attrName>
                                        </p:attrNameLst>
                                      </p:cBhvr>
                                      <p:to>
                                        <p:strVal val="visible"/>
                                      </p:to>
                                    </p:set>
                                  </p:childTnLst>
                                </p:cTn>
                              </p:par>
                              <p:par>
                                <p:cTn id="111" presetID="1" presetClass="exit" presetSubtype="0" fill="hold" grpId="1" nodeType="withEffect">
                                  <p:stCondLst>
                                    <p:cond delay="0"/>
                                  </p:stCondLst>
                                  <p:childTnLst>
                                    <p:set>
                                      <p:cBhvr>
                                        <p:cTn id="112" dur="1" fill="hold">
                                          <p:stCondLst>
                                            <p:cond delay="0"/>
                                          </p:stCondLst>
                                        </p:cTn>
                                        <p:tgtEl>
                                          <p:spTgt spid="59"/>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28"/>
                                        </p:tgtEl>
                                        <p:attrNameLst>
                                          <p:attrName>style.visibility</p:attrName>
                                        </p:attrNameLst>
                                      </p:cBhvr>
                                      <p:to>
                                        <p:strVal val="hidden"/>
                                      </p:to>
                                    </p:set>
                                  </p:childTnLst>
                                </p:cTn>
                              </p:par>
                              <p:par>
                                <p:cTn id="115" presetID="1" presetClass="exit" presetSubtype="0" fill="hold" grpId="1" nodeType="withEffect">
                                  <p:stCondLst>
                                    <p:cond delay="0"/>
                                  </p:stCondLst>
                                  <p:childTnLst>
                                    <p:set>
                                      <p:cBhvr>
                                        <p:cTn id="116" dur="1" fill="hold">
                                          <p:stCondLst>
                                            <p:cond delay="0"/>
                                          </p:stCondLst>
                                        </p:cTn>
                                        <p:tgtEl>
                                          <p:spTgt spid="29"/>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30"/>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3" grpId="0" uiExpand="1" build="p" animBg="1"/>
      <p:bldP spid="20" grpId="0"/>
      <p:bldP spid="21" grpId="0"/>
      <p:bldP spid="22" grpId="0"/>
      <p:bldP spid="23" grpId="0"/>
      <p:bldP spid="25" grpId="0" animBg="1"/>
      <p:bldP spid="29" grpId="0"/>
      <p:bldP spid="29" grpId="1"/>
      <p:bldP spid="31" grpId="0"/>
      <p:bldP spid="31" grpId="1"/>
      <p:bldP spid="41" grpId="0"/>
      <p:bldP spid="43" grpId="0" animBg="1"/>
      <p:bldP spid="43" grpId="1" animBg="1"/>
      <p:bldP spid="43" grpId="3" animBg="1"/>
      <p:bldP spid="42" grpId="0" animBg="1"/>
      <p:bldP spid="42" grpId="1" animBg="1"/>
      <p:bldP spid="42" grpId="2" animBg="1"/>
      <p:bldP spid="59" grpId="0" animBg="1"/>
      <p:bldP spid="59" grpId="1" animBg="1"/>
      <p:bldP spid="59"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6512" y="0"/>
            <a:ext cx="9324528" cy="1143000"/>
          </a:xfrm>
        </p:spPr>
        <p:txBody>
          <a:bodyPr>
            <a:normAutofit/>
          </a:bodyPr>
          <a:lstStyle/>
          <a:p>
            <a:r>
              <a:rPr lang="fr-FR" dirty="0" smtClean="0"/>
              <a:t>Fléchage tension, courant…</a:t>
            </a:r>
            <a:endParaRPr lang="fr-FR" dirty="0"/>
          </a:p>
        </p:txBody>
      </p:sp>
      <p:sp>
        <p:nvSpPr>
          <p:cNvPr id="3" name="Espace réservé du contenu 2"/>
          <p:cNvSpPr>
            <a:spLocks noGrp="1"/>
          </p:cNvSpPr>
          <p:nvPr>
            <p:ph idx="1"/>
            <p:custDataLst>
              <p:tags r:id="rId2"/>
            </p:custDataLst>
          </p:nvPr>
        </p:nvSpPr>
        <p:spPr>
          <a:xfrm>
            <a:off x="323528" y="1124744"/>
            <a:ext cx="8424936" cy="1080393"/>
          </a:xfrm>
          <a:solidFill>
            <a:schemeClr val="bg2">
              <a:lumMod val="75000"/>
              <a:alpha val="100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Fléchez les tensions et les courants, en tenant compte des conventions générateur et récepteur.</a:t>
            </a:r>
          </a:p>
          <a:p>
            <a:pPr marL="0" indent="0" algn="ctr">
              <a:buNone/>
            </a:pPr>
            <a:r>
              <a:rPr lang="fr-FR" sz="1900" dirty="0" smtClean="0"/>
              <a:t>Commencez par flécher les tensions des générateurs, puis les courants, et enfin les tension (chutes de tensions) aux bornes des </a:t>
            </a:r>
            <a:r>
              <a:rPr lang="fr-FR" sz="1900" dirty="0" smtClean="0"/>
              <a:t>récepteurs. </a:t>
            </a:r>
            <a:endParaRPr lang="fr-FR" sz="1900" dirty="0" smtClean="0">
              <a:effectLst/>
            </a:endParaRPr>
          </a:p>
        </p:txBody>
      </p:sp>
      <p:cxnSp>
        <p:nvCxnSpPr>
          <p:cNvPr id="99" name="Connecteur droit avec flèche 98"/>
          <p:cNvCxnSpPr/>
          <p:nvPr>
            <p:custDataLst>
              <p:tags r:id="rId3"/>
            </p:custDataLst>
          </p:nvPr>
        </p:nvCxnSpPr>
        <p:spPr>
          <a:xfrm flipV="1">
            <a:off x="4519283" y="3657709"/>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6" name="ZoneTexte 105"/>
          <p:cNvSpPr txBox="1"/>
          <p:nvPr>
            <p:custDataLst>
              <p:tags r:id="rId4"/>
            </p:custDataLst>
          </p:nvPr>
        </p:nvSpPr>
        <p:spPr>
          <a:xfrm rot="10800000" flipV="1">
            <a:off x="4092286" y="447186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7" name="Connecteur droit avec flèche 106"/>
          <p:cNvCxnSpPr/>
          <p:nvPr>
            <p:custDataLst>
              <p:tags r:id="rId5"/>
            </p:custDataLst>
          </p:nvPr>
        </p:nvCxnSpPr>
        <p:spPr>
          <a:xfrm rot="5400000">
            <a:off x="5693618" y="360314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custDataLst>
              <p:tags r:id="rId6"/>
            </p:custDataLst>
          </p:nvPr>
        </p:nvSpPr>
        <p:spPr>
          <a:xfrm rot="10800000" flipV="1">
            <a:off x="5371466" y="347858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09" name="Connecteur droit avec flèche 108"/>
          <p:cNvCxnSpPr/>
          <p:nvPr>
            <p:custDataLst>
              <p:tags r:id="rId7"/>
            </p:custDataLst>
          </p:nvPr>
        </p:nvCxnSpPr>
        <p:spPr>
          <a:xfrm rot="5400000">
            <a:off x="4907400" y="359760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custDataLst>
              <p:tags r:id="rId8"/>
            </p:custDataLst>
          </p:nvPr>
        </p:nvSpPr>
        <p:spPr>
          <a:xfrm rot="10800000" flipV="1">
            <a:off x="4585248" y="34730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19" name="Connecteur droit avec flèche 118"/>
          <p:cNvCxnSpPr/>
          <p:nvPr>
            <p:custDataLst>
              <p:tags r:id="rId9"/>
            </p:custDataLst>
          </p:nvPr>
        </p:nvCxnSpPr>
        <p:spPr>
          <a:xfrm rot="5400000">
            <a:off x="6419568" y="362301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custDataLst>
              <p:tags r:id="rId10"/>
            </p:custDataLst>
          </p:nvPr>
        </p:nvSpPr>
        <p:spPr>
          <a:xfrm rot="10800000" flipV="1">
            <a:off x="6097416" y="349845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37" name="Connecteur droit avec flèche 136"/>
          <p:cNvCxnSpPr/>
          <p:nvPr>
            <p:custDataLst>
              <p:tags r:id="rId11"/>
            </p:custDataLst>
          </p:nvPr>
        </p:nvCxnSpPr>
        <p:spPr>
          <a:xfrm rot="5400000">
            <a:off x="5693618" y="540922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8" name="ZoneTexte 137"/>
          <p:cNvSpPr txBox="1"/>
          <p:nvPr>
            <p:custDataLst>
              <p:tags r:id="rId12"/>
            </p:custDataLst>
          </p:nvPr>
        </p:nvSpPr>
        <p:spPr>
          <a:xfrm rot="10800000" flipV="1">
            <a:off x="5371466" y="528466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39" name="Connecteur droit avec flèche 138"/>
          <p:cNvCxnSpPr/>
          <p:nvPr>
            <p:custDataLst>
              <p:tags r:id="rId13"/>
            </p:custDataLst>
          </p:nvPr>
        </p:nvCxnSpPr>
        <p:spPr>
          <a:xfrm rot="5400000">
            <a:off x="4907400" y="540367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0" name="ZoneTexte 139"/>
          <p:cNvSpPr txBox="1"/>
          <p:nvPr>
            <p:custDataLst>
              <p:tags r:id="rId14"/>
            </p:custDataLst>
          </p:nvPr>
        </p:nvSpPr>
        <p:spPr>
          <a:xfrm rot="10800000" flipV="1">
            <a:off x="4585248" y="527911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1" name="Connecteur droit avec flèche 140"/>
          <p:cNvCxnSpPr/>
          <p:nvPr>
            <p:custDataLst>
              <p:tags r:id="rId15"/>
            </p:custDataLst>
          </p:nvPr>
        </p:nvCxnSpPr>
        <p:spPr>
          <a:xfrm rot="5400000">
            <a:off x="6419568" y="5429085"/>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2" name="ZoneTexte 141"/>
          <p:cNvSpPr txBox="1"/>
          <p:nvPr>
            <p:custDataLst>
              <p:tags r:id="rId16"/>
            </p:custDataLst>
          </p:nvPr>
        </p:nvSpPr>
        <p:spPr>
          <a:xfrm rot="10800000" flipV="1">
            <a:off x="6097416" y="5304525"/>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grpSp>
        <p:nvGrpSpPr>
          <p:cNvPr id="145" name="Groupe 144"/>
          <p:cNvGrpSpPr/>
          <p:nvPr>
            <p:custDataLst>
              <p:tags r:id="rId17"/>
            </p:custDataLst>
          </p:nvPr>
        </p:nvGrpSpPr>
        <p:grpSpPr>
          <a:xfrm>
            <a:off x="968712" y="3094523"/>
            <a:ext cx="7467227" cy="2686202"/>
            <a:chOff x="968712" y="3094523"/>
            <a:chExt cx="7467227" cy="2686202"/>
          </a:xfrm>
        </p:grpSpPr>
        <p:sp>
          <p:nvSpPr>
            <p:cNvPr id="146" name="Rectangle 14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9" name="Rectangle 14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0" name="Connecteur droit 14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51" name="Rectangle 15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2" name="Rectangle 15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3" name="Groupe 152"/>
            <p:cNvGrpSpPr/>
            <p:nvPr/>
          </p:nvGrpSpPr>
          <p:grpSpPr>
            <a:xfrm>
              <a:off x="968712" y="4634052"/>
              <a:ext cx="977758" cy="883851"/>
              <a:chOff x="2706637" y="5159275"/>
              <a:chExt cx="996497" cy="817145"/>
            </a:xfrm>
          </p:grpSpPr>
          <p:sp useBgFill="1">
            <p:nvSpPr>
              <p:cNvPr id="165" name="Rectangle 16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6" name="Connecteur droit 16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ZoneTexte 16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9" name="ZoneTexte 16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4" name="Groupe 153"/>
            <p:cNvGrpSpPr/>
            <p:nvPr/>
          </p:nvGrpSpPr>
          <p:grpSpPr>
            <a:xfrm>
              <a:off x="2411759" y="4043161"/>
              <a:ext cx="996497" cy="815026"/>
              <a:chOff x="2701301" y="4264062"/>
              <a:chExt cx="996497" cy="815026"/>
            </a:xfrm>
          </p:grpSpPr>
          <p:sp>
            <p:nvSpPr>
              <p:cNvPr id="160" name="ZoneTexte 15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1" name="ZoneTexte 16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62" name="Rectangle 16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3" name="Connecteur droit 16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55" name="Rectangle 15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6" name="Rectangle 15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7" name="Forme libre 15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58" name="Rectangle 15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9" name="Rectangle 15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72" name="Connecteur droit avec flèche 171"/>
          <p:cNvCxnSpPr/>
          <p:nvPr>
            <p:custDataLst>
              <p:tags r:id="rId18"/>
            </p:custDataLst>
          </p:nvPr>
        </p:nvCxnSpPr>
        <p:spPr>
          <a:xfrm rot="10800000" flipH="1">
            <a:off x="3114779" y="326263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custDataLst>
              <p:tags r:id="rId19"/>
            </p:custDataLst>
          </p:nvPr>
        </p:nvCxnSpPr>
        <p:spPr>
          <a:xfrm rot="5400000" flipH="1">
            <a:off x="1412251" y="5569223"/>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 name="ZoneTexte 173"/>
          <p:cNvSpPr txBox="1"/>
          <p:nvPr>
            <p:custDataLst>
              <p:tags r:id="rId20"/>
            </p:custDataLst>
          </p:nvPr>
        </p:nvSpPr>
        <p:spPr>
          <a:xfrm rot="10800000" flipV="1">
            <a:off x="1037415" y="536768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75" name="Connecteur droit avec flèche 174"/>
          <p:cNvCxnSpPr/>
          <p:nvPr>
            <p:custDataLst>
              <p:tags r:id="rId21"/>
            </p:custDataLst>
          </p:nvPr>
        </p:nvCxnSpPr>
        <p:spPr>
          <a:xfrm flipH="1" flipV="1">
            <a:off x="963475" y="4702829"/>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6" name="ZoneTexte 175"/>
          <p:cNvSpPr txBox="1"/>
          <p:nvPr>
            <p:custDataLst>
              <p:tags r:id="rId22"/>
            </p:custDataLst>
          </p:nvPr>
        </p:nvSpPr>
        <p:spPr>
          <a:xfrm>
            <a:off x="395536" y="4844458"/>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77" name="Connecteur droit avec flèche 176"/>
          <p:cNvCxnSpPr/>
          <p:nvPr>
            <p:custDataLst>
              <p:tags r:id="rId23"/>
            </p:custDataLst>
          </p:nvPr>
        </p:nvCxnSpPr>
        <p:spPr>
          <a:xfrm rot="5400000" flipH="1">
            <a:off x="2878385" y="387068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ZoneTexte 177"/>
          <p:cNvSpPr txBox="1"/>
          <p:nvPr>
            <p:custDataLst>
              <p:tags r:id="rId24"/>
            </p:custDataLst>
          </p:nvPr>
        </p:nvSpPr>
        <p:spPr>
          <a:xfrm rot="10800000" flipV="1">
            <a:off x="2494395" y="367055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79" name="ZoneTexte 178"/>
          <p:cNvSpPr txBox="1"/>
          <p:nvPr>
            <p:custDataLst>
              <p:tags r:id="rId25"/>
            </p:custDataLst>
          </p:nvPr>
        </p:nvSpPr>
        <p:spPr>
          <a:xfrm rot="10800000" flipV="1">
            <a:off x="2834189" y="2844713"/>
            <a:ext cx="52931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0" name="Connecteur droit avec flèche 179"/>
          <p:cNvCxnSpPr/>
          <p:nvPr>
            <p:custDataLst>
              <p:tags r:id="rId26"/>
            </p:custDataLst>
          </p:nvPr>
        </p:nvCxnSpPr>
        <p:spPr>
          <a:xfrm>
            <a:off x="963475" y="3425964"/>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1" name="ZoneTexte 180"/>
          <p:cNvSpPr txBox="1"/>
          <p:nvPr>
            <p:custDataLst>
              <p:tags r:id="rId27"/>
            </p:custDataLst>
          </p:nvPr>
        </p:nvSpPr>
        <p:spPr>
          <a:xfrm>
            <a:off x="467544" y="3731047"/>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2" name="Connecteur droit avec flèche 181"/>
          <p:cNvCxnSpPr/>
          <p:nvPr>
            <p:custDataLst>
              <p:tags r:id="rId28"/>
            </p:custDataLst>
          </p:nvPr>
        </p:nvCxnSpPr>
        <p:spPr>
          <a:xfrm rot="5400000">
            <a:off x="7302734" y="3592701"/>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3" name="ZoneTexte 182"/>
          <p:cNvSpPr txBox="1"/>
          <p:nvPr>
            <p:custDataLst>
              <p:tags r:id="rId29"/>
            </p:custDataLst>
          </p:nvPr>
        </p:nvSpPr>
        <p:spPr>
          <a:xfrm rot="10800000" flipV="1">
            <a:off x="6918113" y="3319340"/>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4" name="Connecteur droit avec flèche 183"/>
          <p:cNvCxnSpPr/>
          <p:nvPr>
            <p:custDataLst>
              <p:tags r:id="rId30"/>
            </p:custDataLst>
          </p:nvPr>
        </p:nvCxnSpPr>
        <p:spPr>
          <a:xfrm flipH="1">
            <a:off x="3287874" y="3565930"/>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5" name="ZoneTexte 184"/>
          <p:cNvSpPr txBox="1"/>
          <p:nvPr>
            <p:custDataLst>
              <p:tags r:id="rId31"/>
            </p:custDataLst>
          </p:nvPr>
        </p:nvSpPr>
        <p:spPr>
          <a:xfrm>
            <a:off x="3588201" y="355375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86" name="Connecteur droit avec flèche 185"/>
          <p:cNvCxnSpPr/>
          <p:nvPr>
            <p:custDataLst>
              <p:tags r:id="rId32"/>
            </p:custDataLst>
          </p:nvPr>
        </p:nvCxnSpPr>
        <p:spPr>
          <a:xfrm flipV="1">
            <a:off x="7044034" y="3929452"/>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7" name="ZoneTexte 186"/>
          <p:cNvSpPr txBox="1"/>
          <p:nvPr>
            <p:custDataLst>
              <p:tags r:id="rId33"/>
            </p:custDataLst>
          </p:nvPr>
        </p:nvSpPr>
        <p:spPr>
          <a:xfrm>
            <a:off x="6647045" y="44863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88" name="Connecteur droit avec flèche 187"/>
          <p:cNvCxnSpPr/>
          <p:nvPr>
            <p:custDataLst>
              <p:tags r:id="rId34"/>
            </p:custDataLst>
          </p:nvPr>
        </p:nvCxnSpPr>
        <p:spPr>
          <a:xfrm flipV="1">
            <a:off x="7956376" y="3949158"/>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9" name="ZoneTexte 188"/>
          <p:cNvSpPr txBox="1"/>
          <p:nvPr>
            <p:custDataLst>
              <p:tags r:id="rId35"/>
            </p:custDataLst>
          </p:nvPr>
        </p:nvSpPr>
        <p:spPr>
          <a:xfrm>
            <a:off x="7795993" y="514221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90" name="Connecteur droit avec flèche 189"/>
          <p:cNvCxnSpPr/>
          <p:nvPr>
            <p:custDataLst>
              <p:tags r:id="rId36"/>
            </p:custDataLst>
          </p:nvPr>
        </p:nvCxnSpPr>
        <p:spPr>
          <a:xfrm rot="5400000">
            <a:off x="8180614" y="567180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1" name="ZoneTexte 190"/>
          <p:cNvSpPr txBox="1"/>
          <p:nvPr>
            <p:custDataLst>
              <p:tags r:id="rId37"/>
            </p:custDataLst>
          </p:nvPr>
        </p:nvSpPr>
        <p:spPr>
          <a:xfrm rot="10800000" flipV="1">
            <a:off x="7795993" y="539844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2" name="ZoneTexte 191"/>
          <p:cNvSpPr txBox="1"/>
          <p:nvPr>
            <p:custDataLst>
              <p:tags r:id="rId38"/>
            </p:custDataLst>
          </p:nvPr>
        </p:nvSpPr>
        <p:spPr>
          <a:xfrm>
            <a:off x="1716004" y="4982804"/>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3" name="ZoneTexte 192"/>
          <p:cNvSpPr txBox="1"/>
          <p:nvPr>
            <p:custDataLst>
              <p:tags r:id="rId39"/>
            </p:custDataLst>
          </p:nvPr>
        </p:nvSpPr>
        <p:spPr>
          <a:xfrm>
            <a:off x="3122890" y="435426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94" name="Connecteur droit avec flèche 193"/>
          <p:cNvCxnSpPr/>
          <p:nvPr>
            <p:custDataLst>
              <p:tags r:id="rId40"/>
            </p:custDataLst>
          </p:nvPr>
        </p:nvCxnSpPr>
        <p:spPr>
          <a:xfrm flipH="1" flipV="1">
            <a:off x="2411758" y="3956114"/>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5" name="ZoneTexte 194"/>
          <p:cNvSpPr txBox="1"/>
          <p:nvPr>
            <p:custDataLst>
              <p:tags r:id="rId41"/>
            </p:custDataLst>
          </p:nvPr>
        </p:nvSpPr>
        <p:spPr>
          <a:xfrm>
            <a:off x="1843819" y="4097743"/>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91037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7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45"/>
                                        </p:tgtEl>
                                        <p:attrNameLst>
                                          <p:attrName>style.visibility</p:attrName>
                                        </p:attrNameLst>
                                      </p:cBhvr>
                                      <p:to>
                                        <p:strVal val="visible"/>
                                      </p:to>
                                    </p:set>
                                    <p:animEffect transition="in" filter="wipe(left)">
                                      <p:cBhvr>
                                        <p:cTn id="20" dur="500"/>
                                        <p:tgtEl>
                                          <p:spTgt spid="14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93"/>
                                        </p:tgtEl>
                                        <p:attrNameLst>
                                          <p:attrName>style.visibility</p:attrName>
                                        </p:attrNameLst>
                                      </p:cBhvr>
                                      <p:to>
                                        <p:strVal val="visible"/>
                                      </p:to>
                                    </p:set>
                                    <p:animEffect transition="in" filter="fade">
                                      <p:cBhvr>
                                        <p:cTn id="24" dur="500"/>
                                        <p:tgtEl>
                                          <p:spTgt spid="193"/>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95"/>
                                        </p:tgtEl>
                                        <p:attrNameLst>
                                          <p:attrName>style.visibility</p:attrName>
                                        </p:attrNameLst>
                                      </p:cBhvr>
                                      <p:to>
                                        <p:strVal val="visible"/>
                                      </p:to>
                                    </p:set>
                                    <p:animEffect transition="in" filter="fade">
                                      <p:cBhvr>
                                        <p:cTn id="28" dur="500"/>
                                        <p:tgtEl>
                                          <p:spTgt spid="195"/>
                                        </p:tgtEl>
                                      </p:cBhvr>
                                    </p:animEffect>
                                  </p:childTnLst>
                                </p:cTn>
                              </p:par>
                              <p:par>
                                <p:cTn id="29" presetID="27" presetClass="emph" presetSubtype="0" repeatCount="5000" fill="remove" grpId="1" nodeType="withEffect">
                                  <p:stCondLst>
                                    <p:cond delay="0"/>
                                  </p:stCondLst>
                                  <p:childTnLst>
                                    <p:animClr clrSpc="rgb" dir="cw">
                                      <p:cBhvr override="childStyle">
                                        <p:cTn id="30" dur="250" autoRev="1" fill="remove"/>
                                        <p:tgtEl>
                                          <p:spTgt spid="195"/>
                                        </p:tgtEl>
                                        <p:attrNameLst>
                                          <p:attrName>style.color</p:attrName>
                                        </p:attrNameLst>
                                      </p:cBhvr>
                                      <p:to>
                                        <a:srgbClr val="FFFF00"/>
                                      </p:to>
                                    </p:animClr>
                                    <p:animClr clrSpc="rgb" dir="cw">
                                      <p:cBhvr>
                                        <p:cTn id="31" dur="250" autoRev="1" fill="remove"/>
                                        <p:tgtEl>
                                          <p:spTgt spid="195"/>
                                        </p:tgtEl>
                                        <p:attrNameLst>
                                          <p:attrName>fillcolor</p:attrName>
                                        </p:attrNameLst>
                                      </p:cBhvr>
                                      <p:to>
                                        <a:srgbClr val="FFFF00"/>
                                      </p:to>
                                    </p:animClr>
                                    <p:set>
                                      <p:cBhvr>
                                        <p:cTn id="32" dur="250" autoRev="1" fill="remove"/>
                                        <p:tgtEl>
                                          <p:spTgt spid="195"/>
                                        </p:tgtEl>
                                        <p:attrNameLst>
                                          <p:attrName>fill.type</p:attrName>
                                        </p:attrNameLst>
                                      </p:cBhvr>
                                      <p:to>
                                        <p:strVal val="solid"/>
                                      </p:to>
                                    </p:set>
                                    <p:set>
                                      <p:cBhvr>
                                        <p:cTn id="33" dur="250" autoRev="1" fill="remove"/>
                                        <p:tgtEl>
                                          <p:spTgt spid="195"/>
                                        </p:tgtEl>
                                        <p:attrNameLst>
                                          <p:attrName>fill.on</p:attrName>
                                        </p:attrNameLst>
                                      </p:cBhvr>
                                      <p:to>
                                        <p:strVal val="tru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94"/>
                                        </p:tgtEl>
                                        <p:attrNameLst>
                                          <p:attrName>style.visibility</p:attrName>
                                        </p:attrNameLst>
                                      </p:cBhvr>
                                      <p:to>
                                        <p:strVal val="visible"/>
                                      </p:to>
                                    </p:set>
                                    <p:animEffect transition="in" filter="wipe(down)">
                                      <p:cBhvr>
                                        <p:cTn id="38" dur="500"/>
                                        <p:tgtEl>
                                          <p:spTgt spid="194"/>
                                        </p:tgtEl>
                                      </p:cBhvr>
                                    </p:animEffect>
                                  </p:childTnLst>
                                </p:cTn>
                              </p:par>
                            </p:childTnLst>
                          </p:cTn>
                        </p:par>
                        <p:par>
                          <p:cTn id="39" fill="hold">
                            <p:stCondLst>
                              <p:cond delay="500"/>
                            </p:stCondLst>
                            <p:childTnLst>
                              <p:par>
                                <p:cTn id="40" presetID="10" presetClass="entr" presetSubtype="0" fill="hold" grpId="0" nodeType="afterEffect">
                                  <p:stCondLst>
                                    <p:cond delay="500"/>
                                  </p:stCondLst>
                                  <p:childTnLst>
                                    <p:set>
                                      <p:cBhvr>
                                        <p:cTn id="41" dur="1" fill="hold">
                                          <p:stCondLst>
                                            <p:cond delay="0"/>
                                          </p:stCondLst>
                                        </p:cTn>
                                        <p:tgtEl>
                                          <p:spTgt spid="178"/>
                                        </p:tgtEl>
                                        <p:attrNameLst>
                                          <p:attrName>style.visibility</p:attrName>
                                        </p:attrNameLst>
                                      </p:cBhvr>
                                      <p:to>
                                        <p:strVal val="visible"/>
                                      </p:to>
                                    </p:set>
                                    <p:animEffect transition="in" filter="fade">
                                      <p:cBhvr>
                                        <p:cTn id="42" dur="500"/>
                                        <p:tgtEl>
                                          <p:spTgt spid="178"/>
                                        </p:tgtEl>
                                      </p:cBhvr>
                                    </p:animEffect>
                                  </p:childTnLst>
                                </p:cTn>
                              </p:par>
                              <p:par>
                                <p:cTn id="43" presetID="27" presetClass="emph" presetSubtype="0" repeatCount="5000" fill="remove" grpId="1" nodeType="withEffect">
                                  <p:stCondLst>
                                    <p:cond delay="500"/>
                                  </p:stCondLst>
                                  <p:childTnLst>
                                    <p:animClr clrSpc="rgb" dir="cw">
                                      <p:cBhvr override="childStyle">
                                        <p:cTn id="44" dur="250" autoRev="1" fill="remove"/>
                                        <p:tgtEl>
                                          <p:spTgt spid="178"/>
                                        </p:tgtEl>
                                        <p:attrNameLst>
                                          <p:attrName>style.color</p:attrName>
                                        </p:attrNameLst>
                                      </p:cBhvr>
                                      <p:to>
                                        <a:srgbClr val="FFFF00"/>
                                      </p:to>
                                    </p:animClr>
                                    <p:animClr clrSpc="rgb" dir="cw">
                                      <p:cBhvr>
                                        <p:cTn id="45" dur="250" autoRev="1" fill="remove"/>
                                        <p:tgtEl>
                                          <p:spTgt spid="178"/>
                                        </p:tgtEl>
                                        <p:attrNameLst>
                                          <p:attrName>fillcolor</p:attrName>
                                        </p:attrNameLst>
                                      </p:cBhvr>
                                      <p:to>
                                        <a:srgbClr val="FFFF00"/>
                                      </p:to>
                                    </p:animClr>
                                    <p:set>
                                      <p:cBhvr>
                                        <p:cTn id="46" dur="250" autoRev="1" fill="remove"/>
                                        <p:tgtEl>
                                          <p:spTgt spid="178"/>
                                        </p:tgtEl>
                                        <p:attrNameLst>
                                          <p:attrName>fill.type</p:attrName>
                                        </p:attrNameLst>
                                      </p:cBhvr>
                                      <p:to>
                                        <p:strVal val="solid"/>
                                      </p:to>
                                    </p:set>
                                    <p:set>
                                      <p:cBhvr>
                                        <p:cTn id="47" dur="250" autoRev="1" fill="remove"/>
                                        <p:tgtEl>
                                          <p:spTgt spid="178"/>
                                        </p:tgtEl>
                                        <p:attrNameLst>
                                          <p:attrName>fill.on</p:attrName>
                                        </p:attrNameLst>
                                      </p:cBhvr>
                                      <p:to>
                                        <p:strVal val="tru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77"/>
                                        </p:tgtEl>
                                        <p:attrNameLst>
                                          <p:attrName>style.visibility</p:attrName>
                                        </p:attrNameLst>
                                      </p:cBhvr>
                                      <p:to>
                                        <p:strVal val="visible"/>
                                      </p:to>
                                    </p:set>
                                    <p:animEffect transition="in" filter="wipe(down)">
                                      <p:cBhvr>
                                        <p:cTn id="52" dur="500"/>
                                        <p:tgtEl>
                                          <p:spTgt spid="177"/>
                                        </p:tgtEl>
                                      </p:cBhvr>
                                    </p:animEffect>
                                  </p:childTnLst>
                                </p:cTn>
                              </p:par>
                            </p:childTnLst>
                          </p:cTn>
                        </p:par>
                        <p:par>
                          <p:cTn id="53" fill="hold">
                            <p:stCondLst>
                              <p:cond delay="500"/>
                            </p:stCondLst>
                            <p:childTnLst>
                              <p:par>
                                <p:cTn id="54" presetID="10" presetClass="entr" presetSubtype="0" fill="hold" grpId="0" nodeType="afterEffect">
                                  <p:stCondLst>
                                    <p:cond delay="500"/>
                                  </p:stCondLst>
                                  <p:childTnLst>
                                    <p:set>
                                      <p:cBhvr>
                                        <p:cTn id="55" dur="1" fill="hold">
                                          <p:stCondLst>
                                            <p:cond delay="0"/>
                                          </p:stCondLst>
                                        </p:cTn>
                                        <p:tgtEl>
                                          <p:spTgt spid="192"/>
                                        </p:tgtEl>
                                        <p:attrNameLst>
                                          <p:attrName>style.visibility</p:attrName>
                                        </p:attrNameLst>
                                      </p:cBhvr>
                                      <p:to>
                                        <p:strVal val="visible"/>
                                      </p:to>
                                    </p:set>
                                    <p:animEffect transition="in" filter="fade">
                                      <p:cBhvr>
                                        <p:cTn id="56" dur="500"/>
                                        <p:tgtEl>
                                          <p:spTgt spid="192"/>
                                        </p:tgtEl>
                                      </p:cBhvr>
                                    </p:animEffect>
                                  </p:childTnLst>
                                </p:cTn>
                              </p:par>
                            </p:childTnLst>
                          </p:cTn>
                        </p:par>
                        <p:par>
                          <p:cTn id="57" fill="hold">
                            <p:stCondLst>
                              <p:cond delay="1500"/>
                            </p:stCondLst>
                            <p:childTnLst>
                              <p:par>
                                <p:cTn id="58" presetID="10" presetClass="entr" presetSubtype="0" fill="hold" grpId="0" nodeType="afterEffect">
                                  <p:stCondLst>
                                    <p:cond delay="500"/>
                                  </p:stCondLst>
                                  <p:childTnLst>
                                    <p:set>
                                      <p:cBhvr>
                                        <p:cTn id="59" dur="1" fill="hold">
                                          <p:stCondLst>
                                            <p:cond delay="0"/>
                                          </p:stCondLst>
                                        </p:cTn>
                                        <p:tgtEl>
                                          <p:spTgt spid="176"/>
                                        </p:tgtEl>
                                        <p:attrNameLst>
                                          <p:attrName>style.visibility</p:attrName>
                                        </p:attrNameLst>
                                      </p:cBhvr>
                                      <p:to>
                                        <p:strVal val="visible"/>
                                      </p:to>
                                    </p:set>
                                    <p:animEffect transition="in" filter="fade">
                                      <p:cBhvr>
                                        <p:cTn id="60" dur="500"/>
                                        <p:tgtEl>
                                          <p:spTgt spid="176"/>
                                        </p:tgtEl>
                                      </p:cBhvr>
                                    </p:animEffect>
                                  </p:childTnLst>
                                </p:cTn>
                              </p:par>
                              <p:par>
                                <p:cTn id="61" presetID="27" presetClass="emph" presetSubtype="0" repeatCount="5000" fill="remove" grpId="1" nodeType="withEffect">
                                  <p:stCondLst>
                                    <p:cond delay="500"/>
                                  </p:stCondLst>
                                  <p:childTnLst>
                                    <p:animClr clrSpc="rgb" dir="cw">
                                      <p:cBhvr override="childStyle">
                                        <p:cTn id="62" dur="250" autoRev="1" fill="remove"/>
                                        <p:tgtEl>
                                          <p:spTgt spid="176"/>
                                        </p:tgtEl>
                                        <p:attrNameLst>
                                          <p:attrName>style.color</p:attrName>
                                        </p:attrNameLst>
                                      </p:cBhvr>
                                      <p:to>
                                        <a:srgbClr val="FFFF00"/>
                                      </p:to>
                                    </p:animClr>
                                    <p:animClr clrSpc="rgb" dir="cw">
                                      <p:cBhvr>
                                        <p:cTn id="63" dur="250" autoRev="1" fill="remove"/>
                                        <p:tgtEl>
                                          <p:spTgt spid="176"/>
                                        </p:tgtEl>
                                        <p:attrNameLst>
                                          <p:attrName>fillcolor</p:attrName>
                                        </p:attrNameLst>
                                      </p:cBhvr>
                                      <p:to>
                                        <a:srgbClr val="FFFF00"/>
                                      </p:to>
                                    </p:animClr>
                                    <p:set>
                                      <p:cBhvr>
                                        <p:cTn id="64" dur="250" autoRev="1" fill="remove"/>
                                        <p:tgtEl>
                                          <p:spTgt spid="176"/>
                                        </p:tgtEl>
                                        <p:attrNameLst>
                                          <p:attrName>fill.type</p:attrName>
                                        </p:attrNameLst>
                                      </p:cBhvr>
                                      <p:to>
                                        <p:strVal val="solid"/>
                                      </p:to>
                                    </p:set>
                                    <p:set>
                                      <p:cBhvr>
                                        <p:cTn id="65" dur="250" autoRev="1" fill="remove"/>
                                        <p:tgtEl>
                                          <p:spTgt spid="176"/>
                                        </p:tgtEl>
                                        <p:attrNameLst>
                                          <p:attrName>fill.on</p:attrName>
                                        </p:attrNameLst>
                                      </p:cBhvr>
                                      <p:to>
                                        <p:strVal val="true"/>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175"/>
                                        </p:tgtEl>
                                        <p:attrNameLst>
                                          <p:attrName>style.visibility</p:attrName>
                                        </p:attrNameLst>
                                      </p:cBhvr>
                                      <p:to>
                                        <p:strVal val="visible"/>
                                      </p:to>
                                    </p:set>
                                    <p:animEffect transition="in" filter="wipe(down)">
                                      <p:cBhvr>
                                        <p:cTn id="70" dur="500"/>
                                        <p:tgtEl>
                                          <p:spTgt spid="175"/>
                                        </p:tgtEl>
                                      </p:cBhvr>
                                    </p:animEffect>
                                  </p:childTnLst>
                                </p:cTn>
                              </p:par>
                            </p:childTnLst>
                          </p:cTn>
                        </p:par>
                        <p:par>
                          <p:cTn id="71" fill="hold">
                            <p:stCondLst>
                              <p:cond delay="500"/>
                            </p:stCondLst>
                            <p:childTnLst>
                              <p:par>
                                <p:cTn id="72" presetID="10" presetClass="entr" presetSubtype="0" fill="hold" grpId="0" nodeType="afterEffect">
                                  <p:stCondLst>
                                    <p:cond delay="500"/>
                                  </p:stCondLst>
                                  <p:childTnLst>
                                    <p:set>
                                      <p:cBhvr>
                                        <p:cTn id="73" dur="1" fill="hold">
                                          <p:stCondLst>
                                            <p:cond delay="0"/>
                                          </p:stCondLst>
                                        </p:cTn>
                                        <p:tgtEl>
                                          <p:spTgt spid="174"/>
                                        </p:tgtEl>
                                        <p:attrNameLst>
                                          <p:attrName>style.visibility</p:attrName>
                                        </p:attrNameLst>
                                      </p:cBhvr>
                                      <p:to>
                                        <p:strVal val="visible"/>
                                      </p:to>
                                    </p:set>
                                    <p:animEffect transition="in" filter="fade">
                                      <p:cBhvr>
                                        <p:cTn id="74" dur="500"/>
                                        <p:tgtEl>
                                          <p:spTgt spid="174"/>
                                        </p:tgtEl>
                                      </p:cBhvr>
                                    </p:animEffect>
                                  </p:childTnLst>
                                </p:cTn>
                              </p:par>
                              <p:par>
                                <p:cTn id="75" presetID="27" presetClass="emph" presetSubtype="0" repeatCount="5000" fill="remove" grpId="1" nodeType="withEffect">
                                  <p:stCondLst>
                                    <p:cond delay="500"/>
                                  </p:stCondLst>
                                  <p:childTnLst>
                                    <p:animClr clrSpc="rgb" dir="cw">
                                      <p:cBhvr override="childStyle">
                                        <p:cTn id="76" dur="250" autoRev="1" fill="remove"/>
                                        <p:tgtEl>
                                          <p:spTgt spid="174"/>
                                        </p:tgtEl>
                                        <p:attrNameLst>
                                          <p:attrName>style.color</p:attrName>
                                        </p:attrNameLst>
                                      </p:cBhvr>
                                      <p:to>
                                        <a:srgbClr val="FFFF00"/>
                                      </p:to>
                                    </p:animClr>
                                    <p:animClr clrSpc="rgb" dir="cw">
                                      <p:cBhvr>
                                        <p:cTn id="77" dur="250" autoRev="1" fill="remove"/>
                                        <p:tgtEl>
                                          <p:spTgt spid="174"/>
                                        </p:tgtEl>
                                        <p:attrNameLst>
                                          <p:attrName>fillcolor</p:attrName>
                                        </p:attrNameLst>
                                      </p:cBhvr>
                                      <p:to>
                                        <a:srgbClr val="FFFF00"/>
                                      </p:to>
                                    </p:animClr>
                                    <p:set>
                                      <p:cBhvr>
                                        <p:cTn id="78" dur="250" autoRev="1" fill="remove"/>
                                        <p:tgtEl>
                                          <p:spTgt spid="174"/>
                                        </p:tgtEl>
                                        <p:attrNameLst>
                                          <p:attrName>fill.type</p:attrName>
                                        </p:attrNameLst>
                                      </p:cBhvr>
                                      <p:to>
                                        <p:strVal val="solid"/>
                                      </p:to>
                                    </p:set>
                                    <p:set>
                                      <p:cBhvr>
                                        <p:cTn id="79" dur="250" autoRev="1" fill="remove"/>
                                        <p:tgtEl>
                                          <p:spTgt spid="174"/>
                                        </p:tgtEl>
                                        <p:attrNameLst>
                                          <p:attrName>fill.on</p:attrName>
                                        </p:attrNameLst>
                                      </p:cBhvr>
                                      <p:to>
                                        <p:strVal val="true"/>
                                      </p:to>
                                    </p:se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173"/>
                                        </p:tgtEl>
                                        <p:attrNameLst>
                                          <p:attrName>style.visibility</p:attrName>
                                        </p:attrNameLst>
                                      </p:cBhvr>
                                      <p:to>
                                        <p:strVal val="visible"/>
                                      </p:to>
                                    </p:set>
                                    <p:animEffect transition="in" filter="wipe(down)">
                                      <p:cBhvr>
                                        <p:cTn id="84" dur="500"/>
                                        <p:tgtEl>
                                          <p:spTgt spid="173"/>
                                        </p:tgtEl>
                                      </p:cBhvr>
                                    </p:animEffect>
                                  </p:childTnLst>
                                </p:cTn>
                              </p:par>
                            </p:childTnLst>
                          </p:cTn>
                        </p:par>
                        <p:par>
                          <p:cTn id="85" fill="hold">
                            <p:stCondLst>
                              <p:cond delay="500"/>
                            </p:stCondLst>
                            <p:childTnLst>
                              <p:par>
                                <p:cTn id="86" presetID="10" presetClass="entr" presetSubtype="0" fill="hold" grpId="0" nodeType="afterEffect">
                                  <p:stCondLst>
                                    <p:cond delay="500"/>
                                  </p:stCondLst>
                                  <p:childTnLst>
                                    <p:set>
                                      <p:cBhvr>
                                        <p:cTn id="87" dur="1" fill="hold">
                                          <p:stCondLst>
                                            <p:cond delay="0"/>
                                          </p:stCondLst>
                                        </p:cTn>
                                        <p:tgtEl>
                                          <p:spTgt spid="181"/>
                                        </p:tgtEl>
                                        <p:attrNameLst>
                                          <p:attrName>style.visibility</p:attrName>
                                        </p:attrNameLst>
                                      </p:cBhvr>
                                      <p:to>
                                        <p:strVal val="visible"/>
                                      </p:to>
                                    </p:set>
                                    <p:animEffect transition="in" filter="fade">
                                      <p:cBhvr>
                                        <p:cTn id="88" dur="500"/>
                                        <p:tgtEl>
                                          <p:spTgt spid="181"/>
                                        </p:tgtEl>
                                      </p:cBhvr>
                                    </p:animEffect>
                                  </p:childTnLst>
                                </p:cTn>
                              </p:par>
                              <p:par>
                                <p:cTn id="89" presetID="27" presetClass="emph" presetSubtype="0" repeatCount="5000" fill="remove" grpId="1" nodeType="withEffect">
                                  <p:stCondLst>
                                    <p:cond delay="500"/>
                                  </p:stCondLst>
                                  <p:childTnLst>
                                    <p:animClr clrSpc="rgb" dir="cw">
                                      <p:cBhvr override="childStyle">
                                        <p:cTn id="90" dur="250" autoRev="1" fill="remove"/>
                                        <p:tgtEl>
                                          <p:spTgt spid="181"/>
                                        </p:tgtEl>
                                        <p:attrNameLst>
                                          <p:attrName>style.color</p:attrName>
                                        </p:attrNameLst>
                                      </p:cBhvr>
                                      <p:to>
                                        <a:srgbClr val="FFFF00"/>
                                      </p:to>
                                    </p:animClr>
                                    <p:animClr clrSpc="rgb" dir="cw">
                                      <p:cBhvr>
                                        <p:cTn id="91" dur="250" autoRev="1" fill="remove"/>
                                        <p:tgtEl>
                                          <p:spTgt spid="181"/>
                                        </p:tgtEl>
                                        <p:attrNameLst>
                                          <p:attrName>fillcolor</p:attrName>
                                        </p:attrNameLst>
                                      </p:cBhvr>
                                      <p:to>
                                        <a:srgbClr val="FFFF00"/>
                                      </p:to>
                                    </p:animClr>
                                    <p:set>
                                      <p:cBhvr>
                                        <p:cTn id="92" dur="250" autoRev="1" fill="remove"/>
                                        <p:tgtEl>
                                          <p:spTgt spid="181"/>
                                        </p:tgtEl>
                                        <p:attrNameLst>
                                          <p:attrName>fill.type</p:attrName>
                                        </p:attrNameLst>
                                      </p:cBhvr>
                                      <p:to>
                                        <p:strVal val="solid"/>
                                      </p:to>
                                    </p:set>
                                    <p:set>
                                      <p:cBhvr>
                                        <p:cTn id="93" dur="250" autoRev="1" fill="remove"/>
                                        <p:tgtEl>
                                          <p:spTgt spid="181"/>
                                        </p:tgtEl>
                                        <p:attrNameLst>
                                          <p:attrName>fill.on</p:attrName>
                                        </p:attrNameLst>
                                      </p:cBhvr>
                                      <p:to>
                                        <p:strVal val="true"/>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180"/>
                                        </p:tgtEl>
                                        <p:attrNameLst>
                                          <p:attrName>style.visibility</p:attrName>
                                        </p:attrNameLst>
                                      </p:cBhvr>
                                      <p:to>
                                        <p:strVal val="visible"/>
                                      </p:to>
                                    </p:set>
                                    <p:animEffect transition="in" filter="wipe(up)">
                                      <p:cBhvr>
                                        <p:cTn id="98" dur="500"/>
                                        <p:tgtEl>
                                          <p:spTgt spid="180"/>
                                        </p:tgtEl>
                                      </p:cBhvr>
                                    </p:animEffect>
                                  </p:childTnLst>
                                </p:cTn>
                              </p:par>
                            </p:childTnLst>
                          </p:cTn>
                        </p:par>
                        <p:par>
                          <p:cTn id="99" fill="hold">
                            <p:stCondLst>
                              <p:cond delay="500"/>
                            </p:stCondLst>
                            <p:childTnLst>
                              <p:par>
                                <p:cTn id="100" presetID="10" presetClass="entr" presetSubtype="0" fill="hold" grpId="0" nodeType="afterEffect">
                                  <p:stCondLst>
                                    <p:cond delay="500"/>
                                  </p:stCondLst>
                                  <p:childTnLst>
                                    <p:set>
                                      <p:cBhvr>
                                        <p:cTn id="101" dur="1" fill="hold">
                                          <p:stCondLst>
                                            <p:cond delay="0"/>
                                          </p:stCondLst>
                                        </p:cTn>
                                        <p:tgtEl>
                                          <p:spTgt spid="179"/>
                                        </p:tgtEl>
                                        <p:attrNameLst>
                                          <p:attrName>style.visibility</p:attrName>
                                        </p:attrNameLst>
                                      </p:cBhvr>
                                      <p:to>
                                        <p:strVal val="visible"/>
                                      </p:to>
                                    </p:set>
                                    <p:animEffect transition="in" filter="fade">
                                      <p:cBhvr>
                                        <p:cTn id="102" dur="500"/>
                                        <p:tgtEl>
                                          <p:spTgt spid="179"/>
                                        </p:tgtEl>
                                      </p:cBhvr>
                                    </p:animEffect>
                                  </p:childTnLst>
                                </p:cTn>
                              </p:par>
                              <p:par>
                                <p:cTn id="103" presetID="27" presetClass="emph" presetSubtype="0" repeatCount="5000" fill="remove" grpId="1" nodeType="withEffect">
                                  <p:stCondLst>
                                    <p:cond delay="500"/>
                                  </p:stCondLst>
                                  <p:childTnLst>
                                    <p:animClr clrSpc="rgb" dir="cw">
                                      <p:cBhvr override="childStyle">
                                        <p:cTn id="104" dur="250" autoRev="1" fill="remove"/>
                                        <p:tgtEl>
                                          <p:spTgt spid="179"/>
                                        </p:tgtEl>
                                        <p:attrNameLst>
                                          <p:attrName>style.color</p:attrName>
                                        </p:attrNameLst>
                                      </p:cBhvr>
                                      <p:to>
                                        <a:srgbClr val="FFFF00"/>
                                      </p:to>
                                    </p:animClr>
                                    <p:animClr clrSpc="rgb" dir="cw">
                                      <p:cBhvr>
                                        <p:cTn id="105" dur="250" autoRev="1" fill="remove"/>
                                        <p:tgtEl>
                                          <p:spTgt spid="179"/>
                                        </p:tgtEl>
                                        <p:attrNameLst>
                                          <p:attrName>fillcolor</p:attrName>
                                        </p:attrNameLst>
                                      </p:cBhvr>
                                      <p:to>
                                        <a:srgbClr val="FFFF00"/>
                                      </p:to>
                                    </p:animClr>
                                    <p:set>
                                      <p:cBhvr>
                                        <p:cTn id="106" dur="250" autoRev="1" fill="remove"/>
                                        <p:tgtEl>
                                          <p:spTgt spid="179"/>
                                        </p:tgtEl>
                                        <p:attrNameLst>
                                          <p:attrName>fill.type</p:attrName>
                                        </p:attrNameLst>
                                      </p:cBhvr>
                                      <p:to>
                                        <p:strVal val="solid"/>
                                      </p:to>
                                    </p:set>
                                    <p:set>
                                      <p:cBhvr>
                                        <p:cTn id="107" dur="250" autoRev="1" fill="remove"/>
                                        <p:tgtEl>
                                          <p:spTgt spid="179"/>
                                        </p:tgtEl>
                                        <p:attrNameLst>
                                          <p:attrName>fill.on</p:attrName>
                                        </p:attrNameLst>
                                      </p:cBhvr>
                                      <p:to>
                                        <p:strVal val="true"/>
                                      </p:to>
                                    </p:se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172"/>
                                        </p:tgtEl>
                                        <p:attrNameLst>
                                          <p:attrName>style.visibility</p:attrName>
                                        </p:attrNameLst>
                                      </p:cBhvr>
                                      <p:to>
                                        <p:strVal val="visible"/>
                                      </p:to>
                                    </p:set>
                                    <p:animEffect transition="in" filter="wipe(left)">
                                      <p:cBhvr>
                                        <p:cTn id="112" dur="500"/>
                                        <p:tgtEl>
                                          <p:spTgt spid="172"/>
                                        </p:tgtEl>
                                      </p:cBhvr>
                                    </p:animEffect>
                                  </p:childTnLst>
                                </p:cTn>
                              </p:par>
                            </p:childTnLst>
                          </p:cTn>
                        </p:par>
                        <p:par>
                          <p:cTn id="113" fill="hold">
                            <p:stCondLst>
                              <p:cond delay="500"/>
                            </p:stCondLst>
                            <p:childTnLst>
                              <p:par>
                                <p:cTn id="114" presetID="10" presetClass="entr" presetSubtype="0" fill="hold" grpId="0" nodeType="afterEffect">
                                  <p:stCondLst>
                                    <p:cond delay="500"/>
                                  </p:stCondLst>
                                  <p:childTnLst>
                                    <p:set>
                                      <p:cBhvr>
                                        <p:cTn id="115" dur="1" fill="hold">
                                          <p:stCondLst>
                                            <p:cond delay="0"/>
                                          </p:stCondLst>
                                        </p:cTn>
                                        <p:tgtEl>
                                          <p:spTgt spid="185"/>
                                        </p:tgtEl>
                                        <p:attrNameLst>
                                          <p:attrName>style.visibility</p:attrName>
                                        </p:attrNameLst>
                                      </p:cBhvr>
                                      <p:to>
                                        <p:strVal val="visible"/>
                                      </p:to>
                                    </p:set>
                                    <p:animEffect transition="in" filter="fade">
                                      <p:cBhvr>
                                        <p:cTn id="116" dur="500"/>
                                        <p:tgtEl>
                                          <p:spTgt spid="185"/>
                                        </p:tgtEl>
                                      </p:cBhvr>
                                    </p:animEffect>
                                  </p:childTnLst>
                                </p:cTn>
                              </p:par>
                              <p:par>
                                <p:cTn id="117" presetID="27" presetClass="emph" presetSubtype="0" repeatCount="5000" fill="remove" grpId="1" nodeType="withEffect">
                                  <p:stCondLst>
                                    <p:cond delay="500"/>
                                  </p:stCondLst>
                                  <p:childTnLst>
                                    <p:animClr clrSpc="rgb" dir="cw">
                                      <p:cBhvr override="childStyle">
                                        <p:cTn id="118" dur="250" autoRev="1" fill="remove"/>
                                        <p:tgtEl>
                                          <p:spTgt spid="185"/>
                                        </p:tgtEl>
                                        <p:attrNameLst>
                                          <p:attrName>style.color</p:attrName>
                                        </p:attrNameLst>
                                      </p:cBhvr>
                                      <p:to>
                                        <a:srgbClr val="FFFF00"/>
                                      </p:to>
                                    </p:animClr>
                                    <p:animClr clrSpc="rgb" dir="cw">
                                      <p:cBhvr>
                                        <p:cTn id="119" dur="250" autoRev="1" fill="remove"/>
                                        <p:tgtEl>
                                          <p:spTgt spid="185"/>
                                        </p:tgtEl>
                                        <p:attrNameLst>
                                          <p:attrName>fillcolor</p:attrName>
                                        </p:attrNameLst>
                                      </p:cBhvr>
                                      <p:to>
                                        <a:srgbClr val="FFFF00"/>
                                      </p:to>
                                    </p:animClr>
                                    <p:set>
                                      <p:cBhvr>
                                        <p:cTn id="120" dur="250" autoRev="1" fill="remove"/>
                                        <p:tgtEl>
                                          <p:spTgt spid="185"/>
                                        </p:tgtEl>
                                        <p:attrNameLst>
                                          <p:attrName>fill.type</p:attrName>
                                        </p:attrNameLst>
                                      </p:cBhvr>
                                      <p:to>
                                        <p:strVal val="solid"/>
                                      </p:to>
                                    </p:set>
                                    <p:set>
                                      <p:cBhvr>
                                        <p:cTn id="121" dur="250" autoRev="1" fill="remove"/>
                                        <p:tgtEl>
                                          <p:spTgt spid="185"/>
                                        </p:tgtEl>
                                        <p:attrNameLst>
                                          <p:attrName>fill.on</p:attrName>
                                        </p:attrNameLst>
                                      </p:cBhvr>
                                      <p:to>
                                        <p:strVal val="true"/>
                                      </p:to>
                                    </p:set>
                                  </p:childTnLst>
                                </p:cTn>
                              </p:par>
                            </p:childTnLst>
                          </p:cTn>
                        </p:par>
                      </p:childTnLst>
                    </p:cTn>
                  </p:par>
                  <p:par>
                    <p:cTn id="122" fill="hold">
                      <p:stCondLst>
                        <p:cond delay="indefinite"/>
                      </p:stCondLst>
                      <p:childTnLst>
                        <p:par>
                          <p:cTn id="123" fill="hold">
                            <p:stCondLst>
                              <p:cond delay="0"/>
                            </p:stCondLst>
                            <p:childTnLst>
                              <p:par>
                                <p:cTn id="124" presetID="22" presetClass="entr" presetSubtype="2" fill="hold" nodeType="clickEffect">
                                  <p:stCondLst>
                                    <p:cond delay="0"/>
                                  </p:stCondLst>
                                  <p:childTnLst>
                                    <p:set>
                                      <p:cBhvr>
                                        <p:cTn id="125" dur="1" fill="hold">
                                          <p:stCondLst>
                                            <p:cond delay="0"/>
                                          </p:stCondLst>
                                        </p:cTn>
                                        <p:tgtEl>
                                          <p:spTgt spid="184"/>
                                        </p:tgtEl>
                                        <p:attrNameLst>
                                          <p:attrName>style.visibility</p:attrName>
                                        </p:attrNameLst>
                                      </p:cBhvr>
                                      <p:to>
                                        <p:strVal val="visible"/>
                                      </p:to>
                                    </p:set>
                                    <p:animEffect transition="in" filter="wipe(right)">
                                      <p:cBhvr>
                                        <p:cTn id="126" dur="500"/>
                                        <p:tgtEl>
                                          <p:spTgt spid="184"/>
                                        </p:tgtEl>
                                      </p:cBhvr>
                                    </p:animEffect>
                                  </p:childTnLst>
                                </p:cTn>
                              </p:par>
                            </p:childTnLst>
                          </p:cTn>
                        </p:par>
                        <p:par>
                          <p:cTn id="127" fill="hold">
                            <p:stCondLst>
                              <p:cond delay="500"/>
                            </p:stCondLst>
                            <p:childTnLst>
                              <p:par>
                                <p:cTn id="128" presetID="10" presetClass="entr" presetSubtype="0" fill="hold" grpId="0" nodeType="afterEffect">
                                  <p:stCondLst>
                                    <p:cond delay="500"/>
                                  </p:stCondLst>
                                  <p:childTnLst>
                                    <p:set>
                                      <p:cBhvr>
                                        <p:cTn id="129" dur="1" fill="hold">
                                          <p:stCondLst>
                                            <p:cond delay="0"/>
                                          </p:stCondLst>
                                        </p:cTn>
                                        <p:tgtEl>
                                          <p:spTgt spid="114"/>
                                        </p:tgtEl>
                                        <p:attrNameLst>
                                          <p:attrName>style.visibility</p:attrName>
                                        </p:attrNameLst>
                                      </p:cBhvr>
                                      <p:to>
                                        <p:strVal val="visible"/>
                                      </p:to>
                                    </p:set>
                                    <p:animEffect transition="in" filter="fade">
                                      <p:cBhvr>
                                        <p:cTn id="130" dur="500"/>
                                        <p:tgtEl>
                                          <p:spTgt spid="114"/>
                                        </p:tgtEl>
                                      </p:cBhvr>
                                    </p:animEffect>
                                  </p:childTnLst>
                                </p:cTn>
                              </p:par>
                              <p:par>
                                <p:cTn id="131" presetID="27" presetClass="emph" presetSubtype="0" repeatCount="5000" fill="remove" grpId="1" nodeType="withEffect">
                                  <p:stCondLst>
                                    <p:cond delay="500"/>
                                  </p:stCondLst>
                                  <p:childTnLst>
                                    <p:animClr clrSpc="rgb" dir="cw">
                                      <p:cBhvr override="childStyle">
                                        <p:cTn id="132" dur="250" autoRev="1" fill="remove"/>
                                        <p:tgtEl>
                                          <p:spTgt spid="114"/>
                                        </p:tgtEl>
                                        <p:attrNameLst>
                                          <p:attrName>style.color</p:attrName>
                                        </p:attrNameLst>
                                      </p:cBhvr>
                                      <p:to>
                                        <a:srgbClr val="FFFF00"/>
                                      </p:to>
                                    </p:animClr>
                                    <p:animClr clrSpc="rgb" dir="cw">
                                      <p:cBhvr>
                                        <p:cTn id="133" dur="250" autoRev="1" fill="remove"/>
                                        <p:tgtEl>
                                          <p:spTgt spid="114"/>
                                        </p:tgtEl>
                                        <p:attrNameLst>
                                          <p:attrName>fillcolor</p:attrName>
                                        </p:attrNameLst>
                                      </p:cBhvr>
                                      <p:to>
                                        <a:srgbClr val="FFFF00"/>
                                      </p:to>
                                    </p:animClr>
                                    <p:set>
                                      <p:cBhvr>
                                        <p:cTn id="134" dur="250" autoRev="1" fill="remove"/>
                                        <p:tgtEl>
                                          <p:spTgt spid="114"/>
                                        </p:tgtEl>
                                        <p:attrNameLst>
                                          <p:attrName>fill.type</p:attrName>
                                        </p:attrNameLst>
                                      </p:cBhvr>
                                      <p:to>
                                        <p:strVal val="solid"/>
                                      </p:to>
                                    </p:set>
                                    <p:set>
                                      <p:cBhvr>
                                        <p:cTn id="135" dur="250" autoRev="1" fill="remove"/>
                                        <p:tgtEl>
                                          <p:spTgt spid="114"/>
                                        </p:tgtEl>
                                        <p:attrNameLst>
                                          <p:attrName>fill.on</p:attrName>
                                        </p:attrNameLst>
                                      </p:cBhvr>
                                      <p:to>
                                        <p:strVal val="true"/>
                                      </p:to>
                                    </p:se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nodeType="clickEffect">
                                  <p:stCondLst>
                                    <p:cond delay="0"/>
                                  </p:stCondLst>
                                  <p:childTnLst>
                                    <p:set>
                                      <p:cBhvr>
                                        <p:cTn id="139" dur="1" fill="hold">
                                          <p:stCondLst>
                                            <p:cond delay="0"/>
                                          </p:stCondLst>
                                        </p:cTn>
                                        <p:tgtEl>
                                          <p:spTgt spid="109"/>
                                        </p:tgtEl>
                                        <p:attrNameLst>
                                          <p:attrName>style.visibility</p:attrName>
                                        </p:attrNameLst>
                                      </p:cBhvr>
                                      <p:to>
                                        <p:strVal val="visible"/>
                                      </p:to>
                                    </p:set>
                                    <p:animEffect transition="in" filter="wipe(up)">
                                      <p:cBhvr>
                                        <p:cTn id="140" dur="500"/>
                                        <p:tgtEl>
                                          <p:spTgt spid="109"/>
                                        </p:tgtEl>
                                      </p:cBhvr>
                                    </p:animEffect>
                                  </p:childTnLst>
                                </p:cTn>
                              </p:par>
                            </p:childTnLst>
                          </p:cTn>
                        </p:par>
                        <p:par>
                          <p:cTn id="141" fill="hold">
                            <p:stCondLst>
                              <p:cond delay="500"/>
                            </p:stCondLst>
                            <p:childTnLst>
                              <p:par>
                                <p:cTn id="142" presetID="10" presetClass="entr" presetSubtype="0" fill="hold" grpId="0" nodeType="afterEffect">
                                  <p:stCondLst>
                                    <p:cond delay="500"/>
                                  </p:stCondLst>
                                  <p:childTnLst>
                                    <p:set>
                                      <p:cBhvr>
                                        <p:cTn id="143" dur="1" fill="hold">
                                          <p:stCondLst>
                                            <p:cond delay="0"/>
                                          </p:stCondLst>
                                        </p:cTn>
                                        <p:tgtEl>
                                          <p:spTgt spid="140"/>
                                        </p:tgtEl>
                                        <p:attrNameLst>
                                          <p:attrName>style.visibility</p:attrName>
                                        </p:attrNameLst>
                                      </p:cBhvr>
                                      <p:to>
                                        <p:strVal val="visible"/>
                                      </p:to>
                                    </p:set>
                                    <p:animEffect transition="in" filter="fade">
                                      <p:cBhvr>
                                        <p:cTn id="144" dur="500"/>
                                        <p:tgtEl>
                                          <p:spTgt spid="140"/>
                                        </p:tgtEl>
                                      </p:cBhvr>
                                    </p:animEffect>
                                  </p:childTnLst>
                                </p:cTn>
                              </p:par>
                              <p:par>
                                <p:cTn id="145" presetID="27" presetClass="emph" presetSubtype="0" repeatCount="5000" fill="remove" grpId="1" nodeType="withEffect">
                                  <p:stCondLst>
                                    <p:cond delay="500"/>
                                  </p:stCondLst>
                                  <p:childTnLst>
                                    <p:animClr clrSpc="rgb" dir="cw">
                                      <p:cBhvr override="childStyle">
                                        <p:cTn id="146" dur="250" autoRev="1" fill="remove"/>
                                        <p:tgtEl>
                                          <p:spTgt spid="140"/>
                                        </p:tgtEl>
                                        <p:attrNameLst>
                                          <p:attrName>style.color</p:attrName>
                                        </p:attrNameLst>
                                      </p:cBhvr>
                                      <p:to>
                                        <a:srgbClr val="FFFF00"/>
                                      </p:to>
                                    </p:animClr>
                                    <p:animClr clrSpc="rgb" dir="cw">
                                      <p:cBhvr>
                                        <p:cTn id="147" dur="250" autoRev="1" fill="remove"/>
                                        <p:tgtEl>
                                          <p:spTgt spid="140"/>
                                        </p:tgtEl>
                                        <p:attrNameLst>
                                          <p:attrName>fillcolor</p:attrName>
                                        </p:attrNameLst>
                                      </p:cBhvr>
                                      <p:to>
                                        <a:srgbClr val="FFFF00"/>
                                      </p:to>
                                    </p:animClr>
                                    <p:set>
                                      <p:cBhvr>
                                        <p:cTn id="148" dur="250" autoRev="1" fill="remove"/>
                                        <p:tgtEl>
                                          <p:spTgt spid="140"/>
                                        </p:tgtEl>
                                        <p:attrNameLst>
                                          <p:attrName>fill.type</p:attrName>
                                        </p:attrNameLst>
                                      </p:cBhvr>
                                      <p:to>
                                        <p:strVal val="solid"/>
                                      </p:to>
                                    </p:set>
                                    <p:set>
                                      <p:cBhvr>
                                        <p:cTn id="149" dur="250" autoRev="1" fill="remove"/>
                                        <p:tgtEl>
                                          <p:spTgt spid="140"/>
                                        </p:tgtEl>
                                        <p:attrNameLst>
                                          <p:attrName>fill.on</p:attrName>
                                        </p:attrNameLst>
                                      </p:cBhvr>
                                      <p:to>
                                        <p:strVal val="true"/>
                                      </p:to>
                                    </p:set>
                                  </p:childTnLst>
                                </p:cTn>
                              </p:par>
                            </p:childTnLst>
                          </p:cTn>
                        </p:par>
                      </p:childTnLst>
                    </p:cTn>
                  </p:par>
                  <p:par>
                    <p:cTn id="150" fill="hold">
                      <p:stCondLst>
                        <p:cond delay="indefinite"/>
                      </p:stCondLst>
                      <p:childTnLst>
                        <p:par>
                          <p:cTn id="151" fill="hold">
                            <p:stCondLst>
                              <p:cond delay="0"/>
                            </p:stCondLst>
                            <p:childTnLst>
                              <p:par>
                                <p:cTn id="152" presetID="22" presetClass="entr" presetSubtype="1" fill="hold" nodeType="clickEffect">
                                  <p:stCondLst>
                                    <p:cond delay="0"/>
                                  </p:stCondLst>
                                  <p:childTnLst>
                                    <p:set>
                                      <p:cBhvr>
                                        <p:cTn id="153" dur="1" fill="hold">
                                          <p:stCondLst>
                                            <p:cond delay="0"/>
                                          </p:stCondLst>
                                        </p:cTn>
                                        <p:tgtEl>
                                          <p:spTgt spid="139"/>
                                        </p:tgtEl>
                                        <p:attrNameLst>
                                          <p:attrName>style.visibility</p:attrName>
                                        </p:attrNameLst>
                                      </p:cBhvr>
                                      <p:to>
                                        <p:strVal val="visible"/>
                                      </p:to>
                                    </p:set>
                                    <p:animEffect transition="in" filter="wipe(up)">
                                      <p:cBhvr>
                                        <p:cTn id="154" dur="500"/>
                                        <p:tgtEl>
                                          <p:spTgt spid="139"/>
                                        </p:tgtEl>
                                      </p:cBhvr>
                                    </p:animEffect>
                                  </p:childTnLst>
                                </p:cTn>
                              </p:par>
                            </p:childTnLst>
                          </p:cTn>
                        </p:par>
                        <p:par>
                          <p:cTn id="155" fill="hold">
                            <p:stCondLst>
                              <p:cond delay="500"/>
                            </p:stCondLst>
                            <p:childTnLst>
                              <p:par>
                                <p:cTn id="156" presetID="10" presetClass="entr" presetSubtype="0" fill="hold" grpId="0" nodeType="afterEffect">
                                  <p:stCondLst>
                                    <p:cond delay="750"/>
                                  </p:stCondLst>
                                  <p:childTnLst>
                                    <p:set>
                                      <p:cBhvr>
                                        <p:cTn id="157" dur="1" fill="hold">
                                          <p:stCondLst>
                                            <p:cond delay="0"/>
                                          </p:stCondLst>
                                        </p:cTn>
                                        <p:tgtEl>
                                          <p:spTgt spid="108"/>
                                        </p:tgtEl>
                                        <p:attrNameLst>
                                          <p:attrName>style.visibility</p:attrName>
                                        </p:attrNameLst>
                                      </p:cBhvr>
                                      <p:to>
                                        <p:strVal val="visible"/>
                                      </p:to>
                                    </p:set>
                                    <p:animEffect transition="in" filter="fade">
                                      <p:cBhvr>
                                        <p:cTn id="158" dur="500"/>
                                        <p:tgtEl>
                                          <p:spTgt spid="108"/>
                                        </p:tgtEl>
                                      </p:cBhvr>
                                    </p:animEffect>
                                  </p:childTnLst>
                                </p:cTn>
                              </p:par>
                              <p:par>
                                <p:cTn id="159" presetID="27" presetClass="emph" presetSubtype="0" repeatCount="5000" fill="remove" grpId="1" nodeType="withEffect">
                                  <p:stCondLst>
                                    <p:cond delay="750"/>
                                  </p:stCondLst>
                                  <p:childTnLst>
                                    <p:animClr clrSpc="rgb" dir="cw">
                                      <p:cBhvr override="childStyle">
                                        <p:cTn id="160" dur="250" autoRev="1" fill="remove"/>
                                        <p:tgtEl>
                                          <p:spTgt spid="108"/>
                                        </p:tgtEl>
                                        <p:attrNameLst>
                                          <p:attrName>style.color</p:attrName>
                                        </p:attrNameLst>
                                      </p:cBhvr>
                                      <p:to>
                                        <a:srgbClr val="FFFF00"/>
                                      </p:to>
                                    </p:animClr>
                                    <p:animClr clrSpc="rgb" dir="cw">
                                      <p:cBhvr>
                                        <p:cTn id="161" dur="250" autoRev="1" fill="remove"/>
                                        <p:tgtEl>
                                          <p:spTgt spid="108"/>
                                        </p:tgtEl>
                                        <p:attrNameLst>
                                          <p:attrName>fillcolor</p:attrName>
                                        </p:attrNameLst>
                                      </p:cBhvr>
                                      <p:to>
                                        <a:srgbClr val="FFFF00"/>
                                      </p:to>
                                    </p:animClr>
                                    <p:set>
                                      <p:cBhvr>
                                        <p:cTn id="162" dur="250" autoRev="1" fill="remove"/>
                                        <p:tgtEl>
                                          <p:spTgt spid="108"/>
                                        </p:tgtEl>
                                        <p:attrNameLst>
                                          <p:attrName>fill.type</p:attrName>
                                        </p:attrNameLst>
                                      </p:cBhvr>
                                      <p:to>
                                        <p:strVal val="solid"/>
                                      </p:to>
                                    </p:set>
                                    <p:set>
                                      <p:cBhvr>
                                        <p:cTn id="163" dur="250" autoRev="1" fill="remove"/>
                                        <p:tgtEl>
                                          <p:spTgt spid="108"/>
                                        </p:tgtEl>
                                        <p:attrNameLst>
                                          <p:attrName>fill.on</p:attrName>
                                        </p:attrNameLst>
                                      </p:cBhvr>
                                      <p:to>
                                        <p:strVal val="true"/>
                                      </p:to>
                                    </p:set>
                                  </p:childTnLst>
                                </p:cTn>
                              </p:par>
                              <p:par>
                                <p:cTn id="164" presetID="10" presetClass="entr" presetSubtype="0" fill="hold" grpId="0" nodeType="withEffect">
                                  <p:stCondLst>
                                    <p:cond delay="1250"/>
                                  </p:stCondLst>
                                  <p:childTnLst>
                                    <p:set>
                                      <p:cBhvr>
                                        <p:cTn id="165" dur="1" fill="hold">
                                          <p:stCondLst>
                                            <p:cond delay="0"/>
                                          </p:stCondLst>
                                        </p:cTn>
                                        <p:tgtEl>
                                          <p:spTgt spid="138"/>
                                        </p:tgtEl>
                                        <p:attrNameLst>
                                          <p:attrName>style.visibility</p:attrName>
                                        </p:attrNameLst>
                                      </p:cBhvr>
                                      <p:to>
                                        <p:strVal val="visible"/>
                                      </p:to>
                                    </p:set>
                                    <p:animEffect transition="in" filter="fade">
                                      <p:cBhvr>
                                        <p:cTn id="166" dur="500"/>
                                        <p:tgtEl>
                                          <p:spTgt spid="138"/>
                                        </p:tgtEl>
                                      </p:cBhvr>
                                    </p:animEffect>
                                  </p:childTnLst>
                                </p:cTn>
                              </p:par>
                              <p:par>
                                <p:cTn id="167" presetID="27" presetClass="emph" presetSubtype="0" repeatCount="5000" fill="remove" grpId="1" nodeType="withEffect">
                                  <p:stCondLst>
                                    <p:cond delay="1250"/>
                                  </p:stCondLst>
                                  <p:childTnLst>
                                    <p:animClr clrSpc="rgb" dir="cw">
                                      <p:cBhvr override="childStyle">
                                        <p:cTn id="168" dur="250" autoRev="1" fill="remove"/>
                                        <p:tgtEl>
                                          <p:spTgt spid="138"/>
                                        </p:tgtEl>
                                        <p:attrNameLst>
                                          <p:attrName>style.color</p:attrName>
                                        </p:attrNameLst>
                                      </p:cBhvr>
                                      <p:to>
                                        <a:srgbClr val="FFFF00"/>
                                      </p:to>
                                    </p:animClr>
                                    <p:animClr clrSpc="rgb" dir="cw">
                                      <p:cBhvr>
                                        <p:cTn id="169" dur="250" autoRev="1" fill="remove"/>
                                        <p:tgtEl>
                                          <p:spTgt spid="138"/>
                                        </p:tgtEl>
                                        <p:attrNameLst>
                                          <p:attrName>fillcolor</p:attrName>
                                        </p:attrNameLst>
                                      </p:cBhvr>
                                      <p:to>
                                        <a:srgbClr val="FFFF00"/>
                                      </p:to>
                                    </p:animClr>
                                    <p:set>
                                      <p:cBhvr>
                                        <p:cTn id="170" dur="250" autoRev="1" fill="remove"/>
                                        <p:tgtEl>
                                          <p:spTgt spid="138"/>
                                        </p:tgtEl>
                                        <p:attrNameLst>
                                          <p:attrName>fill.type</p:attrName>
                                        </p:attrNameLst>
                                      </p:cBhvr>
                                      <p:to>
                                        <p:strVal val="solid"/>
                                      </p:to>
                                    </p:set>
                                    <p:set>
                                      <p:cBhvr>
                                        <p:cTn id="171" dur="250" autoRev="1" fill="remove"/>
                                        <p:tgtEl>
                                          <p:spTgt spid="138"/>
                                        </p:tgtEl>
                                        <p:attrNameLst>
                                          <p:attrName>fill.on</p:attrName>
                                        </p:attrNameLst>
                                      </p:cBhvr>
                                      <p:to>
                                        <p:strVal val="true"/>
                                      </p:to>
                                    </p:set>
                                  </p:childTnLst>
                                </p:cTn>
                              </p:par>
                            </p:childTnLst>
                          </p:cTn>
                        </p:par>
                      </p:childTnLst>
                    </p:cTn>
                  </p:par>
                  <p:par>
                    <p:cTn id="172" fill="hold">
                      <p:stCondLst>
                        <p:cond delay="indefinite"/>
                      </p:stCondLst>
                      <p:childTnLst>
                        <p:par>
                          <p:cTn id="173" fill="hold">
                            <p:stCondLst>
                              <p:cond delay="0"/>
                            </p:stCondLst>
                            <p:childTnLst>
                              <p:par>
                                <p:cTn id="174" presetID="22" presetClass="entr" presetSubtype="1" fill="hold" nodeType="clickEffect">
                                  <p:stCondLst>
                                    <p:cond delay="0"/>
                                  </p:stCondLst>
                                  <p:childTnLst>
                                    <p:set>
                                      <p:cBhvr>
                                        <p:cTn id="175" dur="1" fill="hold">
                                          <p:stCondLst>
                                            <p:cond delay="0"/>
                                          </p:stCondLst>
                                        </p:cTn>
                                        <p:tgtEl>
                                          <p:spTgt spid="107"/>
                                        </p:tgtEl>
                                        <p:attrNameLst>
                                          <p:attrName>style.visibility</p:attrName>
                                        </p:attrNameLst>
                                      </p:cBhvr>
                                      <p:to>
                                        <p:strVal val="visible"/>
                                      </p:to>
                                    </p:set>
                                    <p:animEffect transition="in" filter="wipe(up)">
                                      <p:cBhvr>
                                        <p:cTn id="176" dur="500"/>
                                        <p:tgtEl>
                                          <p:spTgt spid="107"/>
                                        </p:tgtEl>
                                      </p:cBhvr>
                                    </p:animEffect>
                                  </p:childTnLst>
                                </p:cTn>
                              </p:par>
                              <p:par>
                                <p:cTn id="177" presetID="22" presetClass="entr" presetSubtype="1" fill="hold" nodeType="withEffect">
                                  <p:stCondLst>
                                    <p:cond delay="0"/>
                                  </p:stCondLst>
                                  <p:childTnLst>
                                    <p:set>
                                      <p:cBhvr>
                                        <p:cTn id="178" dur="1" fill="hold">
                                          <p:stCondLst>
                                            <p:cond delay="0"/>
                                          </p:stCondLst>
                                        </p:cTn>
                                        <p:tgtEl>
                                          <p:spTgt spid="137"/>
                                        </p:tgtEl>
                                        <p:attrNameLst>
                                          <p:attrName>style.visibility</p:attrName>
                                        </p:attrNameLst>
                                      </p:cBhvr>
                                      <p:to>
                                        <p:strVal val="visible"/>
                                      </p:to>
                                    </p:set>
                                    <p:animEffect transition="in" filter="wipe(up)">
                                      <p:cBhvr>
                                        <p:cTn id="179" dur="500"/>
                                        <p:tgtEl>
                                          <p:spTgt spid="137"/>
                                        </p:tgtEl>
                                      </p:cBhvr>
                                    </p:animEffect>
                                  </p:childTnLst>
                                </p:cTn>
                              </p:par>
                            </p:childTnLst>
                          </p:cTn>
                        </p:par>
                        <p:par>
                          <p:cTn id="180" fill="hold">
                            <p:stCondLst>
                              <p:cond delay="500"/>
                            </p:stCondLst>
                            <p:childTnLst>
                              <p:par>
                                <p:cTn id="181" presetID="10" presetClass="entr" presetSubtype="0" fill="hold" grpId="0" nodeType="afterEffect">
                                  <p:stCondLst>
                                    <p:cond delay="500"/>
                                  </p:stCondLst>
                                  <p:childTnLst>
                                    <p:set>
                                      <p:cBhvr>
                                        <p:cTn id="182" dur="1" fill="hold">
                                          <p:stCondLst>
                                            <p:cond delay="0"/>
                                          </p:stCondLst>
                                        </p:cTn>
                                        <p:tgtEl>
                                          <p:spTgt spid="120"/>
                                        </p:tgtEl>
                                        <p:attrNameLst>
                                          <p:attrName>style.visibility</p:attrName>
                                        </p:attrNameLst>
                                      </p:cBhvr>
                                      <p:to>
                                        <p:strVal val="visible"/>
                                      </p:to>
                                    </p:set>
                                    <p:animEffect transition="in" filter="fade">
                                      <p:cBhvr>
                                        <p:cTn id="183" dur="500"/>
                                        <p:tgtEl>
                                          <p:spTgt spid="120"/>
                                        </p:tgtEl>
                                      </p:cBhvr>
                                    </p:animEffect>
                                  </p:childTnLst>
                                </p:cTn>
                              </p:par>
                              <p:par>
                                <p:cTn id="184" presetID="27" presetClass="emph" presetSubtype="0" repeatCount="5000" fill="remove" grpId="1" nodeType="withEffect">
                                  <p:stCondLst>
                                    <p:cond delay="500"/>
                                  </p:stCondLst>
                                  <p:childTnLst>
                                    <p:animClr clrSpc="rgb" dir="cw">
                                      <p:cBhvr override="childStyle">
                                        <p:cTn id="185" dur="250" autoRev="1" fill="remove"/>
                                        <p:tgtEl>
                                          <p:spTgt spid="120"/>
                                        </p:tgtEl>
                                        <p:attrNameLst>
                                          <p:attrName>style.color</p:attrName>
                                        </p:attrNameLst>
                                      </p:cBhvr>
                                      <p:to>
                                        <a:srgbClr val="FFFF00"/>
                                      </p:to>
                                    </p:animClr>
                                    <p:animClr clrSpc="rgb" dir="cw">
                                      <p:cBhvr>
                                        <p:cTn id="186" dur="250" autoRev="1" fill="remove"/>
                                        <p:tgtEl>
                                          <p:spTgt spid="120"/>
                                        </p:tgtEl>
                                        <p:attrNameLst>
                                          <p:attrName>fillcolor</p:attrName>
                                        </p:attrNameLst>
                                      </p:cBhvr>
                                      <p:to>
                                        <a:srgbClr val="FFFF00"/>
                                      </p:to>
                                    </p:animClr>
                                    <p:set>
                                      <p:cBhvr>
                                        <p:cTn id="187" dur="250" autoRev="1" fill="remove"/>
                                        <p:tgtEl>
                                          <p:spTgt spid="120"/>
                                        </p:tgtEl>
                                        <p:attrNameLst>
                                          <p:attrName>fill.type</p:attrName>
                                        </p:attrNameLst>
                                      </p:cBhvr>
                                      <p:to>
                                        <p:strVal val="solid"/>
                                      </p:to>
                                    </p:set>
                                    <p:set>
                                      <p:cBhvr>
                                        <p:cTn id="188" dur="250" autoRev="1" fill="remove"/>
                                        <p:tgtEl>
                                          <p:spTgt spid="120"/>
                                        </p:tgtEl>
                                        <p:attrNameLst>
                                          <p:attrName>fill.on</p:attrName>
                                        </p:attrNameLst>
                                      </p:cBhvr>
                                      <p:to>
                                        <p:strVal val="true"/>
                                      </p:to>
                                    </p:set>
                                  </p:childTnLst>
                                </p:cTn>
                              </p:par>
                              <p:par>
                                <p:cTn id="189" presetID="10" presetClass="entr" presetSubtype="0" fill="hold" grpId="0" nodeType="withEffect">
                                  <p:stCondLst>
                                    <p:cond delay="1000"/>
                                  </p:stCondLst>
                                  <p:childTnLst>
                                    <p:set>
                                      <p:cBhvr>
                                        <p:cTn id="190" dur="1" fill="hold">
                                          <p:stCondLst>
                                            <p:cond delay="0"/>
                                          </p:stCondLst>
                                        </p:cTn>
                                        <p:tgtEl>
                                          <p:spTgt spid="142"/>
                                        </p:tgtEl>
                                        <p:attrNameLst>
                                          <p:attrName>style.visibility</p:attrName>
                                        </p:attrNameLst>
                                      </p:cBhvr>
                                      <p:to>
                                        <p:strVal val="visible"/>
                                      </p:to>
                                    </p:set>
                                    <p:animEffect transition="in" filter="fade">
                                      <p:cBhvr>
                                        <p:cTn id="191" dur="500"/>
                                        <p:tgtEl>
                                          <p:spTgt spid="142"/>
                                        </p:tgtEl>
                                      </p:cBhvr>
                                    </p:animEffect>
                                  </p:childTnLst>
                                </p:cTn>
                              </p:par>
                              <p:par>
                                <p:cTn id="192" presetID="27" presetClass="emph" presetSubtype="0" repeatCount="5000" fill="remove" grpId="1" nodeType="withEffect">
                                  <p:stCondLst>
                                    <p:cond delay="1000"/>
                                  </p:stCondLst>
                                  <p:childTnLst>
                                    <p:animClr clrSpc="rgb" dir="cw">
                                      <p:cBhvr override="childStyle">
                                        <p:cTn id="193" dur="250" autoRev="1" fill="remove"/>
                                        <p:tgtEl>
                                          <p:spTgt spid="142"/>
                                        </p:tgtEl>
                                        <p:attrNameLst>
                                          <p:attrName>style.color</p:attrName>
                                        </p:attrNameLst>
                                      </p:cBhvr>
                                      <p:to>
                                        <a:srgbClr val="FFFF00"/>
                                      </p:to>
                                    </p:animClr>
                                    <p:animClr clrSpc="rgb" dir="cw">
                                      <p:cBhvr>
                                        <p:cTn id="194" dur="250" autoRev="1" fill="remove"/>
                                        <p:tgtEl>
                                          <p:spTgt spid="142"/>
                                        </p:tgtEl>
                                        <p:attrNameLst>
                                          <p:attrName>fillcolor</p:attrName>
                                        </p:attrNameLst>
                                      </p:cBhvr>
                                      <p:to>
                                        <a:srgbClr val="FFFF00"/>
                                      </p:to>
                                    </p:animClr>
                                    <p:set>
                                      <p:cBhvr>
                                        <p:cTn id="195" dur="250" autoRev="1" fill="remove"/>
                                        <p:tgtEl>
                                          <p:spTgt spid="142"/>
                                        </p:tgtEl>
                                        <p:attrNameLst>
                                          <p:attrName>fill.type</p:attrName>
                                        </p:attrNameLst>
                                      </p:cBhvr>
                                      <p:to>
                                        <p:strVal val="solid"/>
                                      </p:to>
                                    </p:set>
                                    <p:set>
                                      <p:cBhvr>
                                        <p:cTn id="196" dur="250" autoRev="1" fill="remove"/>
                                        <p:tgtEl>
                                          <p:spTgt spid="142"/>
                                        </p:tgtEl>
                                        <p:attrNameLst>
                                          <p:attrName>fill.on</p:attrName>
                                        </p:attrNameLst>
                                      </p:cBhvr>
                                      <p:to>
                                        <p:strVal val="true"/>
                                      </p:to>
                                    </p:set>
                                  </p:childTnLst>
                                </p:cTn>
                              </p:par>
                            </p:childTnLst>
                          </p:cTn>
                        </p:par>
                      </p:childTnLst>
                    </p:cTn>
                  </p:par>
                  <p:par>
                    <p:cTn id="197" fill="hold">
                      <p:stCondLst>
                        <p:cond delay="indefinite"/>
                      </p:stCondLst>
                      <p:childTnLst>
                        <p:par>
                          <p:cTn id="198" fill="hold">
                            <p:stCondLst>
                              <p:cond delay="0"/>
                            </p:stCondLst>
                            <p:childTnLst>
                              <p:par>
                                <p:cTn id="199" presetID="22" presetClass="entr" presetSubtype="1" fill="hold" nodeType="clickEffect">
                                  <p:stCondLst>
                                    <p:cond delay="0"/>
                                  </p:stCondLst>
                                  <p:childTnLst>
                                    <p:set>
                                      <p:cBhvr>
                                        <p:cTn id="200" dur="1" fill="hold">
                                          <p:stCondLst>
                                            <p:cond delay="0"/>
                                          </p:stCondLst>
                                        </p:cTn>
                                        <p:tgtEl>
                                          <p:spTgt spid="119"/>
                                        </p:tgtEl>
                                        <p:attrNameLst>
                                          <p:attrName>style.visibility</p:attrName>
                                        </p:attrNameLst>
                                      </p:cBhvr>
                                      <p:to>
                                        <p:strVal val="visible"/>
                                      </p:to>
                                    </p:set>
                                    <p:animEffect transition="in" filter="wipe(up)">
                                      <p:cBhvr>
                                        <p:cTn id="201" dur="500"/>
                                        <p:tgtEl>
                                          <p:spTgt spid="119"/>
                                        </p:tgtEl>
                                      </p:cBhvr>
                                    </p:animEffect>
                                  </p:childTnLst>
                                </p:cTn>
                              </p:par>
                              <p:par>
                                <p:cTn id="202" presetID="22" presetClass="entr" presetSubtype="1" fill="hold" nodeType="withEffect">
                                  <p:stCondLst>
                                    <p:cond delay="0"/>
                                  </p:stCondLst>
                                  <p:childTnLst>
                                    <p:set>
                                      <p:cBhvr>
                                        <p:cTn id="203" dur="1" fill="hold">
                                          <p:stCondLst>
                                            <p:cond delay="0"/>
                                          </p:stCondLst>
                                        </p:cTn>
                                        <p:tgtEl>
                                          <p:spTgt spid="141"/>
                                        </p:tgtEl>
                                        <p:attrNameLst>
                                          <p:attrName>style.visibility</p:attrName>
                                        </p:attrNameLst>
                                      </p:cBhvr>
                                      <p:to>
                                        <p:strVal val="visible"/>
                                      </p:to>
                                    </p:set>
                                    <p:animEffect transition="in" filter="wipe(up)">
                                      <p:cBhvr>
                                        <p:cTn id="204" dur="500"/>
                                        <p:tgtEl>
                                          <p:spTgt spid="141"/>
                                        </p:tgtEl>
                                      </p:cBhvr>
                                    </p:animEffect>
                                  </p:childTnLst>
                                </p:cTn>
                              </p:par>
                            </p:childTnLst>
                          </p:cTn>
                        </p:par>
                        <p:par>
                          <p:cTn id="205" fill="hold">
                            <p:stCondLst>
                              <p:cond delay="500"/>
                            </p:stCondLst>
                            <p:childTnLst>
                              <p:par>
                                <p:cTn id="206" presetID="10" presetClass="entr" presetSubtype="0" fill="hold" grpId="0" nodeType="afterEffect">
                                  <p:stCondLst>
                                    <p:cond delay="500"/>
                                  </p:stCondLst>
                                  <p:childTnLst>
                                    <p:set>
                                      <p:cBhvr>
                                        <p:cTn id="207" dur="1" fill="hold">
                                          <p:stCondLst>
                                            <p:cond delay="0"/>
                                          </p:stCondLst>
                                        </p:cTn>
                                        <p:tgtEl>
                                          <p:spTgt spid="183"/>
                                        </p:tgtEl>
                                        <p:attrNameLst>
                                          <p:attrName>style.visibility</p:attrName>
                                        </p:attrNameLst>
                                      </p:cBhvr>
                                      <p:to>
                                        <p:strVal val="visible"/>
                                      </p:to>
                                    </p:set>
                                    <p:animEffect transition="in" filter="fade">
                                      <p:cBhvr>
                                        <p:cTn id="208" dur="500"/>
                                        <p:tgtEl>
                                          <p:spTgt spid="183"/>
                                        </p:tgtEl>
                                      </p:cBhvr>
                                    </p:animEffect>
                                  </p:childTnLst>
                                </p:cTn>
                              </p:par>
                              <p:par>
                                <p:cTn id="209" presetID="27" presetClass="emph" presetSubtype="0" repeatCount="5000" fill="remove" grpId="1" nodeType="withEffect">
                                  <p:stCondLst>
                                    <p:cond delay="500"/>
                                  </p:stCondLst>
                                  <p:childTnLst>
                                    <p:animClr clrSpc="rgb" dir="cw">
                                      <p:cBhvr override="childStyle">
                                        <p:cTn id="210" dur="250" autoRev="1" fill="remove"/>
                                        <p:tgtEl>
                                          <p:spTgt spid="183"/>
                                        </p:tgtEl>
                                        <p:attrNameLst>
                                          <p:attrName>style.color</p:attrName>
                                        </p:attrNameLst>
                                      </p:cBhvr>
                                      <p:to>
                                        <a:srgbClr val="FFFF00"/>
                                      </p:to>
                                    </p:animClr>
                                    <p:animClr clrSpc="rgb" dir="cw">
                                      <p:cBhvr>
                                        <p:cTn id="211" dur="250" autoRev="1" fill="remove"/>
                                        <p:tgtEl>
                                          <p:spTgt spid="183"/>
                                        </p:tgtEl>
                                        <p:attrNameLst>
                                          <p:attrName>fillcolor</p:attrName>
                                        </p:attrNameLst>
                                      </p:cBhvr>
                                      <p:to>
                                        <a:srgbClr val="FFFF00"/>
                                      </p:to>
                                    </p:animClr>
                                    <p:set>
                                      <p:cBhvr>
                                        <p:cTn id="212" dur="250" autoRev="1" fill="remove"/>
                                        <p:tgtEl>
                                          <p:spTgt spid="183"/>
                                        </p:tgtEl>
                                        <p:attrNameLst>
                                          <p:attrName>fill.type</p:attrName>
                                        </p:attrNameLst>
                                      </p:cBhvr>
                                      <p:to>
                                        <p:strVal val="solid"/>
                                      </p:to>
                                    </p:set>
                                    <p:set>
                                      <p:cBhvr>
                                        <p:cTn id="213" dur="250" autoRev="1" fill="remove"/>
                                        <p:tgtEl>
                                          <p:spTgt spid="183"/>
                                        </p:tgtEl>
                                        <p:attrNameLst>
                                          <p:attrName>fill.on</p:attrName>
                                        </p:attrNameLst>
                                      </p:cBhvr>
                                      <p:to>
                                        <p:strVal val="true"/>
                                      </p:to>
                                    </p:set>
                                  </p:childTnLst>
                                </p:cTn>
                              </p:par>
                            </p:childTnLst>
                          </p:cTn>
                        </p:par>
                      </p:childTnLst>
                    </p:cTn>
                  </p:par>
                  <p:par>
                    <p:cTn id="214" fill="hold">
                      <p:stCondLst>
                        <p:cond delay="indefinite"/>
                      </p:stCondLst>
                      <p:childTnLst>
                        <p:par>
                          <p:cTn id="215" fill="hold">
                            <p:stCondLst>
                              <p:cond delay="0"/>
                            </p:stCondLst>
                            <p:childTnLst>
                              <p:par>
                                <p:cTn id="216" presetID="22" presetClass="entr" presetSubtype="1" fill="hold" nodeType="clickEffect">
                                  <p:stCondLst>
                                    <p:cond delay="0"/>
                                  </p:stCondLst>
                                  <p:childTnLst>
                                    <p:set>
                                      <p:cBhvr>
                                        <p:cTn id="217" dur="1" fill="hold">
                                          <p:stCondLst>
                                            <p:cond delay="0"/>
                                          </p:stCondLst>
                                        </p:cTn>
                                        <p:tgtEl>
                                          <p:spTgt spid="182"/>
                                        </p:tgtEl>
                                        <p:attrNameLst>
                                          <p:attrName>style.visibility</p:attrName>
                                        </p:attrNameLst>
                                      </p:cBhvr>
                                      <p:to>
                                        <p:strVal val="visible"/>
                                      </p:to>
                                    </p:set>
                                    <p:animEffect transition="in" filter="wipe(up)">
                                      <p:cBhvr>
                                        <p:cTn id="218" dur="500"/>
                                        <p:tgtEl>
                                          <p:spTgt spid="182"/>
                                        </p:tgtEl>
                                      </p:cBhvr>
                                    </p:animEffect>
                                  </p:childTnLst>
                                </p:cTn>
                              </p:par>
                            </p:childTnLst>
                          </p:cTn>
                        </p:par>
                        <p:par>
                          <p:cTn id="219" fill="hold">
                            <p:stCondLst>
                              <p:cond delay="500"/>
                            </p:stCondLst>
                            <p:childTnLst>
                              <p:par>
                                <p:cTn id="220" presetID="10" presetClass="entr" presetSubtype="0" fill="hold" grpId="0" nodeType="afterEffect">
                                  <p:stCondLst>
                                    <p:cond delay="500"/>
                                  </p:stCondLst>
                                  <p:childTnLst>
                                    <p:set>
                                      <p:cBhvr>
                                        <p:cTn id="221" dur="1" fill="hold">
                                          <p:stCondLst>
                                            <p:cond delay="0"/>
                                          </p:stCondLst>
                                        </p:cTn>
                                        <p:tgtEl>
                                          <p:spTgt spid="191"/>
                                        </p:tgtEl>
                                        <p:attrNameLst>
                                          <p:attrName>style.visibility</p:attrName>
                                        </p:attrNameLst>
                                      </p:cBhvr>
                                      <p:to>
                                        <p:strVal val="visible"/>
                                      </p:to>
                                    </p:set>
                                    <p:animEffect transition="in" filter="fade">
                                      <p:cBhvr>
                                        <p:cTn id="222" dur="500"/>
                                        <p:tgtEl>
                                          <p:spTgt spid="191"/>
                                        </p:tgtEl>
                                      </p:cBhvr>
                                    </p:animEffect>
                                  </p:childTnLst>
                                </p:cTn>
                              </p:par>
                              <p:par>
                                <p:cTn id="223" presetID="27" presetClass="emph" presetSubtype="0" repeatCount="5000" fill="remove" grpId="1" nodeType="withEffect">
                                  <p:stCondLst>
                                    <p:cond delay="500"/>
                                  </p:stCondLst>
                                  <p:childTnLst>
                                    <p:animClr clrSpc="rgb" dir="cw">
                                      <p:cBhvr override="childStyle">
                                        <p:cTn id="224" dur="250" autoRev="1" fill="remove"/>
                                        <p:tgtEl>
                                          <p:spTgt spid="191"/>
                                        </p:tgtEl>
                                        <p:attrNameLst>
                                          <p:attrName>style.color</p:attrName>
                                        </p:attrNameLst>
                                      </p:cBhvr>
                                      <p:to>
                                        <a:srgbClr val="FFFF00"/>
                                      </p:to>
                                    </p:animClr>
                                    <p:animClr clrSpc="rgb" dir="cw">
                                      <p:cBhvr>
                                        <p:cTn id="225" dur="250" autoRev="1" fill="remove"/>
                                        <p:tgtEl>
                                          <p:spTgt spid="191"/>
                                        </p:tgtEl>
                                        <p:attrNameLst>
                                          <p:attrName>fillcolor</p:attrName>
                                        </p:attrNameLst>
                                      </p:cBhvr>
                                      <p:to>
                                        <a:srgbClr val="FFFF00"/>
                                      </p:to>
                                    </p:animClr>
                                    <p:set>
                                      <p:cBhvr>
                                        <p:cTn id="226" dur="250" autoRev="1" fill="remove"/>
                                        <p:tgtEl>
                                          <p:spTgt spid="191"/>
                                        </p:tgtEl>
                                        <p:attrNameLst>
                                          <p:attrName>fill.type</p:attrName>
                                        </p:attrNameLst>
                                      </p:cBhvr>
                                      <p:to>
                                        <p:strVal val="solid"/>
                                      </p:to>
                                    </p:set>
                                    <p:set>
                                      <p:cBhvr>
                                        <p:cTn id="227" dur="250" autoRev="1" fill="remove"/>
                                        <p:tgtEl>
                                          <p:spTgt spid="191"/>
                                        </p:tgtEl>
                                        <p:attrNameLst>
                                          <p:attrName>fill.on</p:attrName>
                                        </p:attrNameLst>
                                      </p:cBhvr>
                                      <p:to>
                                        <p:strVal val="true"/>
                                      </p:to>
                                    </p:set>
                                  </p:childTnLst>
                                </p:cTn>
                              </p:par>
                            </p:childTnLst>
                          </p:cTn>
                        </p:par>
                      </p:childTnLst>
                    </p:cTn>
                  </p:par>
                  <p:par>
                    <p:cTn id="228" fill="hold">
                      <p:stCondLst>
                        <p:cond delay="indefinite"/>
                      </p:stCondLst>
                      <p:childTnLst>
                        <p:par>
                          <p:cTn id="229" fill="hold">
                            <p:stCondLst>
                              <p:cond delay="0"/>
                            </p:stCondLst>
                            <p:childTnLst>
                              <p:par>
                                <p:cTn id="230" presetID="22" presetClass="entr" presetSubtype="1" fill="hold" nodeType="clickEffect">
                                  <p:stCondLst>
                                    <p:cond delay="0"/>
                                  </p:stCondLst>
                                  <p:childTnLst>
                                    <p:set>
                                      <p:cBhvr>
                                        <p:cTn id="231" dur="1" fill="hold">
                                          <p:stCondLst>
                                            <p:cond delay="0"/>
                                          </p:stCondLst>
                                        </p:cTn>
                                        <p:tgtEl>
                                          <p:spTgt spid="190"/>
                                        </p:tgtEl>
                                        <p:attrNameLst>
                                          <p:attrName>style.visibility</p:attrName>
                                        </p:attrNameLst>
                                      </p:cBhvr>
                                      <p:to>
                                        <p:strVal val="visible"/>
                                      </p:to>
                                    </p:set>
                                    <p:animEffect transition="in" filter="wipe(up)">
                                      <p:cBhvr>
                                        <p:cTn id="232" dur="500"/>
                                        <p:tgtEl>
                                          <p:spTgt spid="190"/>
                                        </p:tgtEl>
                                      </p:cBhvr>
                                    </p:animEffect>
                                  </p:childTnLst>
                                </p:cTn>
                              </p:par>
                            </p:childTnLst>
                          </p:cTn>
                        </p:par>
                        <p:par>
                          <p:cTn id="233" fill="hold">
                            <p:stCondLst>
                              <p:cond delay="500"/>
                            </p:stCondLst>
                            <p:childTnLst>
                              <p:par>
                                <p:cTn id="234" presetID="10" presetClass="entr" presetSubtype="0" fill="hold" grpId="0" nodeType="afterEffect">
                                  <p:stCondLst>
                                    <p:cond delay="500"/>
                                  </p:stCondLst>
                                  <p:childTnLst>
                                    <p:set>
                                      <p:cBhvr>
                                        <p:cTn id="235" dur="1" fill="hold">
                                          <p:stCondLst>
                                            <p:cond delay="0"/>
                                          </p:stCondLst>
                                        </p:cTn>
                                        <p:tgtEl>
                                          <p:spTgt spid="106"/>
                                        </p:tgtEl>
                                        <p:attrNameLst>
                                          <p:attrName>style.visibility</p:attrName>
                                        </p:attrNameLst>
                                      </p:cBhvr>
                                      <p:to>
                                        <p:strVal val="visible"/>
                                      </p:to>
                                    </p:set>
                                    <p:animEffect transition="in" filter="fade">
                                      <p:cBhvr>
                                        <p:cTn id="236" dur="500"/>
                                        <p:tgtEl>
                                          <p:spTgt spid="106"/>
                                        </p:tgtEl>
                                      </p:cBhvr>
                                    </p:animEffect>
                                  </p:childTnLst>
                                </p:cTn>
                              </p:par>
                              <p:par>
                                <p:cTn id="237" presetID="27" presetClass="emph" presetSubtype="0" repeatCount="5000" fill="remove" grpId="1" nodeType="withEffect">
                                  <p:stCondLst>
                                    <p:cond delay="500"/>
                                  </p:stCondLst>
                                  <p:childTnLst>
                                    <p:animClr clrSpc="rgb" dir="cw">
                                      <p:cBhvr override="childStyle">
                                        <p:cTn id="238" dur="250" autoRev="1" fill="remove"/>
                                        <p:tgtEl>
                                          <p:spTgt spid="106"/>
                                        </p:tgtEl>
                                        <p:attrNameLst>
                                          <p:attrName>style.color</p:attrName>
                                        </p:attrNameLst>
                                      </p:cBhvr>
                                      <p:to>
                                        <a:srgbClr val="FFFF00"/>
                                      </p:to>
                                    </p:animClr>
                                    <p:animClr clrSpc="rgb" dir="cw">
                                      <p:cBhvr>
                                        <p:cTn id="239" dur="250" autoRev="1" fill="remove"/>
                                        <p:tgtEl>
                                          <p:spTgt spid="106"/>
                                        </p:tgtEl>
                                        <p:attrNameLst>
                                          <p:attrName>fillcolor</p:attrName>
                                        </p:attrNameLst>
                                      </p:cBhvr>
                                      <p:to>
                                        <a:srgbClr val="FFFF00"/>
                                      </p:to>
                                    </p:animClr>
                                    <p:set>
                                      <p:cBhvr>
                                        <p:cTn id="240" dur="250" autoRev="1" fill="remove"/>
                                        <p:tgtEl>
                                          <p:spTgt spid="106"/>
                                        </p:tgtEl>
                                        <p:attrNameLst>
                                          <p:attrName>fill.type</p:attrName>
                                        </p:attrNameLst>
                                      </p:cBhvr>
                                      <p:to>
                                        <p:strVal val="solid"/>
                                      </p:to>
                                    </p:set>
                                    <p:set>
                                      <p:cBhvr>
                                        <p:cTn id="241" dur="250" autoRev="1" fill="remove"/>
                                        <p:tgtEl>
                                          <p:spTgt spid="106"/>
                                        </p:tgtEl>
                                        <p:attrNameLst>
                                          <p:attrName>fill.on</p:attrName>
                                        </p:attrNameLst>
                                      </p:cBhvr>
                                      <p:to>
                                        <p:strVal val="true"/>
                                      </p:to>
                                    </p:set>
                                  </p:childTnLst>
                                </p:cTn>
                              </p:par>
                            </p:childTnLst>
                          </p:cTn>
                        </p:par>
                      </p:childTnLst>
                    </p:cTn>
                  </p:par>
                  <p:par>
                    <p:cTn id="242" fill="hold">
                      <p:stCondLst>
                        <p:cond delay="indefinite"/>
                      </p:stCondLst>
                      <p:childTnLst>
                        <p:par>
                          <p:cTn id="243" fill="hold">
                            <p:stCondLst>
                              <p:cond delay="0"/>
                            </p:stCondLst>
                            <p:childTnLst>
                              <p:par>
                                <p:cTn id="244" presetID="22" presetClass="entr" presetSubtype="4" fill="hold" nodeType="clickEffect">
                                  <p:stCondLst>
                                    <p:cond delay="0"/>
                                  </p:stCondLst>
                                  <p:childTnLst>
                                    <p:set>
                                      <p:cBhvr>
                                        <p:cTn id="245" dur="1" fill="hold">
                                          <p:stCondLst>
                                            <p:cond delay="0"/>
                                          </p:stCondLst>
                                        </p:cTn>
                                        <p:tgtEl>
                                          <p:spTgt spid="99"/>
                                        </p:tgtEl>
                                        <p:attrNameLst>
                                          <p:attrName>style.visibility</p:attrName>
                                        </p:attrNameLst>
                                      </p:cBhvr>
                                      <p:to>
                                        <p:strVal val="visible"/>
                                      </p:to>
                                    </p:set>
                                    <p:animEffect transition="in" filter="wipe(down)">
                                      <p:cBhvr>
                                        <p:cTn id="246" dur="500"/>
                                        <p:tgtEl>
                                          <p:spTgt spid="99"/>
                                        </p:tgtEl>
                                      </p:cBhvr>
                                    </p:animEffect>
                                  </p:childTnLst>
                                </p:cTn>
                              </p:par>
                            </p:childTnLst>
                          </p:cTn>
                        </p:par>
                        <p:par>
                          <p:cTn id="247" fill="hold">
                            <p:stCondLst>
                              <p:cond delay="500"/>
                            </p:stCondLst>
                            <p:childTnLst>
                              <p:par>
                                <p:cTn id="248" presetID="10" presetClass="entr" presetSubtype="0" fill="hold" grpId="0" nodeType="afterEffect">
                                  <p:stCondLst>
                                    <p:cond delay="500"/>
                                  </p:stCondLst>
                                  <p:childTnLst>
                                    <p:set>
                                      <p:cBhvr>
                                        <p:cTn id="249" dur="1" fill="hold">
                                          <p:stCondLst>
                                            <p:cond delay="0"/>
                                          </p:stCondLst>
                                        </p:cTn>
                                        <p:tgtEl>
                                          <p:spTgt spid="187"/>
                                        </p:tgtEl>
                                        <p:attrNameLst>
                                          <p:attrName>style.visibility</p:attrName>
                                        </p:attrNameLst>
                                      </p:cBhvr>
                                      <p:to>
                                        <p:strVal val="visible"/>
                                      </p:to>
                                    </p:set>
                                    <p:animEffect transition="in" filter="fade">
                                      <p:cBhvr>
                                        <p:cTn id="250" dur="500"/>
                                        <p:tgtEl>
                                          <p:spTgt spid="187"/>
                                        </p:tgtEl>
                                      </p:cBhvr>
                                    </p:animEffect>
                                  </p:childTnLst>
                                </p:cTn>
                              </p:par>
                              <p:par>
                                <p:cTn id="251" presetID="27" presetClass="emph" presetSubtype="0" repeatCount="5000" fill="remove" grpId="1" nodeType="withEffect">
                                  <p:stCondLst>
                                    <p:cond delay="500"/>
                                  </p:stCondLst>
                                  <p:childTnLst>
                                    <p:animClr clrSpc="rgb" dir="cw">
                                      <p:cBhvr override="childStyle">
                                        <p:cTn id="252" dur="250" autoRev="1" fill="remove"/>
                                        <p:tgtEl>
                                          <p:spTgt spid="187"/>
                                        </p:tgtEl>
                                        <p:attrNameLst>
                                          <p:attrName>style.color</p:attrName>
                                        </p:attrNameLst>
                                      </p:cBhvr>
                                      <p:to>
                                        <a:srgbClr val="FFFF00"/>
                                      </p:to>
                                    </p:animClr>
                                    <p:animClr clrSpc="rgb" dir="cw">
                                      <p:cBhvr>
                                        <p:cTn id="253" dur="250" autoRev="1" fill="remove"/>
                                        <p:tgtEl>
                                          <p:spTgt spid="187"/>
                                        </p:tgtEl>
                                        <p:attrNameLst>
                                          <p:attrName>fillcolor</p:attrName>
                                        </p:attrNameLst>
                                      </p:cBhvr>
                                      <p:to>
                                        <a:srgbClr val="FFFF00"/>
                                      </p:to>
                                    </p:animClr>
                                    <p:set>
                                      <p:cBhvr>
                                        <p:cTn id="254" dur="250" autoRev="1" fill="remove"/>
                                        <p:tgtEl>
                                          <p:spTgt spid="187"/>
                                        </p:tgtEl>
                                        <p:attrNameLst>
                                          <p:attrName>fill.type</p:attrName>
                                        </p:attrNameLst>
                                      </p:cBhvr>
                                      <p:to>
                                        <p:strVal val="solid"/>
                                      </p:to>
                                    </p:set>
                                    <p:set>
                                      <p:cBhvr>
                                        <p:cTn id="255" dur="250" autoRev="1" fill="remove"/>
                                        <p:tgtEl>
                                          <p:spTgt spid="187"/>
                                        </p:tgtEl>
                                        <p:attrNameLst>
                                          <p:attrName>fill.on</p:attrName>
                                        </p:attrNameLst>
                                      </p:cBhvr>
                                      <p:to>
                                        <p:strVal val="true"/>
                                      </p:to>
                                    </p:set>
                                  </p:childTnLst>
                                </p:cTn>
                              </p:par>
                            </p:childTnLst>
                          </p:cTn>
                        </p:par>
                      </p:childTnLst>
                    </p:cTn>
                  </p:par>
                  <p:par>
                    <p:cTn id="256" fill="hold">
                      <p:stCondLst>
                        <p:cond delay="indefinite"/>
                      </p:stCondLst>
                      <p:childTnLst>
                        <p:par>
                          <p:cTn id="257" fill="hold">
                            <p:stCondLst>
                              <p:cond delay="0"/>
                            </p:stCondLst>
                            <p:childTnLst>
                              <p:par>
                                <p:cTn id="258" presetID="22" presetClass="entr" presetSubtype="4" fill="hold" nodeType="clickEffect">
                                  <p:stCondLst>
                                    <p:cond delay="0"/>
                                  </p:stCondLst>
                                  <p:childTnLst>
                                    <p:set>
                                      <p:cBhvr>
                                        <p:cTn id="259" dur="1" fill="hold">
                                          <p:stCondLst>
                                            <p:cond delay="0"/>
                                          </p:stCondLst>
                                        </p:cTn>
                                        <p:tgtEl>
                                          <p:spTgt spid="186"/>
                                        </p:tgtEl>
                                        <p:attrNameLst>
                                          <p:attrName>style.visibility</p:attrName>
                                        </p:attrNameLst>
                                      </p:cBhvr>
                                      <p:to>
                                        <p:strVal val="visible"/>
                                      </p:to>
                                    </p:set>
                                    <p:animEffect transition="in" filter="wipe(down)">
                                      <p:cBhvr>
                                        <p:cTn id="260" dur="500"/>
                                        <p:tgtEl>
                                          <p:spTgt spid="186"/>
                                        </p:tgtEl>
                                      </p:cBhvr>
                                    </p:animEffect>
                                  </p:childTnLst>
                                </p:cTn>
                              </p:par>
                            </p:childTnLst>
                          </p:cTn>
                        </p:par>
                        <p:par>
                          <p:cTn id="261" fill="hold">
                            <p:stCondLst>
                              <p:cond delay="500"/>
                            </p:stCondLst>
                            <p:childTnLst>
                              <p:par>
                                <p:cTn id="262" presetID="10" presetClass="entr" presetSubtype="0" fill="hold" grpId="0" nodeType="afterEffect">
                                  <p:stCondLst>
                                    <p:cond delay="500"/>
                                  </p:stCondLst>
                                  <p:childTnLst>
                                    <p:set>
                                      <p:cBhvr>
                                        <p:cTn id="263" dur="1" fill="hold">
                                          <p:stCondLst>
                                            <p:cond delay="0"/>
                                          </p:stCondLst>
                                        </p:cTn>
                                        <p:tgtEl>
                                          <p:spTgt spid="189"/>
                                        </p:tgtEl>
                                        <p:attrNameLst>
                                          <p:attrName>style.visibility</p:attrName>
                                        </p:attrNameLst>
                                      </p:cBhvr>
                                      <p:to>
                                        <p:strVal val="visible"/>
                                      </p:to>
                                    </p:set>
                                    <p:animEffect transition="in" filter="fade">
                                      <p:cBhvr>
                                        <p:cTn id="264" dur="500"/>
                                        <p:tgtEl>
                                          <p:spTgt spid="189"/>
                                        </p:tgtEl>
                                      </p:cBhvr>
                                    </p:animEffect>
                                  </p:childTnLst>
                                </p:cTn>
                              </p:par>
                              <p:par>
                                <p:cTn id="265" presetID="27" presetClass="emph" presetSubtype="0" repeatCount="5000" fill="remove" grpId="1" nodeType="withEffect">
                                  <p:stCondLst>
                                    <p:cond delay="500"/>
                                  </p:stCondLst>
                                  <p:childTnLst>
                                    <p:animClr clrSpc="rgb" dir="cw">
                                      <p:cBhvr override="childStyle">
                                        <p:cTn id="266" dur="250" autoRev="1" fill="remove"/>
                                        <p:tgtEl>
                                          <p:spTgt spid="189"/>
                                        </p:tgtEl>
                                        <p:attrNameLst>
                                          <p:attrName>style.color</p:attrName>
                                        </p:attrNameLst>
                                      </p:cBhvr>
                                      <p:to>
                                        <a:srgbClr val="FFFF00"/>
                                      </p:to>
                                    </p:animClr>
                                    <p:animClr clrSpc="rgb" dir="cw">
                                      <p:cBhvr>
                                        <p:cTn id="267" dur="250" autoRev="1" fill="remove"/>
                                        <p:tgtEl>
                                          <p:spTgt spid="189"/>
                                        </p:tgtEl>
                                        <p:attrNameLst>
                                          <p:attrName>fillcolor</p:attrName>
                                        </p:attrNameLst>
                                      </p:cBhvr>
                                      <p:to>
                                        <a:srgbClr val="FFFF00"/>
                                      </p:to>
                                    </p:animClr>
                                    <p:set>
                                      <p:cBhvr>
                                        <p:cTn id="268" dur="250" autoRev="1" fill="remove"/>
                                        <p:tgtEl>
                                          <p:spTgt spid="189"/>
                                        </p:tgtEl>
                                        <p:attrNameLst>
                                          <p:attrName>fill.type</p:attrName>
                                        </p:attrNameLst>
                                      </p:cBhvr>
                                      <p:to>
                                        <p:strVal val="solid"/>
                                      </p:to>
                                    </p:set>
                                    <p:set>
                                      <p:cBhvr>
                                        <p:cTn id="269" dur="250" autoRev="1" fill="remove"/>
                                        <p:tgtEl>
                                          <p:spTgt spid="189"/>
                                        </p:tgtEl>
                                        <p:attrNameLst>
                                          <p:attrName>fill.on</p:attrName>
                                        </p:attrNameLst>
                                      </p:cBhvr>
                                      <p:to>
                                        <p:strVal val="true"/>
                                      </p:to>
                                    </p:set>
                                  </p:childTnLst>
                                </p:cTn>
                              </p:par>
                            </p:childTnLst>
                          </p:cTn>
                        </p:par>
                      </p:childTnLst>
                    </p:cTn>
                  </p:par>
                  <p:par>
                    <p:cTn id="270" fill="hold">
                      <p:stCondLst>
                        <p:cond delay="indefinite"/>
                      </p:stCondLst>
                      <p:childTnLst>
                        <p:par>
                          <p:cTn id="271" fill="hold">
                            <p:stCondLst>
                              <p:cond delay="0"/>
                            </p:stCondLst>
                            <p:childTnLst>
                              <p:par>
                                <p:cTn id="272" presetID="22" presetClass="entr" presetSubtype="4" fill="hold" nodeType="clickEffect">
                                  <p:stCondLst>
                                    <p:cond delay="0"/>
                                  </p:stCondLst>
                                  <p:childTnLst>
                                    <p:set>
                                      <p:cBhvr>
                                        <p:cTn id="273" dur="1" fill="hold">
                                          <p:stCondLst>
                                            <p:cond delay="0"/>
                                          </p:stCondLst>
                                        </p:cTn>
                                        <p:tgtEl>
                                          <p:spTgt spid="188"/>
                                        </p:tgtEl>
                                        <p:attrNameLst>
                                          <p:attrName>style.visibility</p:attrName>
                                        </p:attrNameLst>
                                      </p:cBhvr>
                                      <p:to>
                                        <p:strVal val="visible"/>
                                      </p:to>
                                    </p:set>
                                    <p:animEffect transition="in" filter="wipe(down)">
                                      <p:cBhvr>
                                        <p:cTn id="274"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06" grpId="0"/>
      <p:bldP spid="106" grpId="1"/>
      <p:bldP spid="108" grpId="0"/>
      <p:bldP spid="108" grpId="1"/>
      <p:bldP spid="114" grpId="0"/>
      <p:bldP spid="114" grpId="1"/>
      <p:bldP spid="120" grpId="0"/>
      <p:bldP spid="120" grpId="1"/>
      <p:bldP spid="138" grpId="0"/>
      <p:bldP spid="138" grpId="1"/>
      <p:bldP spid="140" grpId="0"/>
      <p:bldP spid="140" grpId="1"/>
      <p:bldP spid="142" grpId="0"/>
      <p:bldP spid="142" grpId="1"/>
      <p:bldP spid="174" grpId="0"/>
      <p:bldP spid="174" grpId="1"/>
      <p:bldP spid="176" grpId="0"/>
      <p:bldP spid="176" grpId="1"/>
      <p:bldP spid="178" grpId="0"/>
      <p:bldP spid="178" grpId="1"/>
      <p:bldP spid="179" grpId="0"/>
      <p:bldP spid="179" grpId="1"/>
      <p:bldP spid="181" grpId="0"/>
      <p:bldP spid="181" grpId="1"/>
      <p:bldP spid="183" grpId="0"/>
      <p:bldP spid="183" grpId="1"/>
      <p:bldP spid="185" grpId="0"/>
      <p:bldP spid="185" grpId="1"/>
      <p:bldP spid="187" grpId="0"/>
      <p:bldP spid="187" grpId="1"/>
      <p:bldP spid="189" grpId="0"/>
      <p:bldP spid="189" grpId="1"/>
      <p:bldP spid="191" grpId="0"/>
      <p:bldP spid="191" grpId="1"/>
      <p:bldP spid="192" grpId="0"/>
      <p:bldP spid="193" grpId="0"/>
      <p:bldP spid="195" grpId="0"/>
      <p:bldP spid="195"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27384"/>
            <a:ext cx="8229600" cy="1143000"/>
          </a:xfrm>
          <a:solidFill>
            <a:schemeClr val="bg2">
              <a:lumMod val="75000"/>
              <a:alpha val="0"/>
            </a:schemeClr>
          </a:solidFill>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custDataLst>
              <p:tags r:id="rId2"/>
            </p:custDataLst>
          </p:nvPr>
        </p:nvSpPr>
        <p:spPr>
          <a:xfrm>
            <a:off x="-36512" y="836712"/>
            <a:ext cx="9246332" cy="1368153"/>
          </a:xfrm>
          <a:solidFill>
            <a:schemeClr val="bg2">
              <a:lumMod val="75000"/>
              <a:alpha val="0"/>
            </a:schemeClr>
          </a:solidFill>
        </p:spPr>
        <p:txBody>
          <a:bodyPr>
            <a:noAutofit/>
          </a:bodyPr>
          <a:lstStyle/>
          <a:p>
            <a:pPr marL="0" indent="0" algn="ctr">
              <a:buNone/>
            </a:pPr>
            <a:r>
              <a:rPr lang="fr-FR" sz="1900" dirty="0" smtClean="0"/>
              <a:t>La caractéristique du résistor  est sa résistance, R en Ohms symbole </a:t>
            </a:r>
            <a:r>
              <a:rPr lang="fr-FR" sz="1900" dirty="0" smtClean="0">
                <a:sym typeface="Symbol"/>
              </a:rPr>
              <a:t>. </a:t>
            </a:r>
            <a:br>
              <a:rPr lang="fr-FR" sz="1900" dirty="0" smtClean="0">
                <a:sym typeface="Symbol"/>
              </a:rPr>
            </a:br>
            <a:r>
              <a:rPr lang="fr-FR" sz="1900" dirty="0" smtClean="0">
                <a:sym typeface="Symbol"/>
              </a:rPr>
              <a:t>C’est l’équivalent sur un circuit d’eau d’un robinet plus ou moins fermé, le débit d’eau étant l’équivalent du courant dans le circuit et la pression l’équivalent de la tension.</a:t>
            </a:r>
          </a:p>
        </p:txBody>
      </p:sp>
      <p:grpSp>
        <p:nvGrpSpPr>
          <p:cNvPr id="4" name="Groupe 3"/>
          <p:cNvGrpSpPr/>
          <p:nvPr>
            <p:custDataLst>
              <p:tags r:id="rId3"/>
            </p:custDataLst>
          </p:nvPr>
        </p:nvGrpSpPr>
        <p:grpSpPr>
          <a:xfrm>
            <a:off x="161962" y="2325801"/>
            <a:ext cx="2612766" cy="2466243"/>
            <a:chOff x="404664" y="2708920"/>
            <a:chExt cx="2612766" cy="2646263"/>
          </a:xfrm>
        </p:grpSpPr>
        <p:grpSp>
          <p:nvGrpSpPr>
            <p:cNvPr id="14" name="Groupe 13"/>
            <p:cNvGrpSpPr/>
            <p:nvPr/>
          </p:nvGrpSpPr>
          <p:grpSpPr>
            <a:xfrm>
              <a:off x="404664" y="3139374"/>
              <a:ext cx="2612766" cy="1999784"/>
              <a:chOff x="1979712" y="4130328"/>
              <a:chExt cx="4824536" cy="1999784"/>
            </a:xfrm>
          </p:grpSpPr>
          <p:sp>
            <p:nvSpPr>
              <p:cNvPr id="6" name="Rectangle 5"/>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483736" y="2770042"/>
              <a:ext cx="2412776" cy="1008112"/>
              <a:chOff x="4913784" y="3429000"/>
              <a:chExt cx="2412776" cy="1008112"/>
            </a:xfrm>
          </p:grpSpPr>
          <p:cxnSp>
            <p:nvCxnSpPr>
              <p:cNvPr id="7" name="Connecteur droit 6"/>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1024304"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1064086" y="4635103"/>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3123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52" name="Espace réservé du contenu 2"/>
          <p:cNvSpPr txBox="1">
            <a:spLocks/>
          </p:cNvSpPr>
          <p:nvPr>
            <p:custDataLst>
              <p:tags r:id="rId4"/>
            </p:custDataLst>
          </p:nvPr>
        </p:nvSpPr>
        <p:spPr>
          <a:xfrm>
            <a:off x="0" y="4869160"/>
            <a:ext cx="9246332" cy="1320016"/>
          </a:xfrm>
          <a:prstGeom prst="rect">
            <a:avLst/>
          </a:prstGeom>
          <a:solidFill>
            <a:schemeClr val="bg2">
              <a:lumMod val="75000"/>
              <a:alpha val="0"/>
            </a:schemeClr>
          </a:solidFill>
          <a:effectLst>
            <a:glow rad="228600">
              <a:schemeClr val="accent3">
                <a:satMod val="175000"/>
                <a:alpha val="40000"/>
              </a:schemeClr>
            </a:glow>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Le courant est donc d’autant plus grand que la résistance est faible, on dit que I est inversement proportionnel à R. </a:t>
            </a:r>
          </a:p>
          <a:p>
            <a:pPr marL="0" indent="0" algn="ctr">
              <a:buFont typeface="Arial" panose="020B0604020202020204" pitchFamily="34" charset="0"/>
              <a:buNone/>
            </a:pPr>
            <a:r>
              <a:rPr lang="fr-FR" sz="1900" dirty="0" smtClean="0">
                <a:sym typeface="Symbol"/>
              </a:rPr>
              <a:t>Le générateur impose la tension et le récepteur demande un courant on a:  </a:t>
            </a:r>
            <a:r>
              <a:rPr lang="fr-FR" sz="1900" dirty="0" smtClean="0">
                <a:effectLst>
                  <a:glow rad="660400">
                    <a:schemeClr val="accent3">
                      <a:satMod val="175000"/>
                      <a:alpha val="57000"/>
                    </a:schemeClr>
                  </a:glow>
                </a:effectLst>
                <a:sym typeface="Symbol"/>
              </a:rPr>
              <a:t>I = U/R</a:t>
            </a:r>
            <a:endParaRPr lang="fr-FR" sz="1900" dirty="0">
              <a:effectLst>
                <a:glow rad="660400">
                  <a:schemeClr val="accent3">
                    <a:satMod val="175000"/>
                    <a:alpha val="57000"/>
                  </a:schemeClr>
                </a:glow>
              </a:effectLst>
            </a:endParaRPr>
          </a:p>
        </p:txBody>
      </p:sp>
      <p:grpSp>
        <p:nvGrpSpPr>
          <p:cNvPr id="53" name="Groupe 52"/>
          <p:cNvGrpSpPr/>
          <p:nvPr>
            <p:custDataLst>
              <p:tags r:id="rId5"/>
            </p:custDataLst>
          </p:nvPr>
        </p:nvGrpSpPr>
        <p:grpSpPr>
          <a:xfrm>
            <a:off x="3316783" y="2310427"/>
            <a:ext cx="2612766" cy="2535655"/>
            <a:chOff x="404664" y="2708920"/>
            <a:chExt cx="2612766" cy="2720742"/>
          </a:xfrm>
        </p:grpSpPr>
        <p:grpSp>
          <p:nvGrpSpPr>
            <p:cNvPr id="54" name="Groupe 53"/>
            <p:cNvGrpSpPr/>
            <p:nvPr/>
          </p:nvGrpSpPr>
          <p:grpSpPr>
            <a:xfrm>
              <a:off x="404664" y="3139374"/>
              <a:ext cx="2612766" cy="1999784"/>
              <a:chOff x="1979712" y="4130328"/>
              <a:chExt cx="4824536" cy="1999784"/>
            </a:xfrm>
          </p:grpSpPr>
          <p:sp>
            <p:nvSpPr>
              <p:cNvPr id="73" name="Rectangle 72"/>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74" name="Rectangle 73"/>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5" name="Connecteur droit 54"/>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6" name="Groupe 55"/>
            <p:cNvGrpSpPr/>
            <p:nvPr/>
          </p:nvGrpSpPr>
          <p:grpSpPr>
            <a:xfrm>
              <a:off x="483736" y="2770042"/>
              <a:ext cx="2412776" cy="1008112"/>
              <a:chOff x="4913784" y="3429000"/>
              <a:chExt cx="2412776" cy="1008112"/>
            </a:xfrm>
          </p:grpSpPr>
          <p:cxnSp>
            <p:nvCxnSpPr>
              <p:cNvPr id="69" name="Connecteur droit 68"/>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7" name="Connecteur droit avec flèche 56"/>
            <p:cNvCxnSpPr/>
            <p:nvPr/>
          </p:nvCxnSpPr>
          <p:spPr>
            <a:xfrm flipH="1">
              <a:off x="1209577" y="3816261"/>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flipH="1" flipV="1">
              <a:off x="1086628" y="3270856"/>
              <a:ext cx="117188" cy="32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1" name="ZoneTexte 6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2" name="ZoneTexte 6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3" name="ZoneTexte 6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64" name="Rectangle 63"/>
            <p:cNvSpPr/>
            <p:nvPr/>
          </p:nvSpPr>
          <p:spPr>
            <a:xfrm>
              <a:off x="972600" y="4811339"/>
              <a:ext cx="1405886" cy="618323"/>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5" name="Connecteur droit avec flèche 64"/>
            <p:cNvCxnSpPr/>
            <p:nvPr/>
          </p:nvCxnSpPr>
          <p:spPr>
            <a:xfrm flipV="1">
              <a:off x="2513374" y="5160931"/>
              <a:ext cx="117188" cy="32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6" name="ZoneTexte 65"/>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nvCxnSpPr>
          <p:spPr>
            <a:xfrm flipH="1">
              <a:off x="849810" y="4687656"/>
              <a:ext cx="152867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ZoneTexte 67"/>
            <p:cNvSpPr txBox="1"/>
            <p:nvPr/>
          </p:nvSpPr>
          <p:spPr>
            <a:xfrm>
              <a:off x="1514539" y="436495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75" name="Groupe 74"/>
          <p:cNvGrpSpPr/>
          <p:nvPr>
            <p:custDataLst>
              <p:tags r:id="rId6"/>
            </p:custDataLst>
          </p:nvPr>
        </p:nvGrpSpPr>
        <p:grpSpPr>
          <a:xfrm>
            <a:off x="6300192" y="2276872"/>
            <a:ext cx="2612766" cy="2466243"/>
            <a:chOff x="404664" y="2708920"/>
            <a:chExt cx="2612766" cy="2646263"/>
          </a:xfrm>
        </p:grpSpPr>
        <p:grpSp>
          <p:nvGrpSpPr>
            <p:cNvPr id="76" name="Groupe 75"/>
            <p:cNvGrpSpPr/>
            <p:nvPr/>
          </p:nvGrpSpPr>
          <p:grpSpPr>
            <a:xfrm>
              <a:off x="404664" y="3139374"/>
              <a:ext cx="2612766" cy="1999784"/>
              <a:chOff x="1979712" y="4130328"/>
              <a:chExt cx="4824536" cy="1999784"/>
            </a:xfrm>
          </p:grpSpPr>
          <p:sp>
            <p:nvSpPr>
              <p:cNvPr id="94" name="Rectangle 93"/>
              <p:cNvSpPr/>
              <p:nvPr/>
            </p:nvSpPr>
            <p:spPr>
              <a:xfrm>
                <a:off x="1979712" y="4261810"/>
                <a:ext cx="482453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95" name="Rectangle 94"/>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77" name="Connecteur droit 76"/>
            <p:cNvCxnSpPr/>
            <p:nvPr/>
          </p:nvCxnSpPr>
          <p:spPr>
            <a:xfrm>
              <a:off x="497149" y="5139159"/>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8" name="Groupe 77"/>
            <p:cNvGrpSpPr/>
            <p:nvPr/>
          </p:nvGrpSpPr>
          <p:grpSpPr>
            <a:xfrm>
              <a:off x="483736" y="2770042"/>
              <a:ext cx="2412776" cy="1008112"/>
              <a:chOff x="4913784" y="3429000"/>
              <a:chExt cx="2412776" cy="1008112"/>
            </a:xfrm>
          </p:grpSpPr>
          <p:cxnSp>
            <p:nvCxnSpPr>
              <p:cNvPr id="90" name="Connecteur droit 89"/>
              <p:cNvCxnSpPr/>
              <p:nvPr/>
            </p:nvCxnSpPr>
            <p:spPr>
              <a:xfrm>
                <a:off x="49137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9" name="Connecteur droit avec flèche 78"/>
            <p:cNvCxnSpPr/>
            <p:nvPr/>
          </p:nvCxnSpPr>
          <p:spPr>
            <a:xfrm flipH="1">
              <a:off x="972600" y="3816263"/>
              <a:ext cx="1366104" cy="1439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0" name="Connecteur droit avec flèche 79"/>
            <p:cNvCxnSpPr/>
            <p:nvPr/>
          </p:nvCxnSpPr>
          <p:spPr>
            <a:xfrm flipH="1" flipV="1">
              <a:off x="1086628" y="3270856"/>
              <a:ext cx="117188" cy="324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1963948" y="3408822"/>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2" name="ZoneTexte 81"/>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3" name="ZoneTexte 82"/>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4" name="ZoneTexte 83"/>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85" name="Rectangle 8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86" name="Connecteur droit avec flèche 85"/>
            <p:cNvCxnSpPr/>
            <p:nvPr/>
          </p:nvCxnSpPr>
          <p:spPr>
            <a:xfrm flipV="1">
              <a:off x="2513374" y="5160931"/>
              <a:ext cx="117188" cy="324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ZoneTexte 86"/>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88" name="Connecteur droit avec flèche 87"/>
            <p:cNvCxnSpPr/>
            <p:nvPr/>
          </p:nvCxnSpPr>
          <p:spPr>
            <a:xfrm flipH="1">
              <a:off x="1064086" y="4800924"/>
              <a:ext cx="1314400"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9" name="ZoneTexte 88"/>
            <p:cNvSpPr txBox="1"/>
            <p:nvPr/>
          </p:nvSpPr>
          <p:spPr>
            <a:xfrm>
              <a:off x="1514539" y="447822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24" name="ZoneTexte 23"/>
          <p:cNvSpPr txBox="1"/>
          <p:nvPr>
            <p:custDataLst>
              <p:tags r:id="rId7"/>
            </p:custDataLst>
          </p:nvPr>
        </p:nvSpPr>
        <p:spPr>
          <a:xfrm>
            <a:off x="3328170" y="3345971"/>
            <a:ext cx="2632452" cy="646331"/>
          </a:xfrm>
          <a:prstGeom prst="rect">
            <a:avLst/>
          </a:prstGeom>
          <a:noFill/>
        </p:spPr>
        <p:txBody>
          <a:bodyPr wrap="non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On </a:t>
            </a:r>
            <a:r>
              <a:rPr lang="fr-FR" dirty="0">
                <a:latin typeface="Verdana" panose="020B0604030504040204" pitchFamily="34" charset="0"/>
                <a:ea typeface="Verdana" panose="020B0604030504040204" pitchFamily="34" charset="0"/>
                <a:cs typeface="Verdana" panose="020B0604030504040204" pitchFamily="34" charset="0"/>
              </a:rPr>
              <a:t>augmente </a:t>
            </a:r>
            <a:r>
              <a:rPr lang="fr-FR" dirty="0" smtClean="0">
                <a:latin typeface="Verdana" panose="020B0604030504040204" pitchFamily="34" charset="0"/>
                <a:ea typeface="Verdana" panose="020B0604030504040204" pitchFamily="34" charset="0"/>
                <a:cs typeface="Verdana" panose="020B0604030504040204" pitchFamily="34" charset="0"/>
              </a:rPr>
              <a:t>R </a:t>
            </a:r>
            <a:r>
              <a:rPr lang="fr-FR" dirty="0">
                <a:latin typeface="Verdana" panose="020B0604030504040204" pitchFamily="34" charset="0"/>
                <a:ea typeface="Verdana" panose="020B0604030504040204" pitchFamily="34" charset="0"/>
                <a:cs typeface="Verdana" panose="020B0604030504040204" pitchFamily="34" charset="0"/>
              </a:rPr>
              <a:t>donc</a:t>
            </a:r>
          </a:p>
          <a:p>
            <a:pPr algn="ctr"/>
            <a:r>
              <a:rPr lang="fr-FR" dirty="0" smtClean="0">
                <a:latin typeface="Adobe Arabic"/>
                <a:ea typeface="Verdana" panose="020B0604030504040204" pitchFamily="34" charset="0"/>
                <a:cs typeface="Adobe Arabic"/>
              </a:rPr>
              <a:t> </a:t>
            </a:r>
            <a:r>
              <a:rPr lang="fr-FR" dirty="0" smtClean="0">
                <a:latin typeface="Adobe Arabic"/>
                <a:ea typeface="Verdana" panose="020B0604030504040204" pitchFamily="34" charset="0"/>
                <a:cs typeface="Adobe Arabic"/>
                <a:sym typeface="Symbol"/>
              </a:rPr>
              <a:t> </a:t>
            </a:r>
            <a:r>
              <a:rPr lang="fr-FR" dirty="0" smtClean="0">
                <a:latin typeface="Verdana" panose="020B0604030504040204" pitchFamily="34" charset="0"/>
                <a:ea typeface="Verdana" panose="020B0604030504040204" pitchFamily="34" charset="0"/>
                <a:cs typeface="Verdana" panose="020B0604030504040204" pitchFamily="34" charset="0"/>
              </a:rPr>
              <a:t>I diminue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6" name="ZoneTexte 95"/>
          <p:cNvSpPr txBox="1"/>
          <p:nvPr>
            <p:custDataLst>
              <p:tags r:id="rId8"/>
            </p:custDataLst>
          </p:nvPr>
        </p:nvSpPr>
        <p:spPr>
          <a:xfrm>
            <a:off x="3335915" y="2849510"/>
            <a:ext cx="852028"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U fixe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7" name="ZoneTexte 96"/>
          <p:cNvSpPr txBox="1"/>
          <p:nvPr>
            <p:custDataLst>
              <p:tags r:id="rId9"/>
            </p:custDataLst>
          </p:nvPr>
        </p:nvSpPr>
        <p:spPr>
          <a:xfrm>
            <a:off x="6258868" y="3407662"/>
            <a:ext cx="2603598" cy="646331"/>
          </a:xfrm>
          <a:prstGeom prst="rect">
            <a:avLst/>
          </a:prstGeom>
          <a:noFill/>
        </p:spPr>
        <p:txBody>
          <a:bodyPr wrap="none" rtlCol="0">
            <a:spAutoFit/>
          </a:bodyPr>
          <a:lstStyle/>
          <a:p>
            <a:pPr algn="ctr"/>
            <a:r>
              <a:rPr lang="fr-FR" dirty="0" smtClean="0">
                <a:latin typeface="Verdana" panose="020B0604030504040204" pitchFamily="34" charset="0"/>
                <a:ea typeface="Verdana" panose="020B0604030504040204" pitchFamily="34" charset="0"/>
                <a:cs typeface="Verdana" panose="020B0604030504040204" pitchFamily="34" charset="0"/>
              </a:rPr>
              <a:t>On augmente U</a:t>
            </a:r>
            <a:r>
              <a:rPr lang="fr-FR" dirty="0" smtClean="0">
                <a:latin typeface="Adobe Arabic"/>
                <a:ea typeface="Verdana" panose="020B0604030504040204" pitchFamily="34" charset="0"/>
                <a:cs typeface="Adobe Arabic"/>
              </a:rPr>
              <a:t> </a:t>
            </a:r>
            <a:r>
              <a:rPr lang="fr-FR" dirty="0" smtClean="0">
                <a:latin typeface="Verdana" panose="020B0604030504040204" pitchFamily="34" charset="0"/>
                <a:ea typeface="Verdana" panose="020B0604030504040204" pitchFamily="34" charset="0"/>
                <a:cs typeface="Verdana" panose="020B0604030504040204" pitchFamily="34" charset="0"/>
              </a:rPr>
              <a:t>donc</a:t>
            </a:r>
          </a:p>
          <a:p>
            <a:pPr algn="ctr"/>
            <a:r>
              <a:rPr lang="ar-AE" dirty="0" smtClean="0">
                <a:latin typeface="Adobe Arabic"/>
                <a:ea typeface="Verdana" panose="020B0604030504040204" pitchFamily="34" charset="0"/>
                <a:cs typeface="Adobe Arabic"/>
                <a:sym typeface="Symbol"/>
              </a:rPr>
              <a:t></a:t>
            </a:r>
            <a:r>
              <a:rPr lang="fr-FR" dirty="0" smtClean="0">
                <a:latin typeface="Verdana" panose="020B0604030504040204" pitchFamily="34" charset="0"/>
                <a:ea typeface="Verdana" panose="020B0604030504040204" pitchFamily="34" charset="0"/>
                <a:cs typeface="Verdana" panose="020B0604030504040204" pitchFamily="34" charset="0"/>
              </a:rPr>
              <a:t>I augmente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8" name="ZoneTexte 97"/>
          <p:cNvSpPr txBox="1"/>
          <p:nvPr>
            <p:custDataLst>
              <p:tags r:id="rId10"/>
            </p:custDataLst>
          </p:nvPr>
        </p:nvSpPr>
        <p:spPr>
          <a:xfrm>
            <a:off x="6319324" y="2849510"/>
            <a:ext cx="852028" cy="369332"/>
          </a:xfrm>
          <a:prstGeom prst="rect">
            <a:avLst/>
          </a:prstGeom>
          <a:noFill/>
        </p:spPr>
        <p:txBody>
          <a:bodyPr wrap="none" rtlCol="0">
            <a:sp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R fixe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99" name="Espace réservé du contenu 2"/>
          <p:cNvSpPr txBox="1">
            <a:spLocks/>
          </p:cNvSpPr>
          <p:nvPr>
            <p:custDataLst>
              <p:tags r:id="rId11"/>
            </p:custDataLst>
          </p:nvPr>
        </p:nvSpPr>
        <p:spPr>
          <a:xfrm>
            <a:off x="116582" y="6141432"/>
            <a:ext cx="8991922" cy="716568"/>
          </a:xfrm>
          <a:prstGeom prst="rect">
            <a:avLst/>
          </a:prstGeom>
          <a:solidFill>
            <a:schemeClr val="bg2">
              <a:lumMod val="75000"/>
              <a:alpha val="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Aux bornes du récepteur, la chute de tension s’exprime sous une autre forme connue sous le nom de la loi d’ohms </a:t>
            </a:r>
            <a:r>
              <a:rPr lang="fr-FR" sz="1900" dirty="0" smtClean="0">
                <a:effectLst>
                  <a:glow rad="444500">
                    <a:srgbClr val="FFFF00">
                      <a:alpha val="46000"/>
                    </a:srgbClr>
                  </a:glow>
                </a:effectLst>
                <a:sym typeface="Symbol"/>
              </a:rPr>
              <a:t>U = R x </a:t>
            </a:r>
            <a:r>
              <a:rPr lang="fr-FR" sz="1900" dirty="0" smtClean="0">
                <a:effectLst>
                  <a:glow rad="444500">
                    <a:srgbClr val="FFFF00">
                      <a:alpha val="40000"/>
                    </a:srgbClr>
                  </a:glow>
                </a:effectLst>
                <a:sym typeface="Symbol"/>
              </a:rPr>
              <a:t>I</a:t>
            </a:r>
            <a:endParaRPr lang="fr-FR" sz="1900" dirty="0">
              <a:effectLst>
                <a:glow rad="444500">
                  <a:srgbClr val="FFFF00">
                    <a:alpha val="40000"/>
                  </a:srgbClr>
                </a:glow>
              </a:effectLst>
            </a:endParaRPr>
          </a:p>
        </p:txBody>
      </p:sp>
    </p:spTree>
    <p:extLst>
      <p:ext uri="{BB962C8B-B14F-4D97-AF65-F5344CB8AC3E}">
        <p14:creationId xmlns:p14="http://schemas.microsoft.com/office/powerpoint/2010/main" val="4267971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00"/>
                            </p:stCondLst>
                            <p:childTnLst>
                              <p:par>
                                <p:cTn id="9" presetID="10" presetClass="entr" presetSubtype="0" fill="hold" grpId="0" nodeType="afterEffect">
                                  <p:stCondLst>
                                    <p:cond delay="50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22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wheel(1)">
                                      <p:cBhvr>
                                        <p:cTn id="25" dur="2000"/>
                                        <p:tgtEl>
                                          <p:spTgt spid="53"/>
                                        </p:tgtEl>
                                      </p:cBhvr>
                                    </p:animEffect>
                                  </p:childTnLst>
                                </p:cTn>
                              </p:par>
                            </p:childTnLst>
                          </p:cTn>
                        </p:par>
                        <p:par>
                          <p:cTn id="26" fill="hold">
                            <p:stCondLst>
                              <p:cond delay="2000"/>
                            </p:stCondLst>
                            <p:childTnLst>
                              <p:par>
                                <p:cTn id="27" presetID="10" presetClass="entr" presetSubtype="0" fill="hold" grpId="0" nodeType="afterEffect">
                                  <p:stCondLst>
                                    <p:cond delay="500"/>
                                  </p:stCondLst>
                                  <p:iterate type="wd">
                                    <p:tmPct val="10000"/>
                                  </p:iterate>
                                  <p:childTnLst>
                                    <p:set>
                                      <p:cBhvr>
                                        <p:cTn id="28" dur="1" fill="hold">
                                          <p:stCondLst>
                                            <p:cond delay="0"/>
                                          </p:stCondLst>
                                        </p:cTn>
                                        <p:tgtEl>
                                          <p:spTgt spid="96"/>
                                        </p:tgtEl>
                                        <p:attrNameLst>
                                          <p:attrName>style.visibility</p:attrName>
                                        </p:attrNameLst>
                                      </p:cBhvr>
                                      <p:to>
                                        <p:strVal val="visible"/>
                                      </p:to>
                                    </p:set>
                                    <p:animEffect transition="in" filter="fade">
                                      <p:cBhvr>
                                        <p:cTn id="29" dur="500"/>
                                        <p:tgtEl>
                                          <p:spTgt spid="96"/>
                                        </p:tgtEl>
                                      </p:cBhvr>
                                    </p:animEffect>
                                  </p:childTnLst>
                                </p:cTn>
                              </p:par>
                            </p:childTnLst>
                          </p:cTn>
                        </p:par>
                        <p:par>
                          <p:cTn id="30" fill="hold">
                            <p:stCondLst>
                              <p:cond delay="3050"/>
                            </p:stCondLst>
                            <p:childTnLst>
                              <p:par>
                                <p:cTn id="31" presetID="10" presetClass="entr" presetSubtype="0" fill="hold" grpId="0" nodeType="afterEffect">
                                  <p:stCondLst>
                                    <p:cond delay="500"/>
                                  </p:stCondLst>
                                  <p:iterate type="wd">
                                    <p:tmPct val="10000"/>
                                  </p:iterate>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75"/>
                                        </p:tgtEl>
                                        <p:attrNameLst>
                                          <p:attrName>style.visibility</p:attrName>
                                        </p:attrNameLst>
                                      </p:cBhvr>
                                      <p:to>
                                        <p:strVal val="visible"/>
                                      </p:to>
                                    </p:set>
                                    <p:animEffect transition="in" filter="wheel(1)">
                                      <p:cBhvr>
                                        <p:cTn id="38" dur="2000"/>
                                        <p:tgtEl>
                                          <p:spTgt spid="75"/>
                                        </p:tgtEl>
                                      </p:cBhvr>
                                    </p:animEffect>
                                  </p:childTnLst>
                                </p:cTn>
                              </p:par>
                            </p:childTnLst>
                          </p:cTn>
                        </p:par>
                        <p:par>
                          <p:cTn id="39" fill="hold">
                            <p:stCondLst>
                              <p:cond delay="2000"/>
                            </p:stCondLst>
                            <p:childTnLst>
                              <p:par>
                                <p:cTn id="40" presetID="10" presetClass="entr" presetSubtype="0" fill="hold" grpId="0" nodeType="afterEffect">
                                  <p:stCondLst>
                                    <p:cond delay="500"/>
                                  </p:stCondLst>
                                  <p:iterate type="wd">
                                    <p:tmPct val="10000"/>
                                  </p:iterate>
                                  <p:childTnLst>
                                    <p:set>
                                      <p:cBhvr>
                                        <p:cTn id="41" dur="1" fill="hold">
                                          <p:stCondLst>
                                            <p:cond delay="0"/>
                                          </p:stCondLst>
                                        </p:cTn>
                                        <p:tgtEl>
                                          <p:spTgt spid="98"/>
                                        </p:tgtEl>
                                        <p:attrNameLst>
                                          <p:attrName>style.visibility</p:attrName>
                                        </p:attrNameLst>
                                      </p:cBhvr>
                                      <p:to>
                                        <p:strVal val="visible"/>
                                      </p:to>
                                    </p:set>
                                    <p:animEffect transition="in" filter="fade">
                                      <p:cBhvr>
                                        <p:cTn id="42" dur="500"/>
                                        <p:tgtEl>
                                          <p:spTgt spid="98"/>
                                        </p:tgtEl>
                                      </p:cBhvr>
                                    </p:animEffect>
                                  </p:childTnLst>
                                </p:cTn>
                              </p:par>
                            </p:childTnLst>
                          </p:cTn>
                        </p:par>
                        <p:par>
                          <p:cTn id="43" fill="hold">
                            <p:stCondLst>
                              <p:cond delay="3050"/>
                            </p:stCondLst>
                            <p:childTnLst>
                              <p:par>
                                <p:cTn id="44" presetID="10" presetClass="entr" presetSubtype="0" fill="hold" grpId="0" nodeType="afterEffect">
                                  <p:stCondLst>
                                    <p:cond delay="500"/>
                                  </p:stCondLst>
                                  <p:iterate type="wd">
                                    <p:tmPct val="10000"/>
                                  </p:iterate>
                                  <p:childTnLst>
                                    <p:set>
                                      <p:cBhvr>
                                        <p:cTn id="45" dur="1" fill="hold">
                                          <p:stCondLst>
                                            <p:cond delay="0"/>
                                          </p:stCondLst>
                                        </p:cTn>
                                        <p:tgtEl>
                                          <p:spTgt spid="97"/>
                                        </p:tgtEl>
                                        <p:attrNameLst>
                                          <p:attrName>style.visibility</p:attrName>
                                        </p:attrNameLst>
                                      </p:cBhvr>
                                      <p:to>
                                        <p:strVal val="visible"/>
                                      </p:to>
                                    </p:set>
                                    <p:animEffect transition="in" filter="fade">
                                      <p:cBhvr>
                                        <p:cTn id="46" dur="500"/>
                                        <p:tgtEl>
                                          <p:spTgt spid="9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iterate type="wd">
                                    <p:tmPct val="10000"/>
                                  </p:iterate>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par>
                          <p:cTn id="52" fill="hold">
                            <p:stCondLst>
                              <p:cond delay="2450"/>
                            </p:stCondLst>
                            <p:childTnLst>
                              <p:par>
                                <p:cTn id="53" presetID="10" presetClass="entr" presetSubtype="0" fill="hold" grpId="0" nodeType="afterEffect">
                                  <p:stCondLst>
                                    <p:cond delay="500"/>
                                  </p:stCondLst>
                                  <p:iterate type="wd">
                                    <p:tmPct val="10000"/>
                                  </p:iterate>
                                  <p:childTnLst>
                                    <p:set>
                                      <p:cBhvr>
                                        <p:cTn id="54" dur="1" fill="hold">
                                          <p:stCondLst>
                                            <p:cond delay="0"/>
                                          </p:stCondLst>
                                        </p:cTn>
                                        <p:tgtEl>
                                          <p:spTgt spid="99"/>
                                        </p:tgtEl>
                                        <p:attrNameLst>
                                          <p:attrName>style.visibility</p:attrName>
                                        </p:attrNameLst>
                                      </p:cBhvr>
                                      <p:to>
                                        <p:strVal val="visible"/>
                                      </p:to>
                                    </p:set>
                                    <p:animEffect transition="in" filter="fade">
                                      <p:cBhvr>
                                        <p:cTn id="55"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2" grpId="0" animBg="1"/>
      <p:bldP spid="24" grpId="0"/>
      <p:bldP spid="96" grpId="0"/>
      <p:bldP spid="97" grpId="0"/>
      <p:bldP spid="98" grpId="0"/>
      <p:bldP spid="9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1467" y="-99392"/>
            <a:ext cx="8229600" cy="1143000"/>
          </a:xfrm>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custDataLst>
              <p:tags r:id="rId2"/>
            </p:custDataLst>
          </p:nvPr>
        </p:nvSpPr>
        <p:spPr>
          <a:xfrm>
            <a:off x="0" y="798940"/>
            <a:ext cx="9246332" cy="2198012"/>
          </a:xfrm>
          <a:solidFill>
            <a:schemeClr val="bg2">
              <a:lumMod val="75000"/>
              <a:alpha val="0"/>
            </a:schemeClr>
          </a:solidFill>
          <a:effectLst>
            <a:glow rad="444500">
              <a:srgbClr val="FFFF00"/>
            </a:glow>
            <a:outerShdw blurRad="50800" dist="38100" dir="2700000" algn="tl" rotWithShape="0">
              <a:schemeClr val="bg1">
                <a:alpha val="40000"/>
              </a:schemeClr>
            </a:outerShdw>
          </a:effectLst>
        </p:spPr>
        <p:txBody>
          <a:bodyPr>
            <a:noAutofit/>
          </a:bodyPr>
          <a:lstStyle/>
          <a:p>
            <a:pPr marL="0" indent="0" algn="ctr">
              <a:buNone/>
            </a:pPr>
            <a:r>
              <a:rPr lang="fr-FR" sz="1900" dirty="0" smtClean="0"/>
              <a:t>Les caractéristiques du générateur  sont:</a:t>
            </a:r>
          </a:p>
          <a:p>
            <a:pPr marL="0" indent="0" algn="ctr">
              <a:buNone/>
            </a:pPr>
            <a:r>
              <a:rPr lang="fr-FR" sz="1900" dirty="0" smtClean="0"/>
              <a:t> E : la force électromotrice en </a:t>
            </a:r>
            <a:r>
              <a:rPr lang="fr-FR" sz="1900" dirty="0" smtClean="0"/>
              <a:t>Volt </a:t>
            </a:r>
            <a:r>
              <a:rPr lang="fr-FR" sz="1900" dirty="0" smtClean="0"/>
              <a:t>que l’on peut mesurer a vide (sans récepteur raccordé I = 0A) </a:t>
            </a:r>
          </a:p>
          <a:p>
            <a:pPr marL="0" indent="0" algn="ctr">
              <a:buNone/>
            </a:pPr>
            <a:r>
              <a:rPr lang="fr-FR" sz="1900" dirty="0" smtClean="0"/>
              <a:t>r:  la résistance interne du générateur en </a:t>
            </a:r>
            <a:r>
              <a:rPr lang="fr-FR" sz="1900" dirty="0" smtClean="0"/>
              <a:t>ohm, qui </a:t>
            </a:r>
            <a:r>
              <a:rPr lang="fr-FR" sz="1900" dirty="0" smtClean="0"/>
              <a:t>caractérise le « défaut » du générateur. On peut la calculer en mesurant I, </a:t>
            </a:r>
            <a:r>
              <a:rPr lang="fr-FR" sz="1900" dirty="0" smtClean="0"/>
              <a:t>U à </a:t>
            </a:r>
            <a:r>
              <a:rPr lang="fr-FR" sz="1900" dirty="0" smtClean="0"/>
              <a:t>vide (E),  U en charge. On applique ensuite l’équation avec la convention  générateur   </a:t>
            </a:r>
            <a:r>
              <a:rPr lang="fr-FR" sz="1900" dirty="0" smtClean="0">
                <a:effectLst>
                  <a:glow rad="457200">
                    <a:srgbClr val="FFFF00"/>
                  </a:glow>
                </a:effectLst>
              </a:rPr>
              <a:t>U = E – </a:t>
            </a:r>
            <a:r>
              <a:rPr lang="fr-FR" sz="1978" dirty="0" smtClean="0">
                <a:effectLst>
                  <a:glow rad="457200">
                    <a:srgbClr val="FFFF00"/>
                  </a:glow>
                </a:effectLst>
              </a:rPr>
              <a:t>r . I</a:t>
            </a:r>
            <a:r>
              <a:rPr lang="fr-FR" sz="1900" dirty="0" smtClean="0">
                <a:effectLst>
                  <a:glow rad="457200">
                    <a:srgbClr val="FFFF00"/>
                  </a:glow>
                </a:effectLst>
              </a:rPr>
              <a:t> </a:t>
            </a:r>
            <a:endParaRPr lang="fr-FR" sz="1900" dirty="0" smtClean="0">
              <a:effectLst>
                <a:glow rad="457200">
                  <a:srgbClr val="FFFF00"/>
                </a:glow>
              </a:effectLst>
              <a:sym typeface="Symbol"/>
            </a:endParaRPr>
          </a:p>
        </p:txBody>
      </p:sp>
      <p:sp>
        <p:nvSpPr>
          <p:cNvPr id="99" name="Espace réservé du contenu 2"/>
          <p:cNvSpPr txBox="1">
            <a:spLocks/>
          </p:cNvSpPr>
          <p:nvPr>
            <p:custDataLst>
              <p:tags r:id="rId3"/>
            </p:custDataLst>
          </p:nvPr>
        </p:nvSpPr>
        <p:spPr>
          <a:xfrm>
            <a:off x="43644" y="5847000"/>
            <a:ext cx="9114904" cy="1011000"/>
          </a:xfrm>
          <a:prstGeom prst="rect">
            <a:avLst/>
          </a:prstGeom>
          <a:solidFill>
            <a:schemeClr val="bg2">
              <a:lumMod val="75000"/>
              <a:alpha val="0"/>
            </a:schemeClr>
          </a:solidFill>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Dans le cas ou le courant « rentre »  par le plus du générateur, </a:t>
            </a:r>
            <a:br>
              <a:rPr lang="fr-FR" sz="1900" dirty="0" smtClean="0">
                <a:sym typeface="Symbol"/>
              </a:rPr>
            </a:br>
            <a:r>
              <a:rPr lang="fr-FR" sz="1900" dirty="0" smtClean="0">
                <a:sym typeface="Symbol"/>
              </a:rPr>
              <a:t>il sera considéré en convention récepteur </a:t>
            </a:r>
            <a:br>
              <a:rPr lang="fr-FR" sz="1900" dirty="0" smtClean="0">
                <a:sym typeface="Symbol"/>
              </a:rPr>
            </a:br>
            <a:r>
              <a:rPr lang="fr-FR" sz="1900" dirty="0" smtClean="0">
                <a:sym typeface="Symbol"/>
              </a:rPr>
              <a:t> (ex charge d’une batterie d’accumulateur)   </a:t>
            </a:r>
            <a:r>
              <a:rPr lang="fr-FR" sz="1900" dirty="0" smtClean="0">
                <a:effectLst>
                  <a:glow rad="469900">
                    <a:srgbClr val="FFFF00">
                      <a:alpha val="79000"/>
                    </a:srgbClr>
                  </a:glow>
                </a:effectLst>
                <a:sym typeface="Symbol"/>
              </a:rPr>
              <a:t>U = E + r . I</a:t>
            </a:r>
            <a:endParaRPr lang="fr-FR" sz="1900" dirty="0">
              <a:effectLst>
                <a:glow rad="469900">
                  <a:srgbClr val="FFFF00">
                    <a:alpha val="79000"/>
                  </a:srgbClr>
                </a:glow>
              </a:effectLst>
            </a:endParaRPr>
          </a:p>
        </p:txBody>
      </p:sp>
      <p:grpSp>
        <p:nvGrpSpPr>
          <p:cNvPr id="5" name="Groupe 4"/>
          <p:cNvGrpSpPr/>
          <p:nvPr>
            <p:custDataLst>
              <p:tags r:id="rId4"/>
            </p:custDataLst>
          </p:nvPr>
        </p:nvGrpSpPr>
        <p:grpSpPr>
          <a:xfrm>
            <a:off x="179512" y="3235005"/>
            <a:ext cx="3240360" cy="2466243"/>
            <a:chOff x="179512" y="3235005"/>
            <a:chExt cx="3240360" cy="2466243"/>
          </a:xfrm>
        </p:grpSpPr>
        <p:grpSp>
          <p:nvGrpSpPr>
            <p:cNvPr id="4" name="Groupe 3"/>
            <p:cNvGrpSpPr/>
            <p:nvPr/>
          </p:nvGrpSpPr>
          <p:grpSpPr>
            <a:xfrm>
              <a:off x="179512" y="3235005"/>
              <a:ext cx="3240360" cy="2466243"/>
              <a:chOff x="732388" y="2708920"/>
              <a:chExt cx="3240360" cy="2646263"/>
            </a:xfrm>
          </p:grpSpPr>
          <p:grpSp>
            <p:nvGrpSpPr>
              <p:cNvPr id="14" name="Groupe 13"/>
              <p:cNvGrpSpPr/>
              <p:nvPr/>
            </p:nvGrpSpPr>
            <p:grpSpPr>
              <a:xfrm>
                <a:off x="732388" y="3139374"/>
                <a:ext cx="3240360" cy="1999784"/>
                <a:chOff x="2584862" y="4130328"/>
                <a:chExt cx="5983404" cy="1999784"/>
              </a:xfrm>
            </p:grpSpPr>
            <p:sp>
              <p:nvSpPr>
                <p:cNvPr id="6" name="Rectangle 5"/>
                <p:cNvSpPr/>
                <p:nvPr/>
              </p:nvSpPr>
              <p:spPr>
                <a:xfrm>
                  <a:off x="2584862" y="4261810"/>
                  <a:ext cx="5983404"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732388" y="2770042"/>
                <a:ext cx="2164124" cy="1008112"/>
                <a:chOff x="5162436" y="3429000"/>
                <a:chExt cx="2164124" cy="1008112"/>
              </a:xfrm>
            </p:grpSpPr>
            <p:cxnSp>
              <p:nvCxnSpPr>
                <p:cNvPr id="7" name="Connecteur droit 6"/>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972600" y="3816261"/>
                <a:ext cx="272429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016379" y="381626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1145222" y="4995143"/>
                <a:ext cx="1152128"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2474910" y="4794841"/>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30" name="Connecteur droit avec flèche 29"/>
              <p:cNvCxnSpPr/>
              <p:nvPr/>
            </p:nvCxnSpPr>
            <p:spPr>
              <a:xfrm flipH="1">
                <a:off x="1064086" y="481731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4309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00" name="Rectangle 99"/>
            <p:cNvSpPr/>
            <p:nvPr/>
          </p:nvSpPr>
          <p:spPr>
            <a:xfrm>
              <a:off x="1776838" y="3647142"/>
              <a:ext cx="884717" cy="285914"/>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grpSp>
      <p:cxnSp>
        <p:nvCxnSpPr>
          <p:cNvPr id="101" name="Connecteur droit avec flèche 100"/>
          <p:cNvCxnSpPr/>
          <p:nvPr>
            <p:custDataLst>
              <p:tags r:id="rId5"/>
            </p:custDataLst>
          </p:nvPr>
        </p:nvCxnSpPr>
        <p:spPr>
          <a:xfrm flipH="1" flipV="1">
            <a:off x="583219" y="3211018"/>
            <a:ext cx="1029323" cy="19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2" name="ZoneTexte 101"/>
          <p:cNvSpPr txBox="1"/>
          <p:nvPr>
            <p:custDataLst>
              <p:tags r:id="rId6"/>
            </p:custDataLst>
          </p:nvPr>
        </p:nvSpPr>
        <p:spPr>
          <a:xfrm>
            <a:off x="1029236" y="2803132"/>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03" name="Connecteur droit avec flèche 102"/>
          <p:cNvCxnSpPr/>
          <p:nvPr>
            <p:custDataLst>
              <p:tags r:id="rId7"/>
            </p:custDataLst>
          </p:nvPr>
        </p:nvCxnSpPr>
        <p:spPr>
          <a:xfrm>
            <a:off x="1691680" y="3501008"/>
            <a:ext cx="1193621"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4" name="ZoneTexte 103"/>
          <p:cNvSpPr txBox="1"/>
          <p:nvPr>
            <p:custDataLst>
              <p:tags r:id="rId8"/>
            </p:custDataLst>
          </p:nvPr>
        </p:nvSpPr>
        <p:spPr>
          <a:xfrm>
            <a:off x="2123728" y="3131676"/>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7" name="Connecteur droit avec flèche 126"/>
          <p:cNvCxnSpPr/>
          <p:nvPr>
            <p:custDataLst>
              <p:tags r:id="rId9"/>
            </p:custDataLst>
          </p:nvPr>
        </p:nvCxnSpPr>
        <p:spPr>
          <a:xfrm flipH="1" flipV="1">
            <a:off x="6860164" y="3854812"/>
            <a:ext cx="1" cy="71252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custDataLst>
              <p:tags r:id="rId10"/>
            </p:custDataLst>
          </p:nvPr>
        </p:nvSpPr>
        <p:spPr>
          <a:xfrm>
            <a:off x="6875361" y="4080253"/>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9" name="Connecteur droit avec flèche 128"/>
          <p:cNvCxnSpPr/>
          <p:nvPr>
            <p:custDataLst>
              <p:tags r:id="rId11"/>
            </p:custDataLst>
          </p:nvPr>
        </p:nvCxnSpPr>
        <p:spPr>
          <a:xfrm flipV="1">
            <a:off x="6860165" y="4640449"/>
            <a:ext cx="0" cy="101438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0" name="ZoneTexte 129"/>
          <p:cNvSpPr txBox="1"/>
          <p:nvPr>
            <p:custDataLst>
              <p:tags r:id="rId12"/>
            </p:custDataLst>
          </p:nvPr>
        </p:nvSpPr>
        <p:spPr>
          <a:xfrm>
            <a:off x="6876256" y="4914238"/>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9" name="Groupe 8"/>
          <p:cNvGrpSpPr/>
          <p:nvPr>
            <p:custDataLst>
              <p:tags r:id="rId13"/>
            </p:custDataLst>
          </p:nvPr>
        </p:nvGrpSpPr>
        <p:grpSpPr>
          <a:xfrm>
            <a:off x="3635896" y="3510603"/>
            <a:ext cx="3075627" cy="2219870"/>
            <a:chOff x="3635896" y="3510603"/>
            <a:chExt cx="3075627" cy="2219870"/>
          </a:xfrm>
        </p:grpSpPr>
        <p:grpSp>
          <p:nvGrpSpPr>
            <p:cNvPr id="105" name="Groupe 104"/>
            <p:cNvGrpSpPr/>
            <p:nvPr/>
          </p:nvGrpSpPr>
          <p:grpSpPr>
            <a:xfrm>
              <a:off x="3635896" y="3510603"/>
              <a:ext cx="3075627" cy="2219870"/>
              <a:chOff x="411569" y="2838415"/>
              <a:chExt cx="3075627" cy="2381906"/>
            </a:xfrm>
          </p:grpSpPr>
          <p:grpSp>
            <p:nvGrpSpPr>
              <p:cNvPr id="106" name="Groupe 105"/>
              <p:cNvGrpSpPr/>
              <p:nvPr/>
            </p:nvGrpSpPr>
            <p:grpSpPr>
              <a:xfrm>
                <a:off x="732388" y="3270856"/>
                <a:ext cx="2393054" cy="1868302"/>
                <a:chOff x="2584862" y="4261810"/>
                <a:chExt cx="4418834" cy="1868302"/>
              </a:xfrm>
            </p:grpSpPr>
            <p:sp>
              <p:nvSpPr>
                <p:cNvPr id="124" name="Rectangle 123"/>
                <p:cNvSpPr/>
                <p:nvPr/>
              </p:nvSpPr>
              <p:spPr>
                <a:xfrm>
                  <a:off x="2584862" y="4261810"/>
                  <a:ext cx="421744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5" name="Rectangle 124"/>
                <p:cNvSpPr/>
                <p:nvPr/>
              </p:nvSpPr>
              <p:spPr>
                <a:xfrm>
                  <a:off x="6604802" y="4672353"/>
                  <a:ext cx="398894" cy="151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07" name="Connecteur droit 10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8" name="Groupe 107"/>
              <p:cNvGrpSpPr/>
              <p:nvPr/>
            </p:nvGrpSpPr>
            <p:grpSpPr>
              <a:xfrm>
                <a:off x="732388" y="3274098"/>
                <a:ext cx="2754808" cy="558455"/>
                <a:chOff x="5162436" y="3933056"/>
                <a:chExt cx="2754808" cy="558455"/>
              </a:xfrm>
            </p:grpSpPr>
            <p:cxnSp>
              <p:nvCxnSpPr>
                <p:cNvPr id="120" name="Connecteur droit 119"/>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rot="5400000">
                  <a:off x="7447478" y="384400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rot="5400000">
                  <a:off x="7429987" y="4256628"/>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9" name="Connecteur droit avec flèche 108"/>
              <p:cNvCxnSpPr/>
              <p:nvPr/>
            </p:nvCxnSpPr>
            <p:spPr>
              <a:xfrm rot="5400000" flipH="1">
                <a:off x="1607393" y="4116295"/>
                <a:ext cx="1461575"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1" name="ZoneTexte 110"/>
              <p:cNvSpPr txBox="1"/>
              <p:nvPr/>
            </p:nvSpPr>
            <p:spPr>
              <a:xfrm>
                <a:off x="1976202" y="3846587"/>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2" name="ZoneTexte 111"/>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3" name="ZoneTexte 112"/>
              <p:cNvSpPr txBox="1"/>
              <p:nvPr/>
            </p:nvSpPr>
            <p:spPr>
              <a:xfrm>
                <a:off x="2703991" y="3278458"/>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4" name="ZoneTexte 113"/>
              <p:cNvSpPr txBox="1"/>
              <p:nvPr/>
            </p:nvSpPr>
            <p:spPr>
              <a:xfrm>
                <a:off x="2748875" y="3769355"/>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15" name="Rectangle 114"/>
              <p:cNvSpPr/>
              <p:nvPr/>
            </p:nvSpPr>
            <p:spPr>
              <a:xfrm>
                <a:off x="674266" y="3207747"/>
                <a:ext cx="225267" cy="2012574"/>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16" name="Connecteur droit avec flèche 115"/>
              <p:cNvCxnSpPr/>
              <p:nvPr/>
            </p:nvCxnSpPr>
            <p:spPr>
              <a:xfrm flipH="1" flipV="1">
                <a:off x="1547605" y="5117380"/>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7" name="ZoneTexte 116"/>
              <p:cNvSpPr txBox="1"/>
              <p:nvPr/>
            </p:nvSpPr>
            <p:spPr>
              <a:xfrm>
                <a:off x="1450547" y="4740796"/>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18" name="Connecteur droit avec flèche 117"/>
              <p:cNvCxnSpPr/>
              <p:nvPr/>
            </p:nvCxnSpPr>
            <p:spPr>
              <a:xfrm flipV="1">
                <a:off x="783787" y="3324479"/>
                <a:ext cx="14227" cy="17048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9" name="ZoneTexte 118"/>
              <p:cNvSpPr txBox="1"/>
              <p:nvPr/>
            </p:nvSpPr>
            <p:spPr>
              <a:xfrm>
                <a:off x="411569" y="378762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26" name="Rectangle 125"/>
            <p:cNvSpPr/>
            <p:nvPr/>
          </p:nvSpPr>
          <p:spPr>
            <a:xfrm>
              <a:off x="6025127" y="4722421"/>
              <a:ext cx="426720" cy="827016"/>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sp>
          <p:nvSpPr>
            <p:cNvPr id="131" name="ZoneTexte 130"/>
            <p:cNvSpPr txBox="1"/>
            <p:nvPr/>
          </p:nvSpPr>
          <p:spPr>
            <a:xfrm>
              <a:off x="3956715" y="3599955"/>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2" name="ZoneTexte 131"/>
            <p:cNvSpPr txBox="1"/>
            <p:nvPr/>
          </p:nvSpPr>
          <p:spPr>
            <a:xfrm>
              <a:off x="4087407" y="535704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37" name="Espace réservé du contenu 2"/>
          <p:cNvSpPr txBox="1">
            <a:spLocks/>
          </p:cNvSpPr>
          <p:nvPr>
            <p:custDataLst>
              <p:tags r:id="rId14"/>
            </p:custDataLst>
          </p:nvPr>
        </p:nvSpPr>
        <p:spPr>
          <a:xfrm>
            <a:off x="6660232" y="3066072"/>
            <a:ext cx="2522944" cy="10110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400" dirty="0" smtClean="0">
                <a:sym typeface="Symbol"/>
              </a:rPr>
              <a:t>Autre représentation du générateur avec sa résistance de défaut</a:t>
            </a:r>
            <a:endParaRPr lang="fr-FR" sz="1400" dirty="0">
              <a:effectLst>
                <a:glow rad="469900">
                  <a:srgbClr val="FFFF00">
                    <a:alpha val="79000"/>
                  </a:srgbClr>
                </a:glow>
              </a:effectLst>
            </a:endParaRPr>
          </a:p>
        </p:txBody>
      </p:sp>
      <p:grpSp>
        <p:nvGrpSpPr>
          <p:cNvPr id="18" name="Groupe 17"/>
          <p:cNvGrpSpPr/>
          <p:nvPr>
            <p:custDataLst>
              <p:tags r:id="rId15"/>
            </p:custDataLst>
          </p:nvPr>
        </p:nvGrpSpPr>
        <p:grpSpPr>
          <a:xfrm>
            <a:off x="7907871" y="3854812"/>
            <a:ext cx="619241" cy="1898849"/>
            <a:chOff x="7907871" y="3854812"/>
            <a:chExt cx="619241" cy="1898849"/>
          </a:xfrm>
        </p:grpSpPr>
        <p:grpSp>
          <p:nvGrpSpPr>
            <p:cNvPr id="17" name="Groupe 16"/>
            <p:cNvGrpSpPr/>
            <p:nvPr/>
          </p:nvGrpSpPr>
          <p:grpSpPr>
            <a:xfrm>
              <a:off x="8100392" y="3854812"/>
              <a:ext cx="426720" cy="1898849"/>
              <a:chOff x="8100392" y="3854812"/>
              <a:chExt cx="426720" cy="1898849"/>
            </a:xfrm>
          </p:grpSpPr>
          <p:cxnSp>
            <p:nvCxnSpPr>
              <p:cNvPr id="135" name="Connecteur droit 134"/>
              <p:cNvCxnSpPr/>
              <p:nvPr/>
            </p:nvCxnSpPr>
            <p:spPr>
              <a:xfrm>
                <a:off x="8319060" y="3854812"/>
                <a:ext cx="0" cy="18988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3" name="Rectangle 132"/>
              <p:cNvSpPr/>
              <p:nvPr/>
            </p:nvSpPr>
            <p:spPr>
              <a:xfrm>
                <a:off x="8172400" y="4077072"/>
                <a:ext cx="293320" cy="827016"/>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grpSp>
            <p:nvGrpSpPr>
              <p:cNvPr id="47" name="Groupe 46"/>
              <p:cNvGrpSpPr/>
              <p:nvPr/>
            </p:nvGrpSpPr>
            <p:grpSpPr>
              <a:xfrm>
                <a:off x="8100392" y="5092108"/>
                <a:ext cx="426720" cy="425124"/>
                <a:chOff x="8100392" y="4025844"/>
                <a:chExt cx="426720" cy="425124"/>
              </a:xfrm>
            </p:grpSpPr>
            <p:sp useBgFill="1">
              <p:nvSpPr>
                <p:cNvPr id="134" name="Ellipse 133"/>
                <p:cNvSpPr/>
                <p:nvPr/>
              </p:nvSpPr>
              <p:spPr>
                <a:xfrm>
                  <a:off x="8100392" y="4029867"/>
                  <a:ext cx="426720" cy="421101"/>
                </a:xfrm>
                <a:prstGeom prst="ellipse">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36" name="Connecteur droit 135"/>
                <p:cNvCxnSpPr/>
                <p:nvPr/>
              </p:nvCxnSpPr>
              <p:spPr>
                <a:xfrm flipV="1">
                  <a:off x="8319060" y="4025844"/>
                  <a:ext cx="6840" cy="382086"/>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sp>
          <p:nvSpPr>
            <p:cNvPr id="138" name="ZoneTexte 137"/>
            <p:cNvSpPr txBox="1"/>
            <p:nvPr/>
          </p:nvSpPr>
          <p:spPr>
            <a:xfrm>
              <a:off x="7907871" y="4828548"/>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9" name="ZoneTexte 138"/>
            <p:cNvSpPr txBox="1"/>
            <p:nvPr/>
          </p:nvSpPr>
          <p:spPr>
            <a:xfrm>
              <a:off x="7939155" y="5373719"/>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273875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28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heel(1)">
                                      <p:cBhvr>
                                        <p:cTn id="24" dur="2000"/>
                                        <p:tgtEl>
                                          <p:spTgt spid="5"/>
                                        </p:tgtEl>
                                      </p:cBhvr>
                                    </p:animEffect>
                                  </p:childTnLst>
                                </p:cTn>
                              </p:par>
                            </p:childTnLst>
                          </p:cTn>
                        </p:par>
                        <p:par>
                          <p:cTn id="25" fill="hold">
                            <p:stCondLst>
                              <p:cond delay="2000"/>
                            </p:stCondLst>
                            <p:childTnLst>
                              <p:par>
                                <p:cTn id="26" presetID="22" presetClass="entr" presetSubtype="2" fill="hold" grpId="0" nodeType="afterEffect">
                                  <p:stCondLst>
                                    <p:cond delay="500"/>
                                  </p:stCondLst>
                                  <p:childTnLst>
                                    <p:set>
                                      <p:cBhvr>
                                        <p:cTn id="27" dur="1" fill="hold">
                                          <p:stCondLst>
                                            <p:cond delay="0"/>
                                          </p:stCondLst>
                                        </p:cTn>
                                        <p:tgtEl>
                                          <p:spTgt spid="102"/>
                                        </p:tgtEl>
                                        <p:attrNameLst>
                                          <p:attrName>style.visibility</p:attrName>
                                        </p:attrNameLst>
                                      </p:cBhvr>
                                      <p:to>
                                        <p:strVal val="visible"/>
                                      </p:to>
                                    </p:set>
                                    <p:animEffect transition="in" filter="wipe(right)">
                                      <p:cBhvr>
                                        <p:cTn id="28" dur="500"/>
                                        <p:tgtEl>
                                          <p:spTgt spid="102"/>
                                        </p:tgtEl>
                                      </p:cBhvr>
                                    </p:animEffect>
                                  </p:childTnLst>
                                </p:cTn>
                              </p:par>
                            </p:childTnLst>
                          </p:cTn>
                        </p:par>
                        <p:par>
                          <p:cTn id="29" fill="hold">
                            <p:stCondLst>
                              <p:cond delay="3000"/>
                            </p:stCondLst>
                            <p:childTnLst>
                              <p:par>
                                <p:cTn id="30" presetID="22" presetClass="entr" presetSubtype="2" fill="hold" nodeType="afterEffect">
                                  <p:stCondLst>
                                    <p:cond delay="500"/>
                                  </p:stCondLst>
                                  <p:childTnLst>
                                    <p:set>
                                      <p:cBhvr>
                                        <p:cTn id="31" dur="1" fill="hold">
                                          <p:stCondLst>
                                            <p:cond delay="0"/>
                                          </p:stCondLst>
                                        </p:cTn>
                                        <p:tgtEl>
                                          <p:spTgt spid="101"/>
                                        </p:tgtEl>
                                        <p:attrNameLst>
                                          <p:attrName>style.visibility</p:attrName>
                                        </p:attrNameLst>
                                      </p:cBhvr>
                                      <p:to>
                                        <p:strVal val="visible"/>
                                      </p:to>
                                    </p:set>
                                    <p:animEffect transition="in" filter="wipe(right)">
                                      <p:cBhvr>
                                        <p:cTn id="32" dur="500"/>
                                        <p:tgtEl>
                                          <p:spTgt spid="101"/>
                                        </p:tgtEl>
                                      </p:cBhvr>
                                    </p:animEffect>
                                  </p:childTnLst>
                                </p:cTn>
                              </p:par>
                            </p:childTnLst>
                          </p:cTn>
                        </p:par>
                        <p:par>
                          <p:cTn id="33" fill="hold">
                            <p:stCondLst>
                              <p:cond delay="4000"/>
                            </p:stCondLst>
                            <p:childTnLst>
                              <p:par>
                                <p:cTn id="34" presetID="22" presetClass="entr" presetSubtype="2" fill="hold" grpId="0" nodeType="afterEffect">
                                  <p:stCondLst>
                                    <p:cond delay="500"/>
                                  </p:stCondLst>
                                  <p:childTnLst>
                                    <p:set>
                                      <p:cBhvr>
                                        <p:cTn id="35" dur="1" fill="hold">
                                          <p:stCondLst>
                                            <p:cond delay="0"/>
                                          </p:stCondLst>
                                        </p:cTn>
                                        <p:tgtEl>
                                          <p:spTgt spid="104"/>
                                        </p:tgtEl>
                                        <p:attrNameLst>
                                          <p:attrName>style.visibility</p:attrName>
                                        </p:attrNameLst>
                                      </p:cBhvr>
                                      <p:to>
                                        <p:strVal val="visible"/>
                                      </p:to>
                                    </p:set>
                                    <p:animEffect transition="in" filter="wipe(right)">
                                      <p:cBhvr>
                                        <p:cTn id="36" dur="500"/>
                                        <p:tgtEl>
                                          <p:spTgt spid="104"/>
                                        </p:tgtEl>
                                      </p:cBhvr>
                                    </p:animEffect>
                                  </p:childTnLst>
                                </p:cTn>
                              </p:par>
                            </p:childTnLst>
                          </p:cTn>
                        </p:par>
                        <p:par>
                          <p:cTn id="37" fill="hold">
                            <p:stCondLst>
                              <p:cond delay="5000"/>
                            </p:stCondLst>
                            <p:childTnLst>
                              <p:par>
                                <p:cTn id="38" presetID="22" presetClass="entr" presetSubtype="2" fill="hold" nodeType="afterEffect">
                                  <p:stCondLst>
                                    <p:cond delay="500"/>
                                  </p:stCondLst>
                                  <p:childTnLst>
                                    <p:set>
                                      <p:cBhvr>
                                        <p:cTn id="39" dur="1" fill="hold">
                                          <p:stCondLst>
                                            <p:cond delay="0"/>
                                          </p:stCondLst>
                                        </p:cTn>
                                        <p:tgtEl>
                                          <p:spTgt spid="103"/>
                                        </p:tgtEl>
                                        <p:attrNameLst>
                                          <p:attrName>style.visibility</p:attrName>
                                        </p:attrNameLst>
                                      </p:cBhvr>
                                      <p:to>
                                        <p:strVal val="visible"/>
                                      </p:to>
                                    </p:set>
                                    <p:animEffect transition="in" filter="wipe(right)">
                                      <p:cBhvr>
                                        <p:cTn id="40" dur="500"/>
                                        <p:tgtEl>
                                          <p:spTgt spid="10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iterate type="wd">
                                    <p:tmPct val="10000"/>
                                  </p:iterate>
                                  <p:childTnLst>
                                    <p:set>
                                      <p:cBhvr>
                                        <p:cTn id="44" dur="1" fill="hold">
                                          <p:stCondLst>
                                            <p:cond delay="0"/>
                                          </p:stCondLst>
                                        </p:cTn>
                                        <p:tgtEl>
                                          <p:spTgt spid="99"/>
                                        </p:tgtEl>
                                        <p:attrNameLst>
                                          <p:attrName>style.visibility</p:attrName>
                                        </p:attrNameLst>
                                      </p:cBhvr>
                                      <p:to>
                                        <p:strVal val="visible"/>
                                      </p:to>
                                    </p:set>
                                    <p:animEffect transition="in" filter="fade">
                                      <p:cBhvr>
                                        <p:cTn id="45" dur="500"/>
                                        <p:tgtEl>
                                          <p:spTgt spid="99"/>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heel(1)">
                                      <p:cBhvr>
                                        <p:cTn id="50" dur="2000"/>
                                        <p:tgtEl>
                                          <p:spTgt spid="9"/>
                                        </p:tgtEl>
                                      </p:cBhvr>
                                    </p:animEffect>
                                  </p:childTnLst>
                                </p:cTn>
                              </p:par>
                            </p:childTnLst>
                          </p:cTn>
                        </p:par>
                        <p:par>
                          <p:cTn id="51" fill="hold">
                            <p:stCondLst>
                              <p:cond delay="2000"/>
                            </p:stCondLst>
                            <p:childTnLst>
                              <p:par>
                                <p:cTn id="52" presetID="22" presetClass="entr" presetSubtype="4" fill="hold" nodeType="afterEffect">
                                  <p:stCondLst>
                                    <p:cond delay="250"/>
                                  </p:stCondLst>
                                  <p:childTnLst>
                                    <p:set>
                                      <p:cBhvr>
                                        <p:cTn id="53" dur="1" fill="hold">
                                          <p:stCondLst>
                                            <p:cond delay="0"/>
                                          </p:stCondLst>
                                        </p:cTn>
                                        <p:tgtEl>
                                          <p:spTgt spid="127"/>
                                        </p:tgtEl>
                                        <p:attrNameLst>
                                          <p:attrName>style.visibility</p:attrName>
                                        </p:attrNameLst>
                                      </p:cBhvr>
                                      <p:to>
                                        <p:strVal val="visible"/>
                                      </p:to>
                                    </p:set>
                                    <p:animEffect transition="in" filter="wipe(down)">
                                      <p:cBhvr>
                                        <p:cTn id="54" dur="500"/>
                                        <p:tgtEl>
                                          <p:spTgt spid="127"/>
                                        </p:tgtEl>
                                      </p:cBhvr>
                                    </p:animEffect>
                                  </p:childTnLst>
                                </p:cTn>
                              </p:par>
                            </p:childTnLst>
                          </p:cTn>
                        </p:par>
                        <p:par>
                          <p:cTn id="55" fill="hold">
                            <p:stCondLst>
                              <p:cond delay="2750"/>
                            </p:stCondLst>
                            <p:childTnLst>
                              <p:par>
                                <p:cTn id="56" presetID="22" presetClass="entr" presetSubtype="4" fill="hold" grpId="0" nodeType="afterEffect">
                                  <p:stCondLst>
                                    <p:cond delay="250"/>
                                  </p:stCondLst>
                                  <p:childTnLst>
                                    <p:set>
                                      <p:cBhvr>
                                        <p:cTn id="57" dur="1" fill="hold">
                                          <p:stCondLst>
                                            <p:cond delay="0"/>
                                          </p:stCondLst>
                                        </p:cTn>
                                        <p:tgtEl>
                                          <p:spTgt spid="128"/>
                                        </p:tgtEl>
                                        <p:attrNameLst>
                                          <p:attrName>style.visibility</p:attrName>
                                        </p:attrNameLst>
                                      </p:cBhvr>
                                      <p:to>
                                        <p:strVal val="visible"/>
                                      </p:to>
                                    </p:set>
                                    <p:animEffect transition="in" filter="wipe(down)">
                                      <p:cBhvr>
                                        <p:cTn id="58" dur="500"/>
                                        <p:tgtEl>
                                          <p:spTgt spid="128"/>
                                        </p:tgtEl>
                                      </p:cBhvr>
                                    </p:animEffect>
                                  </p:childTnLst>
                                </p:cTn>
                              </p:par>
                            </p:childTnLst>
                          </p:cTn>
                        </p:par>
                        <p:par>
                          <p:cTn id="59" fill="hold">
                            <p:stCondLst>
                              <p:cond delay="3500"/>
                            </p:stCondLst>
                            <p:childTnLst>
                              <p:par>
                                <p:cTn id="60" presetID="22" presetClass="entr" presetSubtype="4" fill="hold" nodeType="afterEffect">
                                  <p:stCondLst>
                                    <p:cond delay="250"/>
                                  </p:stCondLst>
                                  <p:childTnLst>
                                    <p:set>
                                      <p:cBhvr>
                                        <p:cTn id="61" dur="1" fill="hold">
                                          <p:stCondLst>
                                            <p:cond delay="0"/>
                                          </p:stCondLst>
                                        </p:cTn>
                                        <p:tgtEl>
                                          <p:spTgt spid="129"/>
                                        </p:tgtEl>
                                        <p:attrNameLst>
                                          <p:attrName>style.visibility</p:attrName>
                                        </p:attrNameLst>
                                      </p:cBhvr>
                                      <p:to>
                                        <p:strVal val="visible"/>
                                      </p:to>
                                    </p:set>
                                    <p:animEffect transition="in" filter="wipe(down)">
                                      <p:cBhvr>
                                        <p:cTn id="62" dur="500"/>
                                        <p:tgtEl>
                                          <p:spTgt spid="129"/>
                                        </p:tgtEl>
                                      </p:cBhvr>
                                    </p:animEffect>
                                  </p:childTnLst>
                                </p:cTn>
                              </p:par>
                            </p:childTnLst>
                          </p:cTn>
                        </p:par>
                        <p:par>
                          <p:cTn id="63" fill="hold">
                            <p:stCondLst>
                              <p:cond delay="4250"/>
                            </p:stCondLst>
                            <p:childTnLst>
                              <p:par>
                                <p:cTn id="64" presetID="22" presetClass="entr" presetSubtype="4" fill="hold" grpId="0" nodeType="afterEffect">
                                  <p:stCondLst>
                                    <p:cond delay="250"/>
                                  </p:stCondLst>
                                  <p:childTnLst>
                                    <p:set>
                                      <p:cBhvr>
                                        <p:cTn id="65" dur="1" fill="hold">
                                          <p:stCondLst>
                                            <p:cond delay="0"/>
                                          </p:stCondLst>
                                        </p:cTn>
                                        <p:tgtEl>
                                          <p:spTgt spid="130"/>
                                        </p:tgtEl>
                                        <p:attrNameLst>
                                          <p:attrName>style.visibility</p:attrName>
                                        </p:attrNameLst>
                                      </p:cBhvr>
                                      <p:to>
                                        <p:strVal val="visible"/>
                                      </p:to>
                                    </p:set>
                                    <p:animEffect transition="in" filter="wipe(down)">
                                      <p:cBhvr>
                                        <p:cTn id="66" dur="500"/>
                                        <p:tgtEl>
                                          <p:spTgt spid="13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wipe(down)">
                                      <p:cBhvr>
                                        <p:cTn id="71" dur="500"/>
                                        <p:tgtEl>
                                          <p:spTgt spid="18"/>
                                        </p:tgtEl>
                                      </p:cBhvr>
                                    </p:animEffect>
                                  </p:childTnLst>
                                </p:cTn>
                              </p:par>
                            </p:childTnLst>
                          </p:cTn>
                        </p:par>
                        <p:par>
                          <p:cTn id="72" fill="hold">
                            <p:stCondLst>
                              <p:cond delay="500"/>
                            </p:stCondLst>
                            <p:childTnLst>
                              <p:par>
                                <p:cTn id="73" presetID="10" presetClass="entr" presetSubtype="0" fill="hold" grpId="0" nodeType="afterEffect">
                                  <p:stCondLst>
                                    <p:cond delay="500"/>
                                  </p:stCondLst>
                                  <p:iterate type="wd">
                                    <p:tmPct val="10000"/>
                                  </p:iterate>
                                  <p:childTnLst>
                                    <p:set>
                                      <p:cBhvr>
                                        <p:cTn id="74" dur="1" fill="hold">
                                          <p:stCondLst>
                                            <p:cond delay="0"/>
                                          </p:stCondLst>
                                        </p:cTn>
                                        <p:tgtEl>
                                          <p:spTgt spid="137"/>
                                        </p:tgtEl>
                                        <p:attrNameLst>
                                          <p:attrName>style.visibility</p:attrName>
                                        </p:attrNameLst>
                                      </p:cBhvr>
                                      <p:to>
                                        <p:strVal val="visible"/>
                                      </p:to>
                                    </p:set>
                                    <p:animEffect transition="in" filter="fade">
                                      <p:cBhvr>
                                        <p:cTn id="75"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99" grpId="0" animBg="1"/>
      <p:bldP spid="102" grpId="0"/>
      <p:bldP spid="104" grpId="0"/>
      <p:bldP spid="128" grpId="0"/>
      <p:bldP spid="130" grpId="0"/>
      <p:bldP spid="1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p:cNvSpPr/>
          <p:nvPr>
            <p:custDataLst>
              <p:tags r:id="rId1"/>
            </p:custDataLst>
          </p:nvPr>
        </p:nvSpPr>
        <p:spPr>
          <a:xfrm>
            <a:off x="0"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Rectangle 99"/>
          <p:cNvSpPr/>
          <p:nvPr>
            <p:custDataLst>
              <p:tags r:id="rId2"/>
            </p:custDataLst>
          </p:nvPr>
        </p:nvSpPr>
        <p:spPr>
          <a:xfrm>
            <a:off x="2268083"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Rectangle 101"/>
          <p:cNvSpPr/>
          <p:nvPr>
            <p:custDataLst>
              <p:tags r:id="rId3"/>
            </p:custDataLst>
          </p:nvPr>
        </p:nvSpPr>
        <p:spPr>
          <a:xfrm>
            <a:off x="4536166"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Rectangle 103"/>
          <p:cNvSpPr/>
          <p:nvPr>
            <p:custDataLst>
              <p:tags r:id="rId4"/>
            </p:custDataLst>
          </p:nvPr>
        </p:nvSpPr>
        <p:spPr>
          <a:xfrm>
            <a:off x="6804248" y="5139370"/>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custDataLst>
              <p:tags r:id="rId5"/>
            </p:custDataLst>
          </p:nvPr>
        </p:nvSpPr>
        <p:spPr>
          <a:xfrm>
            <a:off x="0"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Rectangle 97"/>
          <p:cNvSpPr/>
          <p:nvPr>
            <p:custDataLst>
              <p:tags r:id="rId6"/>
            </p:custDataLst>
          </p:nvPr>
        </p:nvSpPr>
        <p:spPr>
          <a:xfrm>
            <a:off x="2268083"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100"/>
          <p:cNvSpPr/>
          <p:nvPr>
            <p:custDataLst>
              <p:tags r:id="rId7"/>
            </p:custDataLst>
          </p:nvPr>
        </p:nvSpPr>
        <p:spPr>
          <a:xfrm>
            <a:off x="4536166"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102"/>
          <p:cNvSpPr/>
          <p:nvPr>
            <p:custDataLst>
              <p:tags r:id="rId8"/>
            </p:custDataLst>
          </p:nvPr>
        </p:nvSpPr>
        <p:spPr>
          <a:xfrm>
            <a:off x="6804248" y="4437112"/>
            <a:ext cx="2339752"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9"/>
            </p:custDataLst>
          </p:nvPr>
        </p:nvSpPr>
        <p:spPr>
          <a:xfrm>
            <a:off x="-36512" y="0"/>
            <a:ext cx="9324528" cy="1143000"/>
          </a:xfrm>
          <a:solidFill>
            <a:schemeClr val="bg2">
              <a:lumMod val="75000"/>
              <a:alpha val="0"/>
            </a:schemeClr>
          </a:solidFill>
        </p:spPr>
        <p:txBody>
          <a:bodyPr>
            <a:normAutofit/>
          </a:bodyPr>
          <a:lstStyle/>
          <a:p>
            <a:r>
              <a:rPr lang="fr-FR" dirty="0" smtClean="0"/>
              <a:t>Relation U; R; I…</a:t>
            </a:r>
            <a:endParaRPr lang="fr-FR" dirty="0"/>
          </a:p>
        </p:txBody>
      </p:sp>
      <p:sp>
        <p:nvSpPr>
          <p:cNvPr id="3" name="Espace réservé du contenu 2"/>
          <p:cNvSpPr>
            <a:spLocks noGrp="1"/>
          </p:cNvSpPr>
          <p:nvPr>
            <p:ph idx="1"/>
            <p:custDataLst>
              <p:tags r:id="rId10"/>
            </p:custDataLst>
          </p:nvPr>
        </p:nvSpPr>
        <p:spPr>
          <a:xfrm>
            <a:off x="35496" y="908720"/>
            <a:ext cx="9108504" cy="648072"/>
          </a:xfrm>
          <a:solidFill>
            <a:schemeClr val="bg2">
              <a:lumMod val="75000"/>
              <a:alpha val="0"/>
            </a:schemeClr>
          </a:solidFill>
          <a:effectLst>
            <a:outerShdw blurRad="50800" dist="38100" dir="2700000" algn="tl" rotWithShape="0">
              <a:schemeClr val="bg1">
                <a:alpha val="40000"/>
              </a:schemeClr>
            </a:outerShdw>
          </a:effectLst>
        </p:spPr>
        <p:txBody>
          <a:bodyPr>
            <a:noAutofit/>
          </a:bodyPr>
          <a:lstStyle/>
          <a:p>
            <a:pPr marL="0" indent="0" algn="ctr">
              <a:buNone/>
            </a:pPr>
            <a:r>
              <a:rPr lang="fr-FR" sz="1900" dirty="0" smtClean="0">
                <a:effectLst/>
              </a:rPr>
              <a:t>Trouvez les </a:t>
            </a:r>
            <a:r>
              <a:rPr lang="fr-FR" sz="1900" dirty="0" smtClean="0">
                <a:effectLst/>
              </a:rPr>
              <a:t>relations tension </a:t>
            </a:r>
            <a:r>
              <a:rPr lang="fr-FR" sz="1900" dirty="0" smtClean="0">
                <a:effectLst/>
              </a:rPr>
              <a:t>courant résistance à partir de la loi d’ohms.</a:t>
            </a:r>
          </a:p>
        </p:txBody>
      </p:sp>
      <p:cxnSp>
        <p:nvCxnSpPr>
          <p:cNvPr id="99" name="Connecteur droit avec flèche 98"/>
          <p:cNvCxnSpPr/>
          <p:nvPr>
            <p:custDataLst>
              <p:tags r:id="rId11"/>
            </p:custDataLst>
          </p:nvPr>
        </p:nvCxnSpPr>
        <p:spPr>
          <a:xfrm flipV="1">
            <a:off x="4519283" y="2242088"/>
            <a:ext cx="0" cy="166917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6" name="ZoneTexte 105"/>
          <p:cNvSpPr txBox="1"/>
          <p:nvPr>
            <p:custDataLst>
              <p:tags r:id="rId12"/>
            </p:custDataLst>
          </p:nvPr>
        </p:nvSpPr>
        <p:spPr>
          <a:xfrm rot="10800000" flipV="1">
            <a:off x="4092286" y="30562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07" name="Connecteur droit avec flèche 106"/>
          <p:cNvCxnSpPr/>
          <p:nvPr>
            <p:custDataLst>
              <p:tags r:id="rId13"/>
            </p:custDataLst>
          </p:nvPr>
        </p:nvCxnSpPr>
        <p:spPr>
          <a:xfrm rot="5400000">
            <a:off x="5693618" y="2187528"/>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ZoneTexte 107"/>
          <p:cNvSpPr txBox="1"/>
          <p:nvPr>
            <p:custDataLst>
              <p:tags r:id="rId14"/>
            </p:custDataLst>
          </p:nvPr>
        </p:nvSpPr>
        <p:spPr>
          <a:xfrm rot="10800000" flipV="1">
            <a:off x="5371466" y="2062968"/>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09" name="Connecteur droit avec flèche 108"/>
          <p:cNvCxnSpPr/>
          <p:nvPr>
            <p:custDataLst>
              <p:tags r:id="rId15"/>
            </p:custDataLst>
          </p:nvPr>
        </p:nvCxnSpPr>
        <p:spPr>
          <a:xfrm rot="5400000">
            <a:off x="4907400" y="218198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4" name="ZoneTexte 113"/>
          <p:cNvSpPr txBox="1"/>
          <p:nvPr>
            <p:custDataLst>
              <p:tags r:id="rId16"/>
            </p:custDataLst>
          </p:nvPr>
        </p:nvSpPr>
        <p:spPr>
          <a:xfrm rot="10800000" flipV="1">
            <a:off x="4585248" y="205742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3</a:t>
            </a:r>
          </a:p>
        </p:txBody>
      </p:sp>
      <p:cxnSp>
        <p:nvCxnSpPr>
          <p:cNvPr id="119" name="Connecteur droit avec flèche 118"/>
          <p:cNvCxnSpPr/>
          <p:nvPr>
            <p:custDataLst>
              <p:tags r:id="rId17"/>
            </p:custDataLst>
          </p:nvPr>
        </p:nvCxnSpPr>
        <p:spPr>
          <a:xfrm rot="5400000">
            <a:off x="6419568" y="220739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0" name="ZoneTexte 119"/>
          <p:cNvSpPr txBox="1"/>
          <p:nvPr>
            <p:custDataLst>
              <p:tags r:id="rId18"/>
            </p:custDataLst>
          </p:nvPr>
        </p:nvSpPr>
        <p:spPr>
          <a:xfrm rot="10800000" flipV="1">
            <a:off x="6097416" y="208283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cxnSp>
        <p:nvCxnSpPr>
          <p:cNvPr id="137" name="Connecteur droit avec flèche 136"/>
          <p:cNvCxnSpPr/>
          <p:nvPr>
            <p:custDataLst>
              <p:tags r:id="rId19"/>
            </p:custDataLst>
          </p:nvPr>
        </p:nvCxnSpPr>
        <p:spPr>
          <a:xfrm rot="5400000">
            <a:off x="5693618" y="3993599"/>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8" name="ZoneTexte 137"/>
          <p:cNvSpPr txBox="1"/>
          <p:nvPr>
            <p:custDataLst>
              <p:tags r:id="rId20"/>
            </p:custDataLst>
          </p:nvPr>
        </p:nvSpPr>
        <p:spPr>
          <a:xfrm rot="10800000" flipV="1">
            <a:off x="5371466" y="386903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4</a:t>
            </a:r>
          </a:p>
        </p:txBody>
      </p:sp>
      <p:cxnSp>
        <p:nvCxnSpPr>
          <p:cNvPr id="139" name="Connecteur droit avec flèche 138"/>
          <p:cNvCxnSpPr/>
          <p:nvPr>
            <p:custDataLst>
              <p:tags r:id="rId21"/>
            </p:custDataLst>
          </p:nvPr>
        </p:nvCxnSpPr>
        <p:spPr>
          <a:xfrm rot="5400000">
            <a:off x="4907400" y="398805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0" name="ZoneTexte 139"/>
          <p:cNvSpPr txBox="1"/>
          <p:nvPr>
            <p:custDataLst>
              <p:tags r:id="rId22"/>
            </p:custDataLst>
          </p:nvPr>
        </p:nvSpPr>
        <p:spPr>
          <a:xfrm rot="10800000" flipV="1">
            <a:off x="4585248" y="3863493"/>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3</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41" name="Connecteur droit avec flèche 140"/>
          <p:cNvCxnSpPr/>
          <p:nvPr>
            <p:custDataLst>
              <p:tags r:id="rId23"/>
            </p:custDataLst>
          </p:nvPr>
        </p:nvCxnSpPr>
        <p:spPr>
          <a:xfrm rot="5400000">
            <a:off x="6419568" y="4013464"/>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2" name="ZoneTexte 141"/>
          <p:cNvSpPr txBox="1"/>
          <p:nvPr>
            <p:custDataLst>
              <p:tags r:id="rId24"/>
            </p:custDataLst>
          </p:nvPr>
        </p:nvSpPr>
        <p:spPr>
          <a:xfrm rot="10800000" flipV="1">
            <a:off x="6097416" y="3888904"/>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5</a:t>
            </a:r>
          </a:p>
        </p:txBody>
      </p:sp>
      <p:grpSp>
        <p:nvGrpSpPr>
          <p:cNvPr id="145" name="Groupe 144"/>
          <p:cNvGrpSpPr/>
          <p:nvPr>
            <p:custDataLst>
              <p:tags r:id="rId25"/>
            </p:custDataLst>
          </p:nvPr>
        </p:nvGrpSpPr>
        <p:grpSpPr>
          <a:xfrm>
            <a:off x="968712" y="1678902"/>
            <a:ext cx="7467227" cy="2686202"/>
            <a:chOff x="968712" y="3094523"/>
            <a:chExt cx="7467227" cy="2686202"/>
          </a:xfrm>
        </p:grpSpPr>
        <p:sp>
          <p:nvSpPr>
            <p:cNvPr id="146" name="Rectangle 145"/>
            <p:cNvSpPr/>
            <p:nvPr/>
          </p:nvSpPr>
          <p:spPr>
            <a:xfrm rot="5400000" flipV="1">
              <a:off x="2724917" y="2016039"/>
              <a:ext cx="2502476" cy="50009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7" name="Connecteur droit 146"/>
            <p:cNvCxnSpPr/>
            <p:nvPr/>
          </p:nvCxnSpPr>
          <p:spPr>
            <a:xfrm rot="5400000" flipV="1">
              <a:off x="3706076" y="450763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a:off x="2935468" y="3234080"/>
              <a:ext cx="4532" cy="25336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9" name="Rectangle 148"/>
            <p:cNvSpPr/>
            <p:nvPr/>
          </p:nvSpPr>
          <p:spPr>
            <a:xfrm rot="5400000" flipV="1">
              <a:off x="901046" y="382163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0" name="Connecteur droit 149"/>
            <p:cNvCxnSpPr/>
            <p:nvPr/>
          </p:nvCxnSpPr>
          <p:spPr>
            <a:xfrm rot="5400000" flipV="1">
              <a:off x="4489254" y="4520585"/>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51" name="Rectangle 150"/>
            <p:cNvSpPr/>
            <p:nvPr/>
          </p:nvSpPr>
          <p:spPr>
            <a:xfrm rot="5400000" flipV="1">
              <a:off x="5173330"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2" name="Rectangle 151"/>
            <p:cNvSpPr/>
            <p:nvPr/>
          </p:nvSpPr>
          <p:spPr>
            <a:xfrm rot="5400000" flipV="1">
              <a:off x="5903207" y="4352812"/>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3" name="Groupe 152"/>
            <p:cNvGrpSpPr/>
            <p:nvPr/>
          </p:nvGrpSpPr>
          <p:grpSpPr>
            <a:xfrm>
              <a:off x="968712" y="4634052"/>
              <a:ext cx="977758" cy="883851"/>
              <a:chOff x="2706637" y="5159275"/>
              <a:chExt cx="996497" cy="817145"/>
            </a:xfrm>
          </p:grpSpPr>
          <p:sp useBgFill="1">
            <p:nvSpPr>
              <p:cNvPr id="165" name="Rectangle 164"/>
              <p:cNvSpPr/>
              <p:nvPr/>
            </p:nvSpPr>
            <p:spPr>
              <a:xfrm rot="5400000" flipV="1">
                <a:off x="3142753" y="5430617"/>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6" name="Connecteur droit 165"/>
              <p:cNvCxnSpPr/>
              <p:nvPr/>
            </p:nvCxnSpPr>
            <p:spPr>
              <a:xfrm rot="5400000" flipV="1">
                <a:off x="3233368" y="4995796"/>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rot="5400000" flipV="1">
                <a:off x="3233368" y="5446703"/>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ZoneTexte 167"/>
              <p:cNvSpPr txBox="1"/>
              <p:nvPr/>
            </p:nvSpPr>
            <p:spPr>
              <a:xfrm rot="5400000" flipV="1">
                <a:off x="2686220" y="517969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9" name="ZoneTexte 168"/>
              <p:cNvSpPr txBox="1"/>
              <p:nvPr/>
            </p:nvSpPr>
            <p:spPr>
              <a:xfrm rot="10800000" flipV="1">
                <a:off x="2788068" y="5632213"/>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4" name="Groupe 153"/>
            <p:cNvGrpSpPr/>
            <p:nvPr/>
          </p:nvGrpSpPr>
          <p:grpSpPr>
            <a:xfrm>
              <a:off x="2411759" y="4043161"/>
              <a:ext cx="996497" cy="815026"/>
              <a:chOff x="2701301" y="4264062"/>
              <a:chExt cx="996497" cy="815026"/>
            </a:xfrm>
          </p:grpSpPr>
          <p:sp>
            <p:nvSpPr>
              <p:cNvPr id="160" name="ZoneTexte 159"/>
              <p:cNvSpPr txBox="1"/>
              <p:nvPr/>
            </p:nvSpPr>
            <p:spPr>
              <a:xfrm rot="5400000" flipV="1">
                <a:off x="2680884" y="4284479"/>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61" name="ZoneTexte 160"/>
              <p:cNvSpPr txBox="1"/>
              <p:nvPr/>
            </p:nvSpPr>
            <p:spPr>
              <a:xfrm rot="10800000" flipV="1">
                <a:off x="2782732" y="4734881"/>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62" name="Rectangle 161"/>
              <p:cNvSpPr/>
              <p:nvPr/>
            </p:nvSpPr>
            <p:spPr>
              <a:xfrm rot="5400000" flipV="1">
                <a:off x="3137418" y="4535404"/>
                <a:ext cx="216024" cy="2859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3" name="Connecteur droit 162"/>
              <p:cNvCxnSpPr/>
              <p:nvPr/>
            </p:nvCxnSpPr>
            <p:spPr>
              <a:xfrm rot="5400000" flipV="1">
                <a:off x="3228032" y="4100583"/>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rot="5400000" flipV="1">
                <a:off x="3228032" y="4551490"/>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55" name="Rectangle 154"/>
            <p:cNvSpPr/>
            <p:nvPr/>
          </p:nvSpPr>
          <p:spPr>
            <a:xfrm rot="5400000" flipV="1">
              <a:off x="4376860" y="434241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6" name="Rectangle 155"/>
            <p:cNvSpPr/>
            <p:nvPr/>
          </p:nvSpPr>
          <p:spPr>
            <a:xfrm>
              <a:off x="3347864" y="3094523"/>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7" name="Forme libre 156"/>
            <p:cNvSpPr/>
            <p:nvPr/>
          </p:nvSpPr>
          <p:spPr>
            <a:xfrm>
              <a:off x="6475228" y="3256305"/>
              <a:ext cx="1769180" cy="2512385"/>
            </a:xfrm>
            <a:custGeom>
              <a:avLst/>
              <a:gdLst>
                <a:gd name="connsiteX0" fmla="*/ 42530 w 1616149"/>
                <a:gd name="connsiteY0" fmla="*/ 21265 h 2721934"/>
                <a:gd name="connsiteX1" fmla="*/ 701749 w 1616149"/>
                <a:gd name="connsiteY1" fmla="*/ 42530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21265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4911 w 1616149"/>
                <a:gd name="connsiteY2" fmla="*/ 2519916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201479 w 1616149"/>
                <a:gd name="connsiteY3" fmla="*/ 2477386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096704 w 1616149"/>
                <a:gd name="connsiteY3" fmla="*/ 2101149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3004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27051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09371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0341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73961 w 1616149"/>
                <a:gd name="connsiteY2" fmla="*/ 2100816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15104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0991 w 1616149"/>
                <a:gd name="connsiteY3" fmla="*/ 2105911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15754 w 1616149"/>
                <a:gd name="connsiteY3" fmla="*/ 2091624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30790 h 2721934"/>
                <a:gd name="connsiteX1" fmla="*/ 763661 w 1616149"/>
                <a:gd name="connsiteY1" fmla="*/ 28242 h 2721934"/>
                <a:gd name="connsiteX2" fmla="*/ 759673 w 1616149"/>
                <a:gd name="connsiteY2" fmla="*/ 2100817 h 2721934"/>
                <a:gd name="connsiteX3" fmla="*/ 1120516 w 1616149"/>
                <a:gd name="connsiteY3" fmla="*/ 2101149 h 2721934"/>
                <a:gd name="connsiteX4" fmla="*/ 1112764 w 1616149"/>
                <a:gd name="connsiteY4" fmla="*/ 21265 h 2721934"/>
                <a:gd name="connsiteX5" fmla="*/ 1488558 w 1616149"/>
                <a:gd name="connsiteY5" fmla="*/ 0 h 2721934"/>
                <a:gd name="connsiteX6" fmla="*/ 1520455 w 1616149"/>
                <a:gd name="connsiteY6" fmla="*/ 2402958 h 2721934"/>
                <a:gd name="connsiteX7" fmla="*/ 1616149 w 1616149"/>
                <a:gd name="connsiteY7" fmla="*/ 2721934 h 2721934"/>
                <a:gd name="connsiteX8" fmla="*/ 53162 w 1616149"/>
                <a:gd name="connsiteY8" fmla="*/ 2509283 h 2721934"/>
                <a:gd name="connsiteX9" fmla="*/ 53162 w 1616149"/>
                <a:gd name="connsiteY9" fmla="*/ 2509283 h 2721934"/>
                <a:gd name="connsiteX10" fmla="*/ 53162 w 1616149"/>
                <a:gd name="connsiteY10" fmla="*/ 2509283 h 2721934"/>
                <a:gd name="connsiteX11" fmla="*/ 0 w 1616149"/>
                <a:gd name="connsiteY11" fmla="*/ 2519916 h 2721934"/>
                <a:gd name="connsiteX12" fmla="*/ 42530 w 1616149"/>
                <a:gd name="connsiteY12" fmla="*/ 2530548 h 2721934"/>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83796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2 h 2707646"/>
                <a:gd name="connsiteX1" fmla="*/ 763661 w 1616149"/>
                <a:gd name="connsiteY1" fmla="*/ 13954 h 2707646"/>
                <a:gd name="connsiteX2" fmla="*/ 759673 w 1616149"/>
                <a:gd name="connsiteY2" fmla="*/ 2086529 h 2707646"/>
                <a:gd name="connsiteX3" fmla="*/ 1120516 w 1616149"/>
                <a:gd name="connsiteY3" fmla="*/ 2086861 h 2707646"/>
                <a:gd name="connsiteX4" fmla="*/ 1112764 w 1616149"/>
                <a:gd name="connsiteY4" fmla="*/ 6977 h 2707646"/>
                <a:gd name="connsiteX5" fmla="*/ 1469508 w 1616149"/>
                <a:gd name="connsiteY5" fmla="*/ 0 h 2707646"/>
                <a:gd name="connsiteX6" fmla="*/ 1520455 w 1616149"/>
                <a:gd name="connsiteY6" fmla="*/ 2388670 h 2707646"/>
                <a:gd name="connsiteX7" fmla="*/ 1616149 w 1616149"/>
                <a:gd name="connsiteY7" fmla="*/ 2707646 h 2707646"/>
                <a:gd name="connsiteX8" fmla="*/ 53162 w 1616149"/>
                <a:gd name="connsiteY8" fmla="*/ 2494995 h 2707646"/>
                <a:gd name="connsiteX9" fmla="*/ 53162 w 1616149"/>
                <a:gd name="connsiteY9" fmla="*/ 2494995 h 2707646"/>
                <a:gd name="connsiteX10" fmla="*/ 53162 w 1616149"/>
                <a:gd name="connsiteY10" fmla="*/ 2494995 h 2707646"/>
                <a:gd name="connsiteX11" fmla="*/ 0 w 1616149"/>
                <a:gd name="connsiteY11" fmla="*/ 2505628 h 2707646"/>
                <a:gd name="connsiteX12" fmla="*/ 42530 w 1616149"/>
                <a:gd name="connsiteY12" fmla="*/ 2516260 h 2707646"/>
                <a:gd name="connsiteX0" fmla="*/ 42530 w 1616149"/>
                <a:gd name="connsiteY0" fmla="*/ 9525 h 2700669"/>
                <a:gd name="connsiteX1" fmla="*/ 763661 w 1616149"/>
                <a:gd name="connsiteY1" fmla="*/ 6977 h 2700669"/>
                <a:gd name="connsiteX2" fmla="*/ 759673 w 1616149"/>
                <a:gd name="connsiteY2" fmla="*/ 2079552 h 2700669"/>
                <a:gd name="connsiteX3" fmla="*/ 1120516 w 1616149"/>
                <a:gd name="connsiteY3" fmla="*/ 2079884 h 2700669"/>
                <a:gd name="connsiteX4" fmla="*/ 1112764 w 1616149"/>
                <a:gd name="connsiteY4" fmla="*/ 0 h 2700669"/>
                <a:gd name="connsiteX5" fmla="*/ 1474271 w 1616149"/>
                <a:gd name="connsiteY5" fmla="*/ 7310 h 2700669"/>
                <a:gd name="connsiteX6" fmla="*/ 1520455 w 1616149"/>
                <a:gd name="connsiteY6" fmla="*/ 2381693 h 2700669"/>
                <a:gd name="connsiteX7" fmla="*/ 1616149 w 1616149"/>
                <a:gd name="connsiteY7" fmla="*/ 2700669 h 2700669"/>
                <a:gd name="connsiteX8" fmla="*/ 53162 w 1616149"/>
                <a:gd name="connsiteY8" fmla="*/ 2488018 h 2700669"/>
                <a:gd name="connsiteX9" fmla="*/ 53162 w 1616149"/>
                <a:gd name="connsiteY9" fmla="*/ 2488018 h 2700669"/>
                <a:gd name="connsiteX10" fmla="*/ 53162 w 1616149"/>
                <a:gd name="connsiteY10" fmla="*/ 2488018 h 2700669"/>
                <a:gd name="connsiteX11" fmla="*/ 0 w 1616149"/>
                <a:gd name="connsiteY11" fmla="*/ 2498651 h 2700669"/>
                <a:gd name="connsiteX12" fmla="*/ 42530 w 1616149"/>
                <a:gd name="connsiteY12" fmla="*/ 2509283 h 2700669"/>
                <a:gd name="connsiteX0" fmla="*/ 42530 w 1616149"/>
                <a:gd name="connsiteY0" fmla="*/ 16503 h 2707647"/>
                <a:gd name="connsiteX1" fmla="*/ 763661 w 1616149"/>
                <a:gd name="connsiteY1" fmla="*/ 13955 h 2707647"/>
                <a:gd name="connsiteX2" fmla="*/ 759673 w 1616149"/>
                <a:gd name="connsiteY2" fmla="*/ 2086530 h 2707647"/>
                <a:gd name="connsiteX3" fmla="*/ 1120516 w 1616149"/>
                <a:gd name="connsiteY3" fmla="*/ 2086862 h 2707647"/>
                <a:gd name="connsiteX4" fmla="*/ 1112764 w 1616149"/>
                <a:gd name="connsiteY4" fmla="*/ 6978 h 2707647"/>
                <a:gd name="connsiteX5" fmla="*/ 1469508 w 1616149"/>
                <a:gd name="connsiteY5" fmla="*/ 0 h 2707647"/>
                <a:gd name="connsiteX6" fmla="*/ 1520455 w 1616149"/>
                <a:gd name="connsiteY6" fmla="*/ 2388671 h 2707647"/>
                <a:gd name="connsiteX7" fmla="*/ 1616149 w 1616149"/>
                <a:gd name="connsiteY7" fmla="*/ 2707647 h 2707647"/>
                <a:gd name="connsiteX8" fmla="*/ 53162 w 1616149"/>
                <a:gd name="connsiteY8" fmla="*/ 2494996 h 2707647"/>
                <a:gd name="connsiteX9" fmla="*/ 53162 w 1616149"/>
                <a:gd name="connsiteY9" fmla="*/ 2494996 h 2707647"/>
                <a:gd name="connsiteX10" fmla="*/ 53162 w 1616149"/>
                <a:gd name="connsiteY10" fmla="*/ 2494996 h 2707647"/>
                <a:gd name="connsiteX11" fmla="*/ 0 w 1616149"/>
                <a:gd name="connsiteY11" fmla="*/ 2505629 h 2707647"/>
                <a:gd name="connsiteX12" fmla="*/ 42530 w 1616149"/>
                <a:gd name="connsiteY12" fmla="*/ 2516261 h 2707647"/>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520455 w 1616149"/>
                <a:gd name="connsiteY6" fmla="*/ 2383908 h 2702884"/>
                <a:gd name="connsiteX7" fmla="*/ 1616149 w 1616149"/>
                <a:gd name="connsiteY7" fmla="*/ 2702884 h 2702884"/>
                <a:gd name="connsiteX8" fmla="*/ 53162 w 1616149"/>
                <a:gd name="connsiteY8" fmla="*/ 2490233 h 2702884"/>
                <a:gd name="connsiteX9" fmla="*/ 53162 w 1616149"/>
                <a:gd name="connsiteY9" fmla="*/ 2490233 h 2702884"/>
                <a:gd name="connsiteX10" fmla="*/ 53162 w 1616149"/>
                <a:gd name="connsiteY10" fmla="*/ 2490233 h 2702884"/>
                <a:gd name="connsiteX11" fmla="*/ 0 w 1616149"/>
                <a:gd name="connsiteY11" fmla="*/ 2500866 h 2702884"/>
                <a:gd name="connsiteX12" fmla="*/ 42530 w 1616149"/>
                <a:gd name="connsiteY12" fmla="*/ 2511498 h 2702884"/>
                <a:gd name="connsiteX0" fmla="*/ 42530 w 1616149"/>
                <a:gd name="connsiteY0" fmla="*/ 11740 h 2702884"/>
                <a:gd name="connsiteX1" fmla="*/ 763661 w 1616149"/>
                <a:gd name="connsiteY1" fmla="*/ 9192 h 2702884"/>
                <a:gd name="connsiteX2" fmla="*/ 759673 w 1616149"/>
                <a:gd name="connsiteY2" fmla="*/ 2081767 h 2702884"/>
                <a:gd name="connsiteX3" fmla="*/ 1120516 w 1616149"/>
                <a:gd name="connsiteY3" fmla="*/ 2082099 h 2702884"/>
                <a:gd name="connsiteX4" fmla="*/ 1112764 w 1616149"/>
                <a:gd name="connsiteY4" fmla="*/ 2215 h 2702884"/>
                <a:gd name="connsiteX5" fmla="*/ 1469508 w 1616149"/>
                <a:gd name="connsiteY5" fmla="*/ 0 h 2702884"/>
                <a:gd name="connsiteX6" fmla="*/ 1616149 w 1616149"/>
                <a:gd name="connsiteY6" fmla="*/ 2702884 h 2702884"/>
                <a:gd name="connsiteX7" fmla="*/ 53162 w 1616149"/>
                <a:gd name="connsiteY7" fmla="*/ 2490233 h 2702884"/>
                <a:gd name="connsiteX8" fmla="*/ 53162 w 1616149"/>
                <a:gd name="connsiteY8" fmla="*/ 2490233 h 2702884"/>
                <a:gd name="connsiteX9" fmla="*/ 53162 w 1616149"/>
                <a:gd name="connsiteY9" fmla="*/ 2490233 h 2702884"/>
                <a:gd name="connsiteX10" fmla="*/ 0 w 1616149"/>
                <a:gd name="connsiteY10" fmla="*/ 2500866 h 2702884"/>
                <a:gd name="connsiteX11" fmla="*/ 42530 w 1616149"/>
                <a:gd name="connsiteY11" fmla="*/ 2511498 h 2702884"/>
                <a:gd name="connsiteX0" fmla="*/ 42530 w 1469508"/>
                <a:gd name="connsiteY0" fmla="*/ 11740 h 2564772"/>
                <a:gd name="connsiteX1" fmla="*/ 763661 w 1469508"/>
                <a:gd name="connsiteY1" fmla="*/ 9192 h 2564772"/>
                <a:gd name="connsiteX2" fmla="*/ 759673 w 1469508"/>
                <a:gd name="connsiteY2" fmla="*/ 2081767 h 2564772"/>
                <a:gd name="connsiteX3" fmla="*/ 1120516 w 1469508"/>
                <a:gd name="connsiteY3" fmla="*/ 2082099 h 2564772"/>
                <a:gd name="connsiteX4" fmla="*/ 1112764 w 1469508"/>
                <a:gd name="connsiteY4" fmla="*/ 2215 h 2564772"/>
                <a:gd name="connsiteX5" fmla="*/ 1469508 w 1469508"/>
                <a:gd name="connsiteY5" fmla="*/ 0 h 2564772"/>
                <a:gd name="connsiteX6" fmla="*/ 1468511 w 1469508"/>
                <a:gd name="connsiteY6" fmla="*/ 2564772 h 2564772"/>
                <a:gd name="connsiteX7" fmla="*/ 53162 w 1469508"/>
                <a:gd name="connsiteY7" fmla="*/ 2490233 h 2564772"/>
                <a:gd name="connsiteX8" fmla="*/ 53162 w 1469508"/>
                <a:gd name="connsiteY8" fmla="*/ 2490233 h 2564772"/>
                <a:gd name="connsiteX9" fmla="*/ 53162 w 1469508"/>
                <a:gd name="connsiteY9" fmla="*/ 2490233 h 2564772"/>
                <a:gd name="connsiteX10" fmla="*/ 0 w 1469508"/>
                <a:gd name="connsiteY10" fmla="*/ 2500866 h 2564772"/>
                <a:gd name="connsiteX11" fmla="*/ 42530 w 1469508"/>
                <a:gd name="connsiteY11" fmla="*/ 2511498 h 2564772"/>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11" fmla="*/ 42530 w 1469508"/>
                <a:gd name="connsiteY11" fmla="*/ 2511498 h 2536197"/>
                <a:gd name="connsiteX0" fmla="*/ 42530 w 1469508"/>
                <a:gd name="connsiteY0" fmla="*/ 11740 h 2536197"/>
                <a:gd name="connsiteX1" fmla="*/ 763661 w 1469508"/>
                <a:gd name="connsiteY1" fmla="*/ 9192 h 2536197"/>
                <a:gd name="connsiteX2" fmla="*/ 759673 w 1469508"/>
                <a:gd name="connsiteY2" fmla="*/ 2081767 h 2536197"/>
                <a:gd name="connsiteX3" fmla="*/ 1120516 w 1469508"/>
                <a:gd name="connsiteY3" fmla="*/ 2082099 h 2536197"/>
                <a:gd name="connsiteX4" fmla="*/ 1112764 w 1469508"/>
                <a:gd name="connsiteY4" fmla="*/ 2215 h 2536197"/>
                <a:gd name="connsiteX5" fmla="*/ 1469508 w 1469508"/>
                <a:gd name="connsiteY5" fmla="*/ 0 h 2536197"/>
                <a:gd name="connsiteX6" fmla="*/ 1468511 w 1469508"/>
                <a:gd name="connsiteY6" fmla="*/ 2536197 h 2536197"/>
                <a:gd name="connsiteX7" fmla="*/ 53162 w 1469508"/>
                <a:gd name="connsiteY7" fmla="*/ 2490233 h 2536197"/>
                <a:gd name="connsiteX8" fmla="*/ 53162 w 1469508"/>
                <a:gd name="connsiteY8" fmla="*/ 2490233 h 2536197"/>
                <a:gd name="connsiteX9" fmla="*/ 53162 w 1469508"/>
                <a:gd name="connsiteY9" fmla="*/ 2490233 h 2536197"/>
                <a:gd name="connsiteX10" fmla="*/ 0 w 1469508"/>
                <a:gd name="connsiteY10" fmla="*/ 250086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0632 w 1426978"/>
                <a:gd name="connsiteY9"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9" fmla="*/ 1107 w 1426978"/>
                <a:gd name="connsiteY9" fmla="*/ 2504520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8" fmla="*/ 10632 w 1426978"/>
                <a:gd name="connsiteY8" fmla="*/ 2490233 h 2536197"/>
                <a:gd name="connsiteX0" fmla="*/ 92981 w 1519959"/>
                <a:gd name="connsiteY0" fmla="*/ 11740 h 2536197"/>
                <a:gd name="connsiteX1" fmla="*/ 814112 w 1519959"/>
                <a:gd name="connsiteY1" fmla="*/ 9192 h 2536197"/>
                <a:gd name="connsiteX2" fmla="*/ 810124 w 1519959"/>
                <a:gd name="connsiteY2" fmla="*/ 2081767 h 2536197"/>
                <a:gd name="connsiteX3" fmla="*/ 1170967 w 1519959"/>
                <a:gd name="connsiteY3" fmla="*/ 2082099 h 2536197"/>
                <a:gd name="connsiteX4" fmla="*/ 1163215 w 1519959"/>
                <a:gd name="connsiteY4" fmla="*/ 2215 h 2536197"/>
                <a:gd name="connsiteX5" fmla="*/ 1519959 w 1519959"/>
                <a:gd name="connsiteY5" fmla="*/ 0 h 2536197"/>
                <a:gd name="connsiteX6" fmla="*/ 1518962 w 1519959"/>
                <a:gd name="connsiteY6" fmla="*/ 2536197 h 2536197"/>
                <a:gd name="connsiteX7" fmla="*/ 103613 w 1519959"/>
                <a:gd name="connsiteY7" fmla="*/ 2490233 h 2536197"/>
                <a:gd name="connsiteX8" fmla="*/ 108376 w 1519959"/>
                <a:gd name="connsiteY8" fmla="*/ 2514046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10632 w 1426978"/>
                <a:gd name="connsiteY7" fmla="*/ 2490233 h 2536197"/>
                <a:gd name="connsiteX0" fmla="*/ 0 w 1426978"/>
                <a:gd name="connsiteY0" fmla="*/ 11740 h 2536197"/>
                <a:gd name="connsiteX1" fmla="*/ 721131 w 1426978"/>
                <a:gd name="connsiteY1" fmla="*/ 9192 h 2536197"/>
                <a:gd name="connsiteX2" fmla="*/ 717143 w 1426978"/>
                <a:gd name="connsiteY2" fmla="*/ 2081767 h 2536197"/>
                <a:gd name="connsiteX3" fmla="*/ 1077986 w 1426978"/>
                <a:gd name="connsiteY3" fmla="*/ 2082099 h 2536197"/>
                <a:gd name="connsiteX4" fmla="*/ 1070234 w 1426978"/>
                <a:gd name="connsiteY4" fmla="*/ 2215 h 2536197"/>
                <a:gd name="connsiteX5" fmla="*/ 1426978 w 1426978"/>
                <a:gd name="connsiteY5" fmla="*/ 0 h 2536197"/>
                <a:gd name="connsiteX6" fmla="*/ 1425981 w 1426978"/>
                <a:gd name="connsiteY6" fmla="*/ 2536197 h 2536197"/>
                <a:gd name="connsiteX7" fmla="*/ 5870 w 1426978"/>
                <a:gd name="connsiteY7" fmla="*/ 2504520 h 2536197"/>
                <a:gd name="connsiteX0" fmla="*/ 0 w 1426978"/>
                <a:gd name="connsiteY0" fmla="*/ 11740 h 2512385"/>
                <a:gd name="connsiteX1" fmla="*/ 721131 w 1426978"/>
                <a:gd name="connsiteY1" fmla="*/ 9192 h 2512385"/>
                <a:gd name="connsiteX2" fmla="*/ 717143 w 1426978"/>
                <a:gd name="connsiteY2" fmla="*/ 2081767 h 2512385"/>
                <a:gd name="connsiteX3" fmla="*/ 1077986 w 1426978"/>
                <a:gd name="connsiteY3" fmla="*/ 2082099 h 2512385"/>
                <a:gd name="connsiteX4" fmla="*/ 1070234 w 1426978"/>
                <a:gd name="connsiteY4" fmla="*/ 2215 h 2512385"/>
                <a:gd name="connsiteX5" fmla="*/ 1426978 w 1426978"/>
                <a:gd name="connsiteY5" fmla="*/ 0 h 2512385"/>
                <a:gd name="connsiteX6" fmla="*/ 1425981 w 1426978"/>
                <a:gd name="connsiteY6" fmla="*/ 2512385 h 2512385"/>
                <a:gd name="connsiteX7" fmla="*/ 5870 w 1426978"/>
                <a:gd name="connsiteY7" fmla="*/ 2504520 h 251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78" h="2512385">
                  <a:moveTo>
                    <a:pt x="0" y="11740"/>
                  </a:moveTo>
                  <a:lnTo>
                    <a:pt x="721131" y="9192"/>
                  </a:lnTo>
                  <a:cubicBezTo>
                    <a:pt x="718214" y="839750"/>
                    <a:pt x="720060" y="1251209"/>
                    <a:pt x="717143" y="2081767"/>
                  </a:cubicBezTo>
                  <a:lnTo>
                    <a:pt x="1077986" y="2082099"/>
                  </a:lnTo>
                  <a:cubicBezTo>
                    <a:pt x="1076989" y="1387217"/>
                    <a:pt x="1071231" y="697097"/>
                    <a:pt x="1070234" y="2215"/>
                  </a:cubicBezTo>
                  <a:lnTo>
                    <a:pt x="1426978" y="0"/>
                  </a:lnTo>
                  <a:cubicBezTo>
                    <a:pt x="1426646" y="854924"/>
                    <a:pt x="1426313" y="1657461"/>
                    <a:pt x="1425981" y="2512385"/>
                  </a:cubicBezTo>
                  <a:lnTo>
                    <a:pt x="5870" y="250452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58" name="Rectangle 157"/>
            <p:cNvSpPr/>
            <p:nvPr/>
          </p:nvSpPr>
          <p:spPr>
            <a:xfrm rot="5400000" flipV="1">
              <a:off x="6780490" y="4371155"/>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R6</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159" name="Rectangle 158"/>
            <p:cNvSpPr/>
            <p:nvPr/>
          </p:nvSpPr>
          <p:spPr>
            <a:xfrm rot="5400000" flipV="1">
              <a:off x="7692102" y="437115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R7</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cxnSp>
        <p:nvCxnSpPr>
          <p:cNvPr id="172" name="Connecteur droit avec flèche 171"/>
          <p:cNvCxnSpPr/>
          <p:nvPr>
            <p:custDataLst>
              <p:tags r:id="rId26"/>
            </p:custDataLst>
          </p:nvPr>
        </p:nvCxnSpPr>
        <p:spPr>
          <a:xfrm rot="10800000" flipH="1">
            <a:off x="3114779" y="184701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custDataLst>
              <p:tags r:id="rId27"/>
            </p:custDataLst>
          </p:nvPr>
        </p:nvCxnSpPr>
        <p:spPr>
          <a:xfrm rot="5400000" flipH="1">
            <a:off x="1412251" y="4153602"/>
            <a:ext cx="126754" cy="29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 name="ZoneTexte 173"/>
          <p:cNvSpPr txBox="1"/>
          <p:nvPr>
            <p:custDataLst>
              <p:tags r:id="rId28"/>
            </p:custDataLst>
          </p:nvPr>
        </p:nvSpPr>
        <p:spPr>
          <a:xfrm rot="10800000" flipV="1">
            <a:off x="1037415" y="395206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a:latin typeface="Verdana" panose="020B0604030504040204" pitchFamily="34" charset="0"/>
                <a:ea typeface="Verdana" panose="020B0604030504040204" pitchFamily="34" charset="0"/>
                <a:cs typeface="Verdana" panose="020B0604030504040204" pitchFamily="34" charset="0"/>
              </a:rPr>
              <a:t>0</a:t>
            </a:r>
          </a:p>
        </p:txBody>
      </p:sp>
      <p:cxnSp>
        <p:nvCxnSpPr>
          <p:cNvPr id="175" name="Connecteur droit avec flèche 174"/>
          <p:cNvCxnSpPr/>
          <p:nvPr>
            <p:custDataLst>
              <p:tags r:id="rId29"/>
            </p:custDataLst>
          </p:nvPr>
        </p:nvCxnSpPr>
        <p:spPr>
          <a:xfrm flipH="1" flipV="1">
            <a:off x="963475" y="3287208"/>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6" name="ZoneTexte 175"/>
          <p:cNvSpPr txBox="1"/>
          <p:nvPr>
            <p:custDataLst>
              <p:tags r:id="rId30"/>
            </p:custDataLst>
          </p:nvPr>
        </p:nvSpPr>
        <p:spPr>
          <a:xfrm>
            <a:off x="395536" y="3428837"/>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77" name="Connecteur droit avec flèche 176"/>
          <p:cNvCxnSpPr/>
          <p:nvPr>
            <p:custDataLst>
              <p:tags r:id="rId31"/>
            </p:custDataLst>
          </p:nvPr>
        </p:nvCxnSpPr>
        <p:spPr>
          <a:xfrm rot="5400000" flipH="1">
            <a:off x="2878385" y="2455062"/>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8" name="ZoneTexte 177"/>
          <p:cNvSpPr txBox="1"/>
          <p:nvPr>
            <p:custDataLst>
              <p:tags r:id="rId32"/>
            </p:custDataLst>
          </p:nvPr>
        </p:nvSpPr>
        <p:spPr>
          <a:xfrm rot="10800000" flipV="1">
            <a:off x="2494395" y="2254937"/>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79" name="ZoneTexte 178"/>
          <p:cNvSpPr txBox="1"/>
          <p:nvPr>
            <p:custDataLst>
              <p:tags r:id="rId33"/>
            </p:custDataLst>
          </p:nvPr>
        </p:nvSpPr>
        <p:spPr>
          <a:xfrm rot="10800000" flipV="1">
            <a:off x="2834189" y="1429092"/>
            <a:ext cx="52931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12</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0" name="Connecteur droit avec flèche 179"/>
          <p:cNvCxnSpPr/>
          <p:nvPr>
            <p:custDataLst>
              <p:tags r:id="rId34"/>
            </p:custDataLst>
          </p:nvPr>
        </p:nvCxnSpPr>
        <p:spPr>
          <a:xfrm>
            <a:off x="963475" y="2010343"/>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1" name="ZoneTexte 180"/>
          <p:cNvSpPr txBox="1"/>
          <p:nvPr>
            <p:custDataLst>
              <p:tags r:id="rId35"/>
            </p:custDataLst>
          </p:nvPr>
        </p:nvSpPr>
        <p:spPr>
          <a:xfrm>
            <a:off x="467544" y="2315426"/>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2" name="Connecteur droit avec flèche 181"/>
          <p:cNvCxnSpPr/>
          <p:nvPr>
            <p:custDataLst>
              <p:tags r:id="rId36"/>
            </p:custDataLst>
          </p:nvPr>
        </p:nvCxnSpPr>
        <p:spPr>
          <a:xfrm rot="5400000">
            <a:off x="7302734" y="2177080"/>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3" name="ZoneTexte 182"/>
          <p:cNvSpPr txBox="1"/>
          <p:nvPr>
            <p:custDataLst>
              <p:tags r:id="rId37"/>
            </p:custDataLst>
          </p:nvPr>
        </p:nvSpPr>
        <p:spPr>
          <a:xfrm rot="10800000" flipV="1">
            <a:off x="6918113" y="1903719"/>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cxnSp>
        <p:nvCxnSpPr>
          <p:cNvPr id="184" name="Connecteur droit avec flèche 183"/>
          <p:cNvCxnSpPr/>
          <p:nvPr>
            <p:custDataLst>
              <p:tags r:id="rId38"/>
            </p:custDataLst>
          </p:nvPr>
        </p:nvCxnSpPr>
        <p:spPr>
          <a:xfrm flipH="1">
            <a:off x="3287874" y="2150309"/>
            <a:ext cx="127210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5" name="ZoneTexte 184"/>
          <p:cNvSpPr txBox="1"/>
          <p:nvPr>
            <p:custDataLst>
              <p:tags r:id="rId39"/>
            </p:custDataLst>
          </p:nvPr>
        </p:nvSpPr>
        <p:spPr>
          <a:xfrm>
            <a:off x="3588201" y="2138130"/>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2</a:t>
            </a:r>
          </a:p>
        </p:txBody>
      </p:sp>
      <p:cxnSp>
        <p:nvCxnSpPr>
          <p:cNvPr id="186" name="Connecteur droit avec flèche 185"/>
          <p:cNvCxnSpPr/>
          <p:nvPr>
            <p:custDataLst>
              <p:tags r:id="rId40"/>
            </p:custDataLst>
          </p:nvPr>
        </p:nvCxnSpPr>
        <p:spPr>
          <a:xfrm flipV="1">
            <a:off x="7044034" y="2513831"/>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7" name="ZoneTexte 186"/>
          <p:cNvSpPr txBox="1"/>
          <p:nvPr>
            <p:custDataLst>
              <p:tags r:id="rId41"/>
            </p:custDataLst>
          </p:nvPr>
        </p:nvSpPr>
        <p:spPr>
          <a:xfrm>
            <a:off x="6647045" y="3070721"/>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6</a:t>
            </a:r>
          </a:p>
        </p:txBody>
      </p:sp>
      <p:cxnSp>
        <p:nvCxnSpPr>
          <p:cNvPr id="188" name="Connecteur droit avec flèche 187"/>
          <p:cNvCxnSpPr/>
          <p:nvPr>
            <p:custDataLst>
              <p:tags r:id="rId42"/>
            </p:custDataLst>
          </p:nvPr>
        </p:nvCxnSpPr>
        <p:spPr>
          <a:xfrm flipV="1">
            <a:off x="7956376" y="2533537"/>
            <a:ext cx="2250" cy="12080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9" name="ZoneTexte 188"/>
          <p:cNvSpPr txBox="1"/>
          <p:nvPr>
            <p:custDataLst>
              <p:tags r:id="rId43"/>
            </p:custDataLst>
          </p:nvPr>
        </p:nvSpPr>
        <p:spPr>
          <a:xfrm>
            <a:off x="7795993" y="372659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a:latin typeface="Verdana" panose="020B0604030504040204" pitchFamily="34" charset="0"/>
                <a:ea typeface="Verdana" panose="020B0604030504040204" pitchFamily="34" charset="0"/>
                <a:cs typeface="Verdana" panose="020B0604030504040204" pitchFamily="34" charset="0"/>
              </a:rPr>
              <a:t>7</a:t>
            </a:r>
          </a:p>
        </p:txBody>
      </p:sp>
      <p:cxnSp>
        <p:nvCxnSpPr>
          <p:cNvPr id="190" name="Connecteur droit avec flèche 189"/>
          <p:cNvCxnSpPr/>
          <p:nvPr>
            <p:custDataLst>
              <p:tags r:id="rId44"/>
            </p:custDataLst>
          </p:nvPr>
        </p:nvCxnSpPr>
        <p:spPr>
          <a:xfrm rot="5400000">
            <a:off x="8180614" y="4256183"/>
            <a:ext cx="117188" cy="30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1" name="ZoneTexte 190"/>
          <p:cNvSpPr txBox="1"/>
          <p:nvPr>
            <p:custDataLst>
              <p:tags r:id="rId45"/>
            </p:custDataLst>
          </p:nvPr>
        </p:nvSpPr>
        <p:spPr>
          <a:xfrm rot="10800000" flipV="1">
            <a:off x="7795993" y="3982822"/>
            <a:ext cx="42030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latin typeface="Verdana" panose="020B0604030504040204" pitchFamily="34" charset="0"/>
                <a:ea typeface="Verdana" panose="020B0604030504040204" pitchFamily="34" charset="0"/>
                <a:cs typeface="Verdana" panose="020B0604030504040204" pitchFamily="34" charset="0"/>
              </a:rPr>
              <a:t>6</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2" name="ZoneTexte 191"/>
          <p:cNvSpPr txBox="1"/>
          <p:nvPr>
            <p:custDataLst>
              <p:tags r:id="rId46"/>
            </p:custDataLst>
          </p:nvPr>
        </p:nvSpPr>
        <p:spPr>
          <a:xfrm>
            <a:off x="1716004" y="3567183"/>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smtClean="0">
                <a:latin typeface="Verdana" panose="020B0604030504040204" pitchFamily="34" charset="0"/>
                <a:ea typeface="Verdana" panose="020B0604030504040204" pitchFamily="34" charset="0"/>
                <a:cs typeface="Verdana" panose="020B0604030504040204" pitchFamily="34" charset="0"/>
              </a:rPr>
              <a:t>0</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193" name="ZoneTexte 192"/>
          <p:cNvSpPr txBox="1"/>
          <p:nvPr>
            <p:custDataLst>
              <p:tags r:id="rId47"/>
            </p:custDataLst>
          </p:nvPr>
        </p:nvSpPr>
        <p:spPr>
          <a:xfrm>
            <a:off x="3122890" y="2938642"/>
            <a:ext cx="48122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a:t>
            </a:r>
            <a:r>
              <a:rPr lang="fr-FR" b="1" baseline="-25000" dirty="0">
                <a:latin typeface="Verdana" panose="020B0604030504040204" pitchFamily="34" charset="0"/>
                <a:ea typeface="Verdana" panose="020B0604030504040204" pitchFamily="34" charset="0"/>
                <a:cs typeface="Verdana" panose="020B0604030504040204" pitchFamily="34" charset="0"/>
              </a:rPr>
              <a:t>1</a:t>
            </a:r>
          </a:p>
        </p:txBody>
      </p:sp>
      <p:cxnSp>
        <p:nvCxnSpPr>
          <p:cNvPr id="194" name="Connecteur droit avec flèche 193"/>
          <p:cNvCxnSpPr/>
          <p:nvPr>
            <p:custDataLst>
              <p:tags r:id="rId48"/>
            </p:custDataLst>
          </p:nvPr>
        </p:nvCxnSpPr>
        <p:spPr>
          <a:xfrm flipH="1" flipV="1">
            <a:off x="2411758" y="2540493"/>
            <a:ext cx="1" cy="10314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5" name="ZoneTexte 194"/>
          <p:cNvSpPr txBox="1"/>
          <p:nvPr>
            <p:custDataLst>
              <p:tags r:id="rId49"/>
            </p:custDataLst>
          </p:nvPr>
        </p:nvSpPr>
        <p:spPr>
          <a:xfrm>
            <a:off x="1843819" y="2682122"/>
            <a:ext cx="606256"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latin typeface="Verdana" panose="020B0604030504040204" pitchFamily="34" charset="0"/>
                <a:ea typeface="Verdana" panose="020B0604030504040204" pitchFamily="34" charset="0"/>
                <a:cs typeface="Verdana" panose="020B0604030504040204" pitchFamily="34" charset="0"/>
              </a:rPr>
              <a:t>G1</a:t>
            </a:r>
            <a:endParaRPr lang="fr-FR" b="1" baseline="-25000" dirty="0">
              <a:latin typeface="Verdana" panose="020B0604030504040204" pitchFamily="34" charset="0"/>
              <a:ea typeface="Verdana" panose="020B0604030504040204" pitchFamily="34" charset="0"/>
              <a:cs typeface="Verdana" panose="020B0604030504040204" pitchFamily="34" charset="0"/>
            </a:endParaRPr>
          </a:p>
        </p:txBody>
      </p:sp>
      <p:sp>
        <p:nvSpPr>
          <p:cNvPr id="68" name="Espace réservé du contenu 2"/>
          <p:cNvSpPr txBox="1">
            <a:spLocks/>
          </p:cNvSpPr>
          <p:nvPr>
            <p:custDataLst>
              <p:tags r:id="rId50"/>
            </p:custDataLst>
          </p:nvPr>
        </p:nvSpPr>
        <p:spPr>
          <a:xfrm>
            <a:off x="107504" y="4640489"/>
            <a:ext cx="2039443"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1</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4" name="Espace réservé du contenu 2"/>
          <p:cNvSpPr txBox="1">
            <a:spLocks/>
          </p:cNvSpPr>
          <p:nvPr>
            <p:custDataLst>
              <p:tags r:id="rId51"/>
            </p:custDataLst>
          </p:nvPr>
        </p:nvSpPr>
        <p:spPr>
          <a:xfrm>
            <a:off x="2499552" y="4640489"/>
            <a:ext cx="2145258"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12</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5" name="Espace réservé du contenu 2"/>
          <p:cNvSpPr txBox="1">
            <a:spLocks/>
          </p:cNvSpPr>
          <p:nvPr>
            <p:custDataLst>
              <p:tags r:id="rId52"/>
            </p:custDataLst>
          </p:nvPr>
        </p:nvSpPr>
        <p:spPr>
          <a:xfrm>
            <a:off x="107504"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6" name="Espace réservé du contenu 2"/>
          <p:cNvSpPr txBox="1">
            <a:spLocks/>
          </p:cNvSpPr>
          <p:nvPr>
            <p:custDataLst>
              <p:tags r:id="rId53"/>
            </p:custDataLst>
          </p:nvPr>
        </p:nvSpPr>
        <p:spPr>
          <a:xfrm>
            <a:off x="2483768"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77" name="Espace réservé du contenu 2"/>
          <p:cNvSpPr txBox="1">
            <a:spLocks/>
          </p:cNvSpPr>
          <p:nvPr>
            <p:custDataLst>
              <p:tags r:id="rId54"/>
            </p:custDataLst>
          </p:nvPr>
        </p:nvSpPr>
        <p:spPr>
          <a:xfrm>
            <a:off x="4788024"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0" name="Espace réservé du contenu 2"/>
          <p:cNvSpPr txBox="1">
            <a:spLocks/>
          </p:cNvSpPr>
          <p:nvPr>
            <p:custDataLst>
              <p:tags r:id="rId55"/>
            </p:custDataLst>
          </p:nvPr>
        </p:nvSpPr>
        <p:spPr>
          <a:xfrm>
            <a:off x="4853399" y="4640489"/>
            <a:ext cx="183098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1" name="Espace réservé du contenu 2"/>
          <p:cNvSpPr txBox="1">
            <a:spLocks/>
          </p:cNvSpPr>
          <p:nvPr>
            <p:custDataLst>
              <p:tags r:id="rId56"/>
            </p:custDataLst>
          </p:nvPr>
        </p:nvSpPr>
        <p:spPr>
          <a:xfrm>
            <a:off x="7108993" y="4640489"/>
            <a:ext cx="183098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I</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0" name="Espace réservé du contenu 2"/>
          <p:cNvSpPr txBox="1">
            <a:spLocks/>
          </p:cNvSpPr>
          <p:nvPr>
            <p:custDataLst>
              <p:tags r:id="rId57"/>
            </p:custDataLst>
          </p:nvPr>
        </p:nvSpPr>
        <p:spPr>
          <a:xfrm>
            <a:off x="7092280" y="5360569"/>
            <a:ext cx="194350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4" name="Espace réservé du contenu 2"/>
          <p:cNvSpPr txBox="1">
            <a:spLocks/>
          </p:cNvSpPr>
          <p:nvPr>
            <p:custDataLst>
              <p:tags r:id="rId58"/>
            </p:custDataLst>
          </p:nvPr>
        </p:nvSpPr>
        <p:spPr>
          <a:xfrm>
            <a:off x="848334" y="4640489"/>
            <a:ext cx="1102435"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1</a:t>
            </a:r>
            <a:r>
              <a:rPr lang="fr-FR" sz="1900" dirty="0" smtClean="0">
                <a:effectLst/>
              </a:rPr>
              <a:t> x I</a:t>
            </a:r>
            <a:r>
              <a:rPr lang="fr-FR" sz="1900" baseline="-25000" dirty="0" smtClean="0">
                <a:effectLst/>
              </a:rPr>
              <a:t>0</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5" name="Espace réservé du contenu 2"/>
          <p:cNvSpPr txBox="1">
            <a:spLocks/>
          </p:cNvSpPr>
          <p:nvPr>
            <p:custDataLst>
              <p:tags r:id="rId59"/>
            </p:custDataLst>
          </p:nvPr>
        </p:nvSpPr>
        <p:spPr>
          <a:xfrm>
            <a:off x="3240382" y="4640489"/>
            <a:ext cx="1176860"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2</a:t>
            </a:r>
            <a:r>
              <a:rPr lang="fr-FR" sz="1900" dirty="0" smtClean="0">
                <a:effectLst/>
              </a:rPr>
              <a:t> </a:t>
            </a:r>
            <a:r>
              <a:rPr lang="fr-FR" sz="1900" dirty="0">
                <a:effectLst/>
              </a:rPr>
              <a:t>/</a:t>
            </a:r>
            <a:r>
              <a:rPr lang="fr-FR" sz="1900" dirty="0" smtClean="0">
                <a:effectLst/>
              </a:rPr>
              <a:t> R</a:t>
            </a:r>
            <a:r>
              <a:rPr lang="fr-FR" sz="1900" baseline="-25000" dirty="0">
                <a:effectLst/>
              </a:rPr>
              <a:t>2</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86" name="Espace réservé du contenu 2"/>
          <p:cNvSpPr txBox="1">
            <a:spLocks/>
          </p:cNvSpPr>
          <p:nvPr>
            <p:custDataLst>
              <p:tags r:id="rId60"/>
            </p:custDataLst>
          </p:nvPr>
        </p:nvSpPr>
        <p:spPr>
          <a:xfrm>
            <a:off x="848334" y="5360569"/>
            <a:ext cx="1102435"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3</a:t>
            </a:r>
            <a:r>
              <a:rPr lang="fr-FR" sz="1900" dirty="0" smtClean="0">
                <a:effectLst/>
              </a:rPr>
              <a:t> x I</a:t>
            </a:r>
            <a:r>
              <a:rPr lang="fr-FR" sz="1900" baseline="-25000" dirty="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2" name="Espace réservé du contenu 2"/>
          <p:cNvSpPr txBox="1">
            <a:spLocks/>
          </p:cNvSpPr>
          <p:nvPr>
            <p:custDataLst>
              <p:tags r:id="rId61"/>
            </p:custDataLst>
          </p:nvPr>
        </p:nvSpPr>
        <p:spPr>
          <a:xfrm>
            <a:off x="3224598" y="5360569"/>
            <a:ext cx="1071736"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4</a:t>
            </a:r>
            <a:r>
              <a:rPr lang="fr-FR" sz="1900" dirty="0" smtClean="0">
                <a:effectLst/>
              </a:rPr>
              <a:t> x I</a:t>
            </a:r>
            <a:r>
              <a:rPr lang="fr-FR" sz="1900" baseline="-25000" dirty="0" smtClean="0">
                <a:effectLst/>
              </a:rPr>
              <a:t>4</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3" name="Espace réservé du contenu 2"/>
          <p:cNvSpPr txBox="1">
            <a:spLocks/>
          </p:cNvSpPr>
          <p:nvPr>
            <p:custDataLst>
              <p:tags r:id="rId62"/>
            </p:custDataLst>
          </p:nvPr>
        </p:nvSpPr>
        <p:spPr>
          <a:xfrm>
            <a:off x="5528854" y="5360569"/>
            <a:ext cx="1143744"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R</a:t>
            </a:r>
            <a:r>
              <a:rPr lang="fr-FR" sz="1900" baseline="-25000" dirty="0" smtClean="0">
                <a:effectLst/>
              </a:rPr>
              <a:t>5</a:t>
            </a:r>
            <a:r>
              <a:rPr lang="fr-FR" sz="1900" dirty="0" smtClean="0">
                <a:effectLst/>
              </a:rPr>
              <a:t> x I</a:t>
            </a:r>
            <a:r>
              <a:rPr lang="fr-FR" sz="1900" baseline="-25000" dirty="0" smtClean="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4" name="Espace réservé du contenu 2"/>
          <p:cNvSpPr txBox="1">
            <a:spLocks/>
          </p:cNvSpPr>
          <p:nvPr>
            <p:custDataLst>
              <p:tags r:id="rId63"/>
            </p:custDataLst>
          </p:nvPr>
        </p:nvSpPr>
        <p:spPr>
          <a:xfrm>
            <a:off x="5594229" y="4640489"/>
            <a:ext cx="107836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6</a:t>
            </a:r>
            <a:r>
              <a:rPr lang="fr-FR" sz="1900" dirty="0" smtClean="0">
                <a:effectLst/>
              </a:rPr>
              <a:t>/ R</a:t>
            </a:r>
            <a:r>
              <a:rPr lang="fr-FR" sz="1900" baseline="-25000" dirty="0" smtClean="0">
                <a:effectLst/>
              </a:rPr>
              <a:t>6</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5" name="Espace réservé du contenu 2"/>
          <p:cNvSpPr txBox="1">
            <a:spLocks/>
          </p:cNvSpPr>
          <p:nvPr>
            <p:custDataLst>
              <p:tags r:id="rId64"/>
            </p:custDataLst>
          </p:nvPr>
        </p:nvSpPr>
        <p:spPr>
          <a:xfrm>
            <a:off x="7849823" y="4640489"/>
            <a:ext cx="110253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7</a:t>
            </a:r>
            <a:r>
              <a:rPr lang="fr-FR" sz="1900" dirty="0" smtClean="0">
                <a:effectLst/>
              </a:rPr>
              <a:t>/ R</a:t>
            </a:r>
            <a:r>
              <a:rPr lang="fr-FR" sz="1900" baseline="-25000" dirty="0" smtClean="0">
                <a:effectLst/>
              </a:rPr>
              <a:t>7</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96" name="Espace réservé du contenu 2"/>
          <p:cNvSpPr txBox="1">
            <a:spLocks/>
          </p:cNvSpPr>
          <p:nvPr>
            <p:custDataLst>
              <p:tags r:id="rId65"/>
            </p:custDataLst>
          </p:nvPr>
        </p:nvSpPr>
        <p:spPr>
          <a:xfrm>
            <a:off x="7833110" y="5360569"/>
            <a:ext cx="111925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smtClean="0">
                <a:effectLst/>
              </a:rPr>
              <a:t>3</a:t>
            </a:r>
            <a:r>
              <a:rPr lang="fr-FR" sz="1900" dirty="0" smtClean="0">
                <a:effectLst/>
              </a:rPr>
              <a:t> </a:t>
            </a:r>
            <a:r>
              <a:rPr lang="fr-FR" sz="1900" dirty="0">
                <a:effectLst/>
              </a:rPr>
              <a:t>/</a:t>
            </a:r>
            <a:r>
              <a:rPr lang="fr-FR" sz="1900" dirty="0" smtClean="0">
                <a:effectLst/>
              </a:rPr>
              <a:t> I</a:t>
            </a:r>
            <a:r>
              <a:rPr lang="fr-FR" sz="1900" baseline="-25000" dirty="0" smtClean="0">
                <a:effectLst/>
              </a:rPr>
              <a:t>5</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05" name="Rectangle 104"/>
          <p:cNvSpPr/>
          <p:nvPr>
            <p:custDataLst>
              <p:tags r:id="rId66"/>
            </p:custDataLst>
          </p:nvPr>
        </p:nvSpPr>
        <p:spPr>
          <a:xfrm>
            <a:off x="1763688" y="5949280"/>
            <a:ext cx="6465146" cy="792088"/>
          </a:xfrm>
          <a:prstGeom prst="rect">
            <a:avLst/>
          </a:prstGeom>
          <a:gradFill flip="none" rotWithShape="1">
            <a:gsLst>
              <a:gs pos="100000">
                <a:schemeClr val="bg2">
                  <a:lumMod val="25000"/>
                  <a:alpha val="37000"/>
                </a:schemeClr>
              </a:gs>
              <a:gs pos="50000">
                <a:schemeClr val="bg2">
                  <a:lumMod val="75000"/>
                  <a:alpha val="68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Espace réservé du contenu 2"/>
          <p:cNvSpPr txBox="1">
            <a:spLocks/>
          </p:cNvSpPr>
          <p:nvPr>
            <p:custDataLst>
              <p:tags r:id="rId67"/>
            </p:custDataLst>
          </p:nvPr>
        </p:nvSpPr>
        <p:spPr>
          <a:xfrm>
            <a:off x="2005741" y="6170479"/>
            <a:ext cx="2315233"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U</a:t>
            </a:r>
            <a:r>
              <a:rPr lang="fr-FR" sz="2000" baseline="-25000" dirty="0" smtClean="0"/>
              <a:t>G1</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11" name="Espace réservé du contenu 2"/>
          <p:cNvSpPr txBox="1">
            <a:spLocks/>
          </p:cNvSpPr>
          <p:nvPr>
            <p:custDataLst>
              <p:tags r:id="rId68"/>
            </p:custDataLst>
          </p:nvPr>
        </p:nvSpPr>
        <p:spPr>
          <a:xfrm>
            <a:off x="2976981" y="6170479"/>
            <a:ext cx="1247959"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FR" sz="1900" dirty="0" smtClean="0">
                <a:effectLst/>
              </a:rPr>
              <a:t>U</a:t>
            </a:r>
            <a:r>
              <a:rPr lang="fr-FR" sz="1900" baseline="-25000" dirty="0"/>
              <a:t>2</a:t>
            </a:r>
            <a:r>
              <a:rPr lang="fr-FR" sz="1900" dirty="0" smtClean="0">
                <a:effectLst/>
              </a:rPr>
              <a:t> + U</a:t>
            </a:r>
            <a:r>
              <a:rPr lang="fr-FR" sz="1900" baseline="-25000" dirty="0" smtClean="0">
                <a:effectLst/>
              </a:rPr>
              <a:t>3</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12" name="Espace réservé du contenu 2"/>
          <p:cNvSpPr txBox="1">
            <a:spLocks/>
          </p:cNvSpPr>
          <p:nvPr>
            <p:custDataLst>
              <p:tags r:id="rId69"/>
            </p:custDataLst>
          </p:nvPr>
        </p:nvSpPr>
        <p:spPr>
          <a:xfrm>
            <a:off x="4058478" y="6170479"/>
            <a:ext cx="1931427"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 </a:t>
            </a:r>
            <a:r>
              <a:rPr lang="fr-FR" sz="1900" dirty="0" smtClean="0">
                <a:effectLst/>
              </a:rPr>
              <a:t>U</a:t>
            </a:r>
            <a:r>
              <a:rPr lang="fr-FR" sz="1900" baseline="-25000" dirty="0" smtClean="0"/>
              <a:t>G0</a:t>
            </a:r>
            <a:r>
              <a:rPr lang="fr-FR" sz="1900" dirty="0" smtClean="0">
                <a:effectLst/>
              </a:rPr>
              <a:t> – U</a:t>
            </a:r>
            <a:r>
              <a:rPr lang="fr-FR" sz="1900" baseline="-25000" dirty="0"/>
              <a:t>1</a:t>
            </a:r>
            <a:r>
              <a:rPr lang="fr-FR" sz="1900" dirty="0" smtClean="0">
                <a:effectLst/>
              </a:rPr>
              <a:t>               </a:t>
            </a:r>
          </a:p>
          <a:p>
            <a:pPr marL="0" indent="0" algn="ctr">
              <a:buFont typeface="Arial" panose="020B0604020202020204" pitchFamily="34" charset="0"/>
              <a:buNone/>
            </a:pPr>
            <a:endParaRPr lang="fr-FR" sz="1900" dirty="0">
              <a:effectLst/>
            </a:endParaRPr>
          </a:p>
        </p:txBody>
      </p:sp>
      <p:sp>
        <p:nvSpPr>
          <p:cNvPr id="113" name="Espace réservé du contenu 2"/>
          <p:cNvSpPr txBox="1">
            <a:spLocks/>
          </p:cNvSpPr>
          <p:nvPr>
            <p:custDataLst>
              <p:tags r:id="rId70"/>
            </p:custDataLst>
          </p:nvPr>
        </p:nvSpPr>
        <p:spPr>
          <a:xfrm>
            <a:off x="5570646" y="6170479"/>
            <a:ext cx="2313722" cy="37268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 </a:t>
            </a:r>
            <a:r>
              <a:rPr lang="fr-FR" sz="1900" dirty="0" smtClean="0">
                <a:effectLst/>
              </a:rPr>
              <a:t>U</a:t>
            </a:r>
            <a:r>
              <a:rPr lang="fr-FR" sz="1900" baseline="-25000" dirty="0" smtClean="0"/>
              <a:t>G0</a:t>
            </a:r>
            <a:r>
              <a:rPr lang="fr-FR" sz="1900" dirty="0" smtClean="0">
                <a:effectLst/>
              </a:rPr>
              <a:t> – R</a:t>
            </a:r>
            <a:r>
              <a:rPr lang="fr-FR" sz="1900" baseline="-25000" dirty="0" smtClean="0"/>
              <a:t>1 </a:t>
            </a:r>
            <a:r>
              <a:rPr lang="fr-FR" sz="1900" dirty="0" smtClean="0"/>
              <a:t>x I</a:t>
            </a:r>
            <a:r>
              <a:rPr lang="fr-FR" sz="1900" baseline="-25000" dirty="0" smtClean="0"/>
              <a:t>0</a:t>
            </a:r>
            <a:r>
              <a:rPr lang="fr-FR" sz="1900" dirty="0" smtClean="0">
                <a:effectLst/>
              </a:rPr>
              <a:t>               </a:t>
            </a:r>
          </a:p>
          <a:p>
            <a:pPr marL="0" indent="0" algn="ctr">
              <a:buFont typeface="Arial" panose="020B0604020202020204" pitchFamily="34" charset="0"/>
              <a:buNone/>
            </a:pPr>
            <a:endParaRPr lang="fr-FR" sz="1900" dirty="0">
              <a:effectLst/>
            </a:endParaRPr>
          </a:p>
        </p:txBody>
      </p:sp>
      <p:sp useBgFill="1">
        <p:nvSpPr>
          <p:cNvPr id="115" name="Rectangle 114"/>
          <p:cNvSpPr/>
          <p:nvPr>
            <p:custDataLst>
              <p:tags r:id="rId71"/>
            </p:custDataLst>
          </p:nvPr>
        </p:nvSpPr>
        <p:spPr>
          <a:xfrm rot="5400000" flipV="1">
            <a:off x="5903609" y="2955536"/>
            <a:ext cx="1152128" cy="335547"/>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R5</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90091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3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45"/>
                                        </p:tgtEl>
                                        <p:attrNameLst>
                                          <p:attrName>style.visibility</p:attrName>
                                        </p:attrNameLst>
                                      </p:cBhvr>
                                      <p:to>
                                        <p:strVal val="visible"/>
                                      </p:to>
                                    </p:set>
                                    <p:animEffect transition="in" filter="wipe(left)">
                                      <p:cBhvr>
                                        <p:cTn id="20" dur="500"/>
                                        <p:tgtEl>
                                          <p:spTgt spid="145"/>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92"/>
                                        </p:tgtEl>
                                        <p:attrNameLst>
                                          <p:attrName>style.visibility</p:attrName>
                                        </p:attrNameLst>
                                      </p:cBhvr>
                                      <p:to>
                                        <p:strVal val="visible"/>
                                      </p:to>
                                    </p:set>
                                    <p:animEffect transition="in" filter="fade">
                                      <p:cBhvr>
                                        <p:cTn id="24" dur="500"/>
                                        <p:tgtEl>
                                          <p:spTgt spid="192"/>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76"/>
                                        </p:tgtEl>
                                        <p:attrNameLst>
                                          <p:attrName>style.visibility</p:attrName>
                                        </p:attrNameLst>
                                      </p:cBhvr>
                                      <p:to>
                                        <p:strVal val="visible"/>
                                      </p:to>
                                    </p:set>
                                    <p:animEffect transition="in" filter="fade">
                                      <p:cBhvr>
                                        <p:cTn id="28" dur="500"/>
                                        <p:tgtEl>
                                          <p:spTgt spid="176"/>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175"/>
                                        </p:tgtEl>
                                        <p:attrNameLst>
                                          <p:attrName>style.visibility</p:attrName>
                                        </p:attrNameLst>
                                      </p:cBhvr>
                                      <p:to>
                                        <p:strVal val="visible"/>
                                      </p:to>
                                    </p:set>
                                    <p:animEffect transition="in" filter="fade">
                                      <p:cBhvr>
                                        <p:cTn id="32" dur="500"/>
                                        <p:tgtEl>
                                          <p:spTgt spid="175"/>
                                        </p:tgtEl>
                                      </p:cBhvr>
                                    </p:animEffect>
                                  </p:childTnLst>
                                </p:cTn>
                              </p:par>
                            </p:childTnLst>
                          </p:cTn>
                        </p:par>
                        <p:par>
                          <p:cTn id="33" fill="hold">
                            <p:stCondLst>
                              <p:cond delay="2000"/>
                            </p:stCondLst>
                            <p:childTnLst>
                              <p:par>
                                <p:cTn id="34" presetID="10" presetClass="entr" presetSubtype="0" fill="hold" nodeType="afterEffect">
                                  <p:stCondLst>
                                    <p:cond delay="0"/>
                                  </p:stCondLst>
                                  <p:childTnLst>
                                    <p:set>
                                      <p:cBhvr>
                                        <p:cTn id="35" dur="1" fill="hold">
                                          <p:stCondLst>
                                            <p:cond delay="0"/>
                                          </p:stCondLst>
                                        </p:cTn>
                                        <p:tgtEl>
                                          <p:spTgt spid="173"/>
                                        </p:tgtEl>
                                        <p:attrNameLst>
                                          <p:attrName>style.visibility</p:attrName>
                                        </p:attrNameLst>
                                      </p:cBhvr>
                                      <p:to>
                                        <p:strVal val="visible"/>
                                      </p:to>
                                    </p:set>
                                    <p:animEffect transition="in" filter="fade">
                                      <p:cBhvr>
                                        <p:cTn id="36" dur="500"/>
                                        <p:tgtEl>
                                          <p:spTgt spid="173"/>
                                        </p:tgtEl>
                                      </p:cBhvr>
                                    </p:animEffect>
                                  </p:childTnLst>
                                </p:cTn>
                              </p:par>
                            </p:childTnLst>
                          </p:cTn>
                        </p:par>
                        <p:par>
                          <p:cTn id="37" fill="hold">
                            <p:stCondLst>
                              <p:cond delay="2500"/>
                            </p:stCondLst>
                            <p:childTnLst>
                              <p:par>
                                <p:cTn id="38" presetID="10" presetClass="entr" presetSubtype="0" fill="hold" grpId="0" nodeType="afterEffect">
                                  <p:stCondLst>
                                    <p:cond delay="0"/>
                                  </p:stCondLst>
                                  <p:childTnLst>
                                    <p:set>
                                      <p:cBhvr>
                                        <p:cTn id="39" dur="1" fill="hold">
                                          <p:stCondLst>
                                            <p:cond delay="0"/>
                                          </p:stCondLst>
                                        </p:cTn>
                                        <p:tgtEl>
                                          <p:spTgt spid="174"/>
                                        </p:tgtEl>
                                        <p:attrNameLst>
                                          <p:attrName>style.visibility</p:attrName>
                                        </p:attrNameLst>
                                      </p:cBhvr>
                                      <p:to>
                                        <p:strVal val="visible"/>
                                      </p:to>
                                    </p:set>
                                    <p:animEffect transition="in" filter="fade">
                                      <p:cBhvr>
                                        <p:cTn id="40" dur="500"/>
                                        <p:tgtEl>
                                          <p:spTgt spid="174"/>
                                        </p:tgtEl>
                                      </p:cBhvr>
                                    </p:animEffect>
                                  </p:childTnLst>
                                </p:cTn>
                              </p:par>
                            </p:childTnLst>
                          </p:cTn>
                        </p:par>
                        <p:par>
                          <p:cTn id="41" fill="hold">
                            <p:stCondLst>
                              <p:cond delay="3000"/>
                            </p:stCondLst>
                            <p:childTnLst>
                              <p:par>
                                <p:cTn id="42" presetID="10" presetClass="entr" presetSubtype="0" fill="hold" nodeType="afterEffect">
                                  <p:stCondLst>
                                    <p:cond delay="0"/>
                                  </p:stCondLst>
                                  <p:childTnLst>
                                    <p:set>
                                      <p:cBhvr>
                                        <p:cTn id="43" dur="1" fill="hold">
                                          <p:stCondLst>
                                            <p:cond delay="0"/>
                                          </p:stCondLst>
                                        </p:cTn>
                                        <p:tgtEl>
                                          <p:spTgt spid="180"/>
                                        </p:tgtEl>
                                        <p:attrNameLst>
                                          <p:attrName>style.visibility</p:attrName>
                                        </p:attrNameLst>
                                      </p:cBhvr>
                                      <p:to>
                                        <p:strVal val="visible"/>
                                      </p:to>
                                    </p:set>
                                    <p:animEffect transition="in" filter="fade">
                                      <p:cBhvr>
                                        <p:cTn id="44" dur="500"/>
                                        <p:tgtEl>
                                          <p:spTgt spid="180"/>
                                        </p:tgtEl>
                                      </p:cBhvr>
                                    </p:animEffect>
                                  </p:childTnLst>
                                </p:cTn>
                              </p:par>
                            </p:childTnLst>
                          </p:cTn>
                        </p:par>
                        <p:par>
                          <p:cTn id="45" fill="hold">
                            <p:stCondLst>
                              <p:cond delay="3500"/>
                            </p:stCondLst>
                            <p:childTnLst>
                              <p:par>
                                <p:cTn id="46" presetID="10" presetClass="entr" presetSubtype="0" fill="hold" grpId="0" nodeType="afterEffect">
                                  <p:stCondLst>
                                    <p:cond delay="0"/>
                                  </p:stCondLst>
                                  <p:childTnLst>
                                    <p:set>
                                      <p:cBhvr>
                                        <p:cTn id="47" dur="1" fill="hold">
                                          <p:stCondLst>
                                            <p:cond delay="0"/>
                                          </p:stCondLst>
                                        </p:cTn>
                                        <p:tgtEl>
                                          <p:spTgt spid="181"/>
                                        </p:tgtEl>
                                        <p:attrNameLst>
                                          <p:attrName>style.visibility</p:attrName>
                                        </p:attrNameLst>
                                      </p:cBhvr>
                                      <p:to>
                                        <p:strVal val="visible"/>
                                      </p:to>
                                    </p:set>
                                    <p:animEffect transition="in" filter="fade">
                                      <p:cBhvr>
                                        <p:cTn id="48" dur="500"/>
                                        <p:tgtEl>
                                          <p:spTgt spid="181"/>
                                        </p:tgtEl>
                                      </p:cBhvr>
                                    </p:animEffect>
                                  </p:childTnLst>
                                </p:cTn>
                              </p:par>
                              <p:par>
                                <p:cTn id="49" presetID="27" presetClass="emph" presetSubtype="0" repeatCount="5000" fill="remove" grpId="1" nodeType="withEffect">
                                  <p:stCondLst>
                                    <p:cond delay="0"/>
                                  </p:stCondLst>
                                  <p:childTnLst>
                                    <p:animClr clrSpc="rgb" dir="cw">
                                      <p:cBhvr override="childStyle">
                                        <p:cTn id="50" dur="250" autoRev="1" fill="remove"/>
                                        <p:tgtEl>
                                          <p:spTgt spid="181"/>
                                        </p:tgtEl>
                                        <p:attrNameLst>
                                          <p:attrName>style.color</p:attrName>
                                        </p:attrNameLst>
                                      </p:cBhvr>
                                      <p:to>
                                        <a:srgbClr val="FFFF00"/>
                                      </p:to>
                                    </p:animClr>
                                    <p:animClr clrSpc="rgb" dir="cw">
                                      <p:cBhvr>
                                        <p:cTn id="51" dur="250" autoRev="1" fill="remove"/>
                                        <p:tgtEl>
                                          <p:spTgt spid="181"/>
                                        </p:tgtEl>
                                        <p:attrNameLst>
                                          <p:attrName>fillcolor</p:attrName>
                                        </p:attrNameLst>
                                      </p:cBhvr>
                                      <p:to>
                                        <a:srgbClr val="FFFF00"/>
                                      </p:to>
                                    </p:animClr>
                                    <p:set>
                                      <p:cBhvr>
                                        <p:cTn id="52" dur="250" autoRev="1" fill="remove"/>
                                        <p:tgtEl>
                                          <p:spTgt spid="181"/>
                                        </p:tgtEl>
                                        <p:attrNameLst>
                                          <p:attrName>fill.type</p:attrName>
                                        </p:attrNameLst>
                                      </p:cBhvr>
                                      <p:to>
                                        <p:strVal val="solid"/>
                                      </p:to>
                                    </p:set>
                                    <p:set>
                                      <p:cBhvr>
                                        <p:cTn id="53" dur="250" autoRev="1" fill="remove"/>
                                        <p:tgtEl>
                                          <p:spTgt spid="181"/>
                                        </p:tgtEl>
                                        <p:attrNameLst>
                                          <p:attrName>fill.on</p:attrName>
                                        </p:attrNameLst>
                                      </p:cBhvr>
                                      <p:to>
                                        <p:strVal val="true"/>
                                      </p:to>
                                    </p:set>
                                  </p:childTnLst>
                                </p:cTn>
                              </p:par>
                              <p:par>
                                <p:cTn id="54" presetID="10" presetClass="entr" presetSubtype="0" fill="hold" grpId="0" nodeType="withEffect">
                                  <p:stCondLst>
                                    <p:cond delay="500"/>
                                  </p:stCondLst>
                                  <p:childTnLst>
                                    <p:set>
                                      <p:cBhvr>
                                        <p:cTn id="55" dur="1" fill="hold">
                                          <p:stCondLst>
                                            <p:cond delay="0"/>
                                          </p:stCondLst>
                                        </p:cTn>
                                        <p:tgtEl>
                                          <p:spTgt spid="68"/>
                                        </p:tgtEl>
                                        <p:attrNameLst>
                                          <p:attrName>style.visibility</p:attrName>
                                        </p:attrNameLst>
                                      </p:cBhvr>
                                      <p:to>
                                        <p:strVal val="visible"/>
                                      </p:to>
                                    </p:set>
                                    <p:animEffect transition="in" filter="fade">
                                      <p:cBhvr>
                                        <p:cTn id="56" dur="500"/>
                                        <p:tgtEl>
                                          <p:spTgt spid="68"/>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500"/>
                                        <p:tgtEl>
                                          <p:spTgt spid="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84"/>
                                        </p:tgtEl>
                                        <p:attrNameLst>
                                          <p:attrName>style.visibility</p:attrName>
                                        </p:attrNameLst>
                                      </p:cBhvr>
                                      <p:to>
                                        <p:strVal val="visible"/>
                                      </p:to>
                                    </p:set>
                                    <p:animEffect transition="in" filter="fade">
                                      <p:cBhvr>
                                        <p:cTn id="64" dur="500"/>
                                        <p:tgtEl>
                                          <p:spTgt spid="84"/>
                                        </p:tgtEl>
                                      </p:cBhvr>
                                    </p:animEffect>
                                  </p:childTnLst>
                                </p:cTn>
                              </p:par>
                            </p:childTnLst>
                          </p:cTn>
                        </p:par>
                        <p:par>
                          <p:cTn id="65" fill="hold">
                            <p:stCondLst>
                              <p:cond delay="500"/>
                            </p:stCondLst>
                            <p:childTnLst>
                              <p:par>
                                <p:cTn id="66" presetID="10" presetClass="entr" presetSubtype="0" fill="hold" grpId="0" nodeType="afterEffect">
                                  <p:stCondLst>
                                    <p:cond delay="500"/>
                                  </p:stCondLst>
                                  <p:childTnLst>
                                    <p:set>
                                      <p:cBhvr>
                                        <p:cTn id="67" dur="1" fill="hold">
                                          <p:stCondLst>
                                            <p:cond delay="0"/>
                                          </p:stCondLst>
                                        </p:cTn>
                                        <p:tgtEl>
                                          <p:spTgt spid="193"/>
                                        </p:tgtEl>
                                        <p:attrNameLst>
                                          <p:attrName>style.visibility</p:attrName>
                                        </p:attrNameLst>
                                      </p:cBhvr>
                                      <p:to>
                                        <p:strVal val="visible"/>
                                      </p:to>
                                    </p:set>
                                    <p:animEffect transition="in" filter="fade">
                                      <p:cBhvr>
                                        <p:cTn id="68" dur="500"/>
                                        <p:tgtEl>
                                          <p:spTgt spid="193"/>
                                        </p:tgtEl>
                                      </p:cBhvr>
                                    </p:animEffect>
                                  </p:childTnLst>
                                </p:cTn>
                              </p:par>
                            </p:childTnLst>
                          </p:cTn>
                        </p:par>
                        <p:par>
                          <p:cTn id="69" fill="hold">
                            <p:stCondLst>
                              <p:cond delay="1500"/>
                            </p:stCondLst>
                            <p:childTnLst>
                              <p:par>
                                <p:cTn id="70" presetID="10" presetClass="entr" presetSubtype="0" fill="hold" grpId="0" nodeType="afterEffect">
                                  <p:stCondLst>
                                    <p:cond delay="500"/>
                                  </p:stCondLst>
                                  <p:childTnLst>
                                    <p:set>
                                      <p:cBhvr>
                                        <p:cTn id="71" dur="1" fill="hold">
                                          <p:stCondLst>
                                            <p:cond delay="0"/>
                                          </p:stCondLst>
                                        </p:cTn>
                                        <p:tgtEl>
                                          <p:spTgt spid="195"/>
                                        </p:tgtEl>
                                        <p:attrNameLst>
                                          <p:attrName>style.visibility</p:attrName>
                                        </p:attrNameLst>
                                      </p:cBhvr>
                                      <p:to>
                                        <p:strVal val="visible"/>
                                      </p:to>
                                    </p:set>
                                    <p:animEffect transition="in" filter="fade">
                                      <p:cBhvr>
                                        <p:cTn id="72" dur="500"/>
                                        <p:tgtEl>
                                          <p:spTgt spid="195"/>
                                        </p:tgtEl>
                                      </p:cBhvr>
                                    </p:animEffect>
                                  </p:childTnLst>
                                </p:cTn>
                              </p:par>
                            </p:childTnLst>
                          </p:cTn>
                        </p:par>
                        <p:par>
                          <p:cTn id="73" fill="hold">
                            <p:stCondLst>
                              <p:cond delay="2500"/>
                            </p:stCondLst>
                            <p:childTnLst>
                              <p:par>
                                <p:cTn id="74" presetID="10" presetClass="entr" presetSubtype="0" fill="hold" nodeType="afterEffect">
                                  <p:stCondLst>
                                    <p:cond delay="500"/>
                                  </p:stCondLst>
                                  <p:childTnLst>
                                    <p:set>
                                      <p:cBhvr>
                                        <p:cTn id="75" dur="1" fill="hold">
                                          <p:stCondLst>
                                            <p:cond delay="0"/>
                                          </p:stCondLst>
                                        </p:cTn>
                                        <p:tgtEl>
                                          <p:spTgt spid="194"/>
                                        </p:tgtEl>
                                        <p:attrNameLst>
                                          <p:attrName>style.visibility</p:attrName>
                                        </p:attrNameLst>
                                      </p:cBhvr>
                                      <p:to>
                                        <p:strVal val="visible"/>
                                      </p:to>
                                    </p:set>
                                    <p:animEffect transition="in" filter="fade">
                                      <p:cBhvr>
                                        <p:cTn id="76" dur="500"/>
                                        <p:tgtEl>
                                          <p:spTgt spid="194"/>
                                        </p:tgtEl>
                                      </p:cBhvr>
                                    </p:animEffect>
                                  </p:childTnLst>
                                </p:cTn>
                              </p:par>
                            </p:childTnLst>
                          </p:cTn>
                        </p:par>
                        <p:par>
                          <p:cTn id="77" fill="hold">
                            <p:stCondLst>
                              <p:cond delay="3500"/>
                            </p:stCondLst>
                            <p:childTnLst>
                              <p:par>
                                <p:cTn id="78" presetID="10" presetClass="entr" presetSubtype="0" fill="hold" nodeType="afterEffect">
                                  <p:stCondLst>
                                    <p:cond delay="500"/>
                                  </p:stCondLst>
                                  <p:childTnLst>
                                    <p:set>
                                      <p:cBhvr>
                                        <p:cTn id="79" dur="1" fill="hold">
                                          <p:stCondLst>
                                            <p:cond delay="0"/>
                                          </p:stCondLst>
                                        </p:cTn>
                                        <p:tgtEl>
                                          <p:spTgt spid="177"/>
                                        </p:tgtEl>
                                        <p:attrNameLst>
                                          <p:attrName>style.visibility</p:attrName>
                                        </p:attrNameLst>
                                      </p:cBhvr>
                                      <p:to>
                                        <p:strVal val="visible"/>
                                      </p:to>
                                    </p:set>
                                    <p:animEffect transition="in" filter="fade">
                                      <p:cBhvr>
                                        <p:cTn id="80" dur="500"/>
                                        <p:tgtEl>
                                          <p:spTgt spid="177"/>
                                        </p:tgtEl>
                                      </p:cBhvr>
                                    </p:animEffect>
                                  </p:childTnLst>
                                </p:cTn>
                              </p:par>
                            </p:childTnLst>
                          </p:cTn>
                        </p:par>
                        <p:par>
                          <p:cTn id="81" fill="hold">
                            <p:stCondLst>
                              <p:cond delay="4500"/>
                            </p:stCondLst>
                            <p:childTnLst>
                              <p:par>
                                <p:cTn id="82" presetID="10" presetClass="entr" presetSubtype="0" fill="hold" grpId="0" nodeType="afterEffect">
                                  <p:stCondLst>
                                    <p:cond delay="500"/>
                                  </p:stCondLst>
                                  <p:childTnLst>
                                    <p:set>
                                      <p:cBhvr>
                                        <p:cTn id="83" dur="1" fill="hold">
                                          <p:stCondLst>
                                            <p:cond delay="0"/>
                                          </p:stCondLst>
                                        </p:cTn>
                                        <p:tgtEl>
                                          <p:spTgt spid="178"/>
                                        </p:tgtEl>
                                        <p:attrNameLst>
                                          <p:attrName>style.visibility</p:attrName>
                                        </p:attrNameLst>
                                      </p:cBhvr>
                                      <p:to>
                                        <p:strVal val="visible"/>
                                      </p:to>
                                    </p:set>
                                    <p:animEffect transition="in" filter="fade">
                                      <p:cBhvr>
                                        <p:cTn id="84" dur="500"/>
                                        <p:tgtEl>
                                          <p:spTgt spid="178"/>
                                        </p:tgtEl>
                                      </p:cBhvr>
                                    </p:animEffect>
                                  </p:childTnLst>
                                </p:cTn>
                              </p:par>
                            </p:childTnLst>
                          </p:cTn>
                        </p:par>
                        <p:par>
                          <p:cTn id="85" fill="hold">
                            <p:stCondLst>
                              <p:cond delay="5500"/>
                            </p:stCondLst>
                            <p:childTnLst>
                              <p:par>
                                <p:cTn id="86" presetID="10" presetClass="entr" presetSubtype="0" fill="hold" nodeType="afterEffect">
                                  <p:stCondLst>
                                    <p:cond delay="500"/>
                                  </p:stCondLst>
                                  <p:childTnLst>
                                    <p:set>
                                      <p:cBhvr>
                                        <p:cTn id="87" dur="1" fill="hold">
                                          <p:stCondLst>
                                            <p:cond delay="0"/>
                                          </p:stCondLst>
                                        </p:cTn>
                                        <p:tgtEl>
                                          <p:spTgt spid="184"/>
                                        </p:tgtEl>
                                        <p:attrNameLst>
                                          <p:attrName>style.visibility</p:attrName>
                                        </p:attrNameLst>
                                      </p:cBhvr>
                                      <p:to>
                                        <p:strVal val="visible"/>
                                      </p:to>
                                    </p:set>
                                    <p:animEffect transition="in" filter="fade">
                                      <p:cBhvr>
                                        <p:cTn id="88" dur="500"/>
                                        <p:tgtEl>
                                          <p:spTgt spid="184"/>
                                        </p:tgtEl>
                                      </p:cBhvr>
                                    </p:animEffect>
                                  </p:childTnLst>
                                </p:cTn>
                              </p:par>
                            </p:childTnLst>
                          </p:cTn>
                        </p:par>
                        <p:par>
                          <p:cTn id="89" fill="hold">
                            <p:stCondLst>
                              <p:cond delay="6500"/>
                            </p:stCondLst>
                            <p:childTnLst>
                              <p:par>
                                <p:cTn id="90" presetID="10" presetClass="entr" presetSubtype="0" fill="hold" grpId="0" nodeType="afterEffect">
                                  <p:stCondLst>
                                    <p:cond delay="500"/>
                                  </p:stCondLst>
                                  <p:childTnLst>
                                    <p:set>
                                      <p:cBhvr>
                                        <p:cTn id="91" dur="1" fill="hold">
                                          <p:stCondLst>
                                            <p:cond delay="0"/>
                                          </p:stCondLst>
                                        </p:cTn>
                                        <p:tgtEl>
                                          <p:spTgt spid="185"/>
                                        </p:tgtEl>
                                        <p:attrNameLst>
                                          <p:attrName>style.visibility</p:attrName>
                                        </p:attrNameLst>
                                      </p:cBhvr>
                                      <p:to>
                                        <p:strVal val="visible"/>
                                      </p:to>
                                    </p:set>
                                    <p:animEffect transition="in" filter="fade">
                                      <p:cBhvr>
                                        <p:cTn id="92" dur="500"/>
                                        <p:tgtEl>
                                          <p:spTgt spid="185"/>
                                        </p:tgtEl>
                                      </p:cBhvr>
                                    </p:animEffect>
                                  </p:childTnLst>
                                </p:cTn>
                              </p:par>
                            </p:childTnLst>
                          </p:cTn>
                        </p:par>
                        <p:par>
                          <p:cTn id="93" fill="hold">
                            <p:stCondLst>
                              <p:cond delay="7500"/>
                            </p:stCondLst>
                            <p:childTnLst>
                              <p:par>
                                <p:cTn id="94" presetID="10" presetClass="entr" presetSubtype="0" fill="hold" nodeType="afterEffect">
                                  <p:stCondLst>
                                    <p:cond delay="500"/>
                                  </p:stCondLst>
                                  <p:childTnLst>
                                    <p:set>
                                      <p:cBhvr>
                                        <p:cTn id="95" dur="1" fill="hold">
                                          <p:stCondLst>
                                            <p:cond delay="0"/>
                                          </p:stCondLst>
                                        </p:cTn>
                                        <p:tgtEl>
                                          <p:spTgt spid="172"/>
                                        </p:tgtEl>
                                        <p:attrNameLst>
                                          <p:attrName>style.visibility</p:attrName>
                                        </p:attrNameLst>
                                      </p:cBhvr>
                                      <p:to>
                                        <p:strVal val="visible"/>
                                      </p:to>
                                    </p:set>
                                    <p:animEffect transition="in" filter="fade">
                                      <p:cBhvr>
                                        <p:cTn id="96" dur="500"/>
                                        <p:tgtEl>
                                          <p:spTgt spid="172"/>
                                        </p:tgtEl>
                                      </p:cBhvr>
                                    </p:animEffect>
                                  </p:childTnLst>
                                </p:cTn>
                              </p:par>
                            </p:childTnLst>
                          </p:cTn>
                        </p:par>
                        <p:par>
                          <p:cTn id="97" fill="hold">
                            <p:stCondLst>
                              <p:cond delay="8500"/>
                            </p:stCondLst>
                            <p:childTnLst>
                              <p:par>
                                <p:cTn id="98" presetID="10" presetClass="entr" presetSubtype="0" fill="hold" grpId="0" nodeType="afterEffect">
                                  <p:stCondLst>
                                    <p:cond delay="500"/>
                                  </p:stCondLst>
                                  <p:childTnLst>
                                    <p:set>
                                      <p:cBhvr>
                                        <p:cTn id="99" dur="1" fill="hold">
                                          <p:stCondLst>
                                            <p:cond delay="0"/>
                                          </p:stCondLst>
                                        </p:cTn>
                                        <p:tgtEl>
                                          <p:spTgt spid="179"/>
                                        </p:tgtEl>
                                        <p:attrNameLst>
                                          <p:attrName>style.visibility</p:attrName>
                                        </p:attrNameLst>
                                      </p:cBhvr>
                                      <p:to>
                                        <p:strVal val="visible"/>
                                      </p:to>
                                    </p:set>
                                    <p:animEffect transition="in" filter="fade">
                                      <p:cBhvr>
                                        <p:cTn id="100" dur="500"/>
                                        <p:tgtEl>
                                          <p:spTgt spid="179"/>
                                        </p:tgtEl>
                                      </p:cBhvr>
                                    </p:animEffect>
                                  </p:childTnLst>
                                </p:cTn>
                              </p:par>
                              <p:par>
                                <p:cTn id="101" presetID="27" presetClass="emph" presetSubtype="0" repeatCount="5000" fill="remove" grpId="1" nodeType="withEffect">
                                  <p:stCondLst>
                                    <p:cond delay="500"/>
                                  </p:stCondLst>
                                  <p:childTnLst>
                                    <p:animClr clrSpc="rgb" dir="cw">
                                      <p:cBhvr override="childStyle">
                                        <p:cTn id="102" dur="375" autoRev="1" fill="remove"/>
                                        <p:tgtEl>
                                          <p:spTgt spid="179"/>
                                        </p:tgtEl>
                                        <p:attrNameLst>
                                          <p:attrName>style.color</p:attrName>
                                        </p:attrNameLst>
                                      </p:cBhvr>
                                      <p:to>
                                        <a:srgbClr val="FFFF00"/>
                                      </p:to>
                                    </p:animClr>
                                    <p:animClr clrSpc="rgb" dir="cw">
                                      <p:cBhvr>
                                        <p:cTn id="103" dur="375" autoRev="1" fill="remove"/>
                                        <p:tgtEl>
                                          <p:spTgt spid="179"/>
                                        </p:tgtEl>
                                        <p:attrNameLst>
                                          <p:attrName>fillcolor</p:attrName>
                                        </p:attrNameLst>
                                      </p:cBhvr>
                                      <p:to>
                                        <a:srgbClr val="FFFF00"/>
                                      </p:to>
                                    </p:animClr>
                                    <p:set>
                                      <p:cBhvr>
                                        <p:cTn id="104" dur="375" autoRev="1" fill="remove"/>
                                        <p:tgtEl>
                                          <p:spTgt spid="179"/>
                                        </p:tgtEl>
                                        <p:attrNameLst>
                                          <p:attrName>fill.type</p:attrName>
                                        </p:attrNameLst>
                                      </p:cBhvr>
                                      <p:to>
                                        <p:strVal val="solid"/>
                                      </p:to>
                                    </p:set>
                                    <p:set>
                                      <p:cBhvr>
                                        <p:cTn id="105" dur="375" autoRev="1" fill="remove"/>
                                        <p:tgtEl>
                                          <p:spTgt spid="179"/>
                                        </p:tgtEl>
                                        <p:attrNameLst>
                                          <p:attrName>fill.on</p:attrName>
                                        </p:attrNameLst>
                                      </p:cBhvr>
                                      <p:to>
                                        <p:strVal val="true"/>
                                      </p:to>
                                    </p:set>
                                  </p:childTnLst>
                                </p:cTn>
                              </p:par>
                              <p:par>
                                <p:cTn id="106" presetID="10" presetClass="entr" presetSubtype="0" fill="hold" grpId="0" nodeType="withEffect">
                                  <p:stCondLst>
                                    <p:cond delay="750"/>
                                  </p:stCondLst>
                                  <p:childTnLst>
                                    <p:set>
                                      <p:cBhvr>
                                        <p:cTn id="107" dur="1" fill="hold">
                                          <p:stCondLst>
                                            <p:cond delay="0"/>
                                          </p:stCondLst>
                                        </p:cTn>
                                        <p:tgtEl>
                                          <p:spTgt spid="74"/>
                                        </p:tgtEl>
                                        <p:attrNameLst>
                                          <p:attrName>style.visibility</p:attrName>
                                        </p:attrNameLst>
                                      </p:cBhvr>
                                      <p:to>
                                        <p:strVal val="visible"/>
                                      </p:to>
                                    </p:set>
                                    <p:animEffect transition="in" filter="fade">
                                      <p:cBhvr>
                                        <p:cTn id="108" dur="500"/>
                                        <p:tgtEl>
                                          <p:spTgt spid="74"/>
                                        </p:tgtEl>
                                      </p:cBhvr>
                                    </p:animEffect>
                                  </p:childTnLst>
                                </p:cTn>
                              </p:par>
                              <p:par>
                                <p:cTn id="109" presetID="10" presetClass="entr" presetSubtype="0" fill="hold" grpId="0" nodeType="withEffect">
                                  <p:stCondLst>
                                    <p:cond delay="750"/>
                                  </p:stCondLst>
                                  <p:childTnLst>
                                    <p:set>
                                      <p:cBhvr>
                                        <p:cTn id="110" dur="1" fill="hold">
                                          <p:stCondLst>
                                            <p:cond delay="0"/>
                                          </p:stCondLst>
                                        </p:cTn>
                                        <p:tgtEl>
                                          <p:spTgt spid="98"/>
                                        </p:tgtEl>
                                        <p:attrNameLst>
                                          <p:attrName>style.visibility</p:attrName>
                                        </p:attrNameLst>
                                      </p:cBhvr>
                                      <p:to>
                                        <p:strVal val="visible"/>
                                      </p:to>
                                    </p:set>
                                    <p:animEffect transition="in" filter="fade">
                                      <p:cBhvr>
                                        <p:cTn id="111" dur="500"/>
                                        <p:tgtEl>
                                          <p:spTgt spid="98"/>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85"/>
                                        </p:tgtEl>
                                        <p:attrNameLst>
                                          <p:attrName>style.visibility</p:attrName>
                                        </p:attrNameLst>
                                      </p:cBhvr>
                                      <p:to>
                                        <p:strVal val="visible"/>
                                      </p:to>
                                    </p:set>
                                    <p:animEffect transition="in" filter="fade">
                                      <p:cBhvr>
                                        <p:cTn id="116" dur="500"/>
                                        <p:tgtEl>
                                          <p:spTgt spid="85"/>
                                        </p:tgtEl>
                                      </p:cBhvr>
                                    </p:animEffect>
                                  </p:childTnLst>
                                </p:cTn>
                              </p:par>
                            </p:childTnLst>
                          </p:cTn>
                        </p:par>
                        <p:par>
                          <p:cTn id="117" fill="hold">
                            <p:stCondLst>
                              <p:cond delay="500"/>
                            </p:stCondLst>
                            <p:childTnLst>
                              <p:par>
                                <p:cTn id="118" presetID="10" presetClass="entr" presetSubtype="0" fill="hold" nodeType="afterEffect">
                                  <p:stCondLst>
                                    <p:cond delay="250"/>
                                  </p:stCondLst>
                                  <p:childTnLst>
                                    <p:set>
                                      <p:cBhvr>
                                        <p:cTn id="119" dur="1" fill="hold">
                                          <p:stCondLst>
                                            <p:cond delay="0"/>
                                          </p:stCondLst>
                                        </p:cTn>
                                        <p:tgtEl>
                                          <p:spTgt spid="109"/>
                                        </p:tgtEl>
                                        <p:attrNameLst>
                                          <p:attrName>style.visibility</p:attrName>
                                        </p:attrNameLst>
                                      </p:cBhvr>
                                      <p:to>
                                        <p:strVal val="visible"/>
                                      </p:to>
                                    </p:set>
                                    <p:animEffect transition="in" filter="fade">
                                      <p:cBhvr>
                                        <p:cTn id="120" dur="500"/>
                                        <p:tgtEl>
                                          <p:spTgt spid="109"/>
                                        </p:tgtEl>
                                      </p:cBhvr>
                                    </p:animEffect>
                                  </p:childTnLst>
                                </p:cTn>
                              </p:par>
                            </p:childTnLst>
                          </p:cTn>
                        </p:par>
                        <p:par>
                          <p:cTn id="121" fill="hold">
                            <p:stCondLst>
                              <p:cond delay="1250"/>
                            </p:stCondLst>
                            <p:childTnLst>
                              <p:par>
                                <p:cTn id="122" presetID="10" presetClass="entr" presetSubtype="0" fill="hold" grpId="0" nodeType="afterEffect">
                                  <p:stCondLst>
                                    <p:cond delay="250"/>
                                  </p:stCondLst>
                                  <p:childTnLst>
                                    <p:set>
                                      <p:cBhvr>
                                        <p:cTn id="123" dur="1" fill="hold">
                                          <p:stCondLst>
                                            <p:cond delay="0"/>
                                          </p:stCondLst>
                                        </p:cTn>
                                        <p:tgtEl>
                                          <p:spTgt spid="114"/>
                                        </p:tgtEl>
                                        <p:attrNameLst>
                                          <p:attrName>style.visibility</p:attrName>
                                        </p:attrNameLst>
                                      </p:cBhvr>
                                      <p:to>
                                        <p:strVal val="visible"/>
                                      </p:to>
                                    </p:set>
                                    <p:animEffect transition="in" filter="fade">
                                      <p:cBhvr>
                                        <p:cTn id="124" dur="500"/>
                                        <p:tgtEl>
                                          <p:spTgt spid="114"/>
                                        </p:tgtEl>
                                      </p:cBhvr>
                                    </p:animEffect>
                                  </p:childTnLst>
                                </p:cTn>
                              </p:par>
                            </p:childTnLst>
                          </p:cTn>
                        </p:par>
                        <p:par>
                          <p:cTn id="125" fill="hold">
                            <p:stCondLst>
                              <p:cond delay="2000"/>
                            </p:stCondLst>
                            <p:childTnLst>
                              <p:par>
                                <p:cTn id="126" presetID="10" presetClass="entr" presetSubtype="0" fill="hold" nodeType="afterEffect">
                                  <p:stCondLst>
                                    <p:cond delay="250"/>
                                  </p:stCondLst>
                                  <p:childTnLst>
                                    <p:set>
                                      <p:cBhvr>
                                        <p:cTn id="127" dur="1" fill="hold">
                                          <p:stCondLst>
                                            <p:cond delay="0"/>
                                          </p:stCondLst>
                                        </p:cTn>
                                        <p:tgtEl>
                                          <p:spTgt spid="139"/>
                                        </p:tgtEl>
                                        <p:attrNameLst>
                                          <p:attrName>style.visibility</p:attrName>
                                        </p:attrNameLst>
                                      </p:cBhvr>
                                      <p:to>
                                        <p:strVal val="visible"/>
                                      </p:to>
                                    </p:set>
                                    <p:animEffect transition="in" filter="fade">
                                      <p:cBhvr>
                                        <p:cTn id="128" dur="500"/>
                                        <p:tgtEl>
                                          <p:spTgt spid="139"/>
                                        </p:tgtEl>
                                      </p:cBhvr>
                                    </p:animEffect>
                                  </p:childTnLst>
                                </p:cTn>
                              </p:par>
                            </p:childTnLst>
                          </p:cTn>
                        </p:par>
                        <p:par>
                          <p:cTn id="129" fill="hold">
                            <p:stCondLst>
                              <p:cond delay="2750"/>
                            </p:stCondLst>
                            <p:childTnLst>
                              <p:par>
                                <p:cTn id="130" presetID="10" presetClass="entr" presetSubtype="0" fill="hold" grpId="0" nodeType="afterEffect">
                                  <p:stCondLst>
                                    <p:cond delay="250"/>
                                  </p:stCondLst>
                                  <p:childTnLst>
                                    <p:set>
                                      <p:cBhvr>
                                        <p:cTn id="131" dur="1" fill="hold">
                                          <p:stCondLst>
                                            <p:cond delay="0"/>
                                          </p:stCondLst>
                                        </p:cTn>
                                        <p:tgtEl>
                                          <p:spTgt spid="140"/>
                                        </p:tgtEl>
                                        <p:attrNameLst>
                                          <p:attrName>style.visibility</p:attrName>
                                        </p:attrNameLst>
                                      </p:cBhvr>
                                      <p:to>
                                        <p:strVal val="visible"/>
                                      </p:to>
                                    </p:set>
                                    <p:animEffect transition="in" filter="fade">
                                      <p:cBhvr>
                                        <p:cTn id="132" dur="500"/>
                                        <p:tgtEl>
                                          <p:spTgt spid="140"/>
                                        </p:tgtEl>
                                      </p:cBhvr>
                                    </p:animEffect>
                                  </p:childTnLst>
                                </p:cTn>
                              </p:par>
                            </p:childTnLst>
                          </p:cTn>
                        </p:par>
                        <p:par>
                          <p:cTn id="133" fill="hold">
                            <p:stCondLst>
                              <p:cond delay="3500"/>
                            </p:stCondLst>
                            <p:childTnLst>
                              <p:par>
                                <p:cTn id="134" presetID="10" presetClass="entr" presetSubtype="0" fill="hold" nodeType="afterEffect">
                                  <p:stCondLst>
                                    <p:cond delay="250"/>
                                  </p:stCondLst>
                                  <p:childTnLst>
                                    <p:set>
                                      <p:cBhvr>
                                        <p:cTn id="135" dur="1" fill="hold">
                                          <p:stCondLst>
                                            <p:cond delay="0"/>
                                          </p:stCondLst>
                                        </p:cTn>
                                        <p:tgtEl>
                                          <p:spTgt spid="99"/>
                                        </p:tgtEl>
                                        <p:attrNameLst>
                                          <p:attrName>style.visibility</p:attrName>
                                        </p:attrNameLst>
                                      </p:cBhvr>
                                      <p:to>
                                        <p:strVal val="visible"/>
                                      </p:to>
                                    </p:set>
                                    <p:animEffect transition="in" filter="fade">
                                      <p:cBhvr>
                                        <p:cTn id="136" dur="500"/>
                                        <p:tgtEl>
                                          <p:spTgt spid="99"/>
                                        </p:tgtEl>
                                      </p:cBhvr>
                                    </p:animEffect>
                                  </p:childTnLst>
                                </p:cTn>
                              </p:par>
                            </p:childTnLst>
                          </p:cTn>
                        </p:par>
                        <p:par>
                          <p:cTn id="137" fill="hold">
                            <p:stCondLst>
                              <p:cond delay="4250"/>
                            </p:stCondLst>
                            <p:childTnLst>
                              <p:par>
                                <p:cTn id="138" presetID="10" presetClass="entr" presetSubtype="0" fill="hold" grpId="0" nodeType="afterEffect">
                                  <p:stCondLst>
                                    <p:cond delay="250"/>
                                  </p:stCondLst>
                                  <p:childTnLst>
                                    <p:set>
                                      <p:cBhvr>
                                        <p:cTn id="139" dur="1" fill="hold">
                                          <p:stCondLst>
                                            <p:cond delay="0"/>
                                          </p:stCondLst>
                                        </p:cTn>
                                        <p:tgtEl>
                                          <p:spTgt spid="106"/>
                                        </p:tgtEl>
                                        <p:attrNameLst>
                                          <p:attrName>style.visibility</p:attrName>
                                        </p:attrNameLst>
                                      </p:cBhvr>
                                      <p:to>
                                        <p:strVal val="visible"/>
                                      </p:to>
                                    </p:set>
                                    <p:animEffect transition="in" filter="fade">
                                      <p:cBhvr>
                                        <p:cTn id="140" dur="500"/>
                                        <p:tgtEl>
                                          <p:spTgt spid="106"/>
                                        </p:tgtEl>
                                      </p:cBhvr>
                                    </p:animEffect>
                                  </p:childTnLst>
                                </p:cTn>
                              </p:par>
                              <p:par>
                                <p:cTn id="141" presetID="27" presetClass="emph" presetSubtype="0" repeatCount="5000" fill="remove" grpId="1" nodeType="withEffect">
                                  <p:stCondLst>
                                    <p:cond delay="250"/>
                                  </p:stCondLst>
                                  <p:childTnLst>
                                    <p:animClr clrSpc="rgb" dir="cw">
                                      <p:cBhvr override="childStyle">
                                        <p:cTn id="142" dur="250" autoRev="1" fill="remove"/>
                                        <p:tgtEl>
                                          <p:spTgt spid="106"/>
                                        </p:tgtEl>
                                        <p:attrNameLst>
                                          <p:attrName>style.color</p:attrName>
                                        </p:attrNameLst>
                                      </p:cBhvr>
                                      <p:to>
                                        <a:srgbClr val="FFFF00"/>
                                      </p:to>
                                    </p:animClr>
                                    <p:animClr clrSpc="rgb" dir="cw">
                                      <p:cBhvr>
                                        <p:cTn id="143" dur="250" autoRev="1" fill="remove"/>
                                        <p:tgtEl>
                                          <p:spTgt spid="106"/>
                                        </p:tgtEl>
                                        <p:attrNameLst>
                                          <p:attrName>fillcolor</p:attrName>
                                        </p:attrNameLst>
                                      </p:cBhvr>
                                      <p:to>
                                        <a:srgbClr val="FFFF00"/>
                                      </p:to>
                                    </p:animClr>
                                    <p:set>
                                      <p:cBhvr>
                                        <p:cTn id="144" dur="250" autoRev="1" fill="remove"/>
                                        <p:tgtEl>
                                          <p:spTgt spid="106"/>
                                        </p:tgtEl>
                                        <p:attrNameLst>
                                          <p:attrName>fill.type</p:attrName>
                                        </p:attrNameLst>
                                      </p:cBhvr>
                                      <p:to>
                                        <p:strVal val="solid"/>
                                      </p:to>
                                    </p:set>
                                    <p:set>
                                      <p:cBhvr>
                                        <p:cTn id="145" dur="250" autoRev="1" fill="remove"/>
                                        <p:tgtEl>
                                          <p:spTgt spid="106"/>
                                        </p:tgtEl>
                                        <p:attrNameLst>
                                          <p:attrName>fill.on</p:attrName>
                                        </p:attrNameLst>
                                      </p:cBhvr>
                                      <p:to>
                                        <p:strVal val="true"/>
                                      </p:to>
                                    </p:set>
                                  </p:childTnLst>
                                </p:cTn>
                              </p:par>
                              <p:par>
                                <p:cTn id="146" presetID="10" presetClass="entr" presetSubtype="0" fill="hold" grpId="0" nodeType="withEffect">
                                  <p:stCondLst>
                                    <p:cond delay="250"/>
                                  </p:stCondLst>
                                  <p:childTnLst>
                                    <p:set>
                                      <p:cBhvr>
                                        <p:cTn id="147" dur="1" fill="hold">
                                          <p:stCondLst>
                                            <p:cond delay="0"/>
                                          </p:stCondLst>
                                        </p:cTn>
                                        <p:tgtEl>
                                          <p:spTgt spid="75"/>
                                        </p:tgtEl>
                                        <p:attrNameLst>
                                          <p:attrName>style.visibility</p:attrName>
                                        </p:attrNameLst>
                                      </p:cBhvr>
                                      <p:to>
                                        <p:strVal val="visible"/>
                                      </p:to>
                                    </p:set>
                                    <p:animEffect transition="in" filter="fade">
                                      <p:cBhvr>
                                        <p:cTn id="148" dur="500"/>
                                        <p:tgtEl>
                                          <p:spTgt spid="75"/>
                                        </p:tgtEl>
                                      </p:cBhvr>
                                    </p:animEffect>
                                  </p:childTnLst>
                                </p:cTn>
                              </p:par>
                              <p:par>
                                <p:cTn id="149" presetID="10" presetClass="entr" presetSubtype="0" fill="hold" grpId="0" nodeType="withEffect">
                                  <p:stCondLst>
                                    <p:cond delay="250"/>
                                  </p:stCondLst>
                                  <p:childTnLst>
                                    <p:set>
                                      <p:cBhvr>
                                        <p:cTn id="150" dur="1" fill="hold">
                                          <p:stCondLst>
                                            <p:cond delay="0"/>
                                          </p:stCondLst>
                                        </p:cTn>
                                        <p:tgtEl>
                                          <p:spTgt spid="97"/>
                                        </p:tgtEl>
                                        <p:attrNameLst>
                                          <p:attrName>style.visibility</p:attrName>
                                        </p:attrNameLst>
                                      </p:cBhvr>
                                      <p:to>
                                        <p:strVal val="visible"/>
                                      </p:to>
                                    </p:set>
                                    <p:animEffect transition="in" filter="fade">
                                      <p:cBhvr>
                                        <p:cTn id="151" dur="500"/>
                                        <p:tgtEl>
                                          <p:spTgt spid="97"/>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86"/>
                                        </p:tgtEl>
                                        <p:attrNameLst>
                                          <p:attrName>style.visibility</p:attrName>
                                        </p:attrNameLst>
                                      </p:cBhvr>
                                      <p:to>
                                        <p:strVal val="visible"/>
                                      </p:to>
                                    </p:set>
                                    <p:animEffect transition="in" filter="fade">
                                      <p:cBhvr>
                                        <p:cTn id="156" dur="500"/>
                                        <p:tgtEl>
                                          <p:spTgt spid="86"/>
                                        </p:tgtEl>
                                      </p:cBhvr>
                                    </p:animEffect>
                                  </p:childTnLst>
                                </p:cTn>
                              </p:par>
                            </p:childTnLst>
                          </p:cTn>
                        </p:par>
                        <p:par>
                          <p:cTn id="157" fill="hold">
                            <p:stCondLst>
                              <p:cond delay="500"/>
                            </p:stCondLst>
                            <p:childTnLst>
                              <p:par>
                                <p:cTn id="158" presetID="10" presetClass="entr" presetSubtype="0" fill="hold" nodeType="afterEffect">
                                  <p:stCondLst>
                                    <p:cond delay="250"/>
                                  </p:stCondLst>
                                  <p:childTnLst>
                                    <p:set>
                                      <p:cBhvr>
                                        <p:cTn id="159" dur="1" fill="hold">
                                          <p:stCondLst>
                                            <p:cond delay="0"/>
                                          </p:stCondLst>
                                        </p:cTn>
                                        <p:tgtEl>
                                          <p:spTgt spid="107"/>
                                        </p:tgtEl>
                                        <p:attrNameLst>
                                          <p:attrName>style.visibility</p:attrName>
                                        </p:attrNameLst>
                                      </p:cBhvr>
                                      <p:to>
                                        <p:strVal val="visible"/>
                                      </p:to>
                                    </p:set>
                                    <p:animEffect transition="in" filter="fade">
                                      <p:cBhvr>
                                        <p:cTn id="160" dur="500"/>
                                        <p:tgtEl>
                                          <p:spTgt spid="107"/>
                                        </p:tgtEl>
                                      </p:cBhvr>
                                    </p:animEffect>
                                  </p:childTnLst>
                                </p:cTn>
                              </p:par>
                            </p:childTnLst>
                          </p:cTn>
                        </p:par>
                        <p:par>
                          <p:cTn id="161" fill="hold">
                            <p:stCondLst>
                              <p:cond delay="1250"/>
                            </p:stCondLst>
                            <p:childTnLst>
                              <p:par>
                                <p:cTn id="162" presetID="10" presetClass="entr" presetSubtype="0" fill="hold" grpId="0" nodeType="afterEffect">
                                  <p:stCondLst>
                                    <p:cond delay="250"/>
                                  </p:stCondLst>
                                  <p:childTnLst>
                                    <p:set>
                                      <p:cBhvr>
                                        <p:cTn id="163" dur="1" fill="hold">
                                          <p:stCondLst>
                                            <p:cond delay="0"/>
                                          </p:stCondLst>
                                        </p:cTn>
                                        <p:tgtEl>
                                          <p:spTgt spid="108"/>
                                        </p:tgtEl>
                                        <p:attrNameLst>
                                          <p:attrName>style.visibility</p:attrName>
                                        </p:attrNameLst>
                                      </p:cBhvr>
                                      <p:to>
                                        <p:strVal val="visible"/>
                                      </p:to>
                                    </p:set>
                                    <p:animEffect transition="in" filter="fade">
                                      <p:cBhvr>
                                        <p:cTn id="164" dur="500"/>
                                        <p:tgtEl>
                                          <p:spTgt spid="108"/>
                                        </p:tgtEl>
                                      </p:cBhvr>
                                    </p:animEffect>
                                  </p:childTnLst>
                                </p:cTn>
                              </p:par>
                            </p:childTnLst>
                          </p:cTn>
                        </p:par>
                        <p:par>
                          <p:cTn id="165" fill="hold">
                            <p:stCondLst>
                              <p:cond delay="2000"/>
                            </p:stCondLst>
                            <p:childTnLst>
                              <p:par>
                                <p:cTn id="166" presetID="10" presetClass="entr" presetSubtype="0" fill="hold" nodeType="afterEffect">
                                  <p:stCondLst>
                                    <p:cond delay="250"/>
                                  </p:stCondLst>
                                  <p:childTnLst>
                                    <p:set>
                                      <p:cBhvr>
                                        <p:cTn id="167" dur="1" fill="hold">
                                          <p:stCondLst>
                                            <p:cond delay="0"/>
                                          </p:stCondLst>
                                        </p:cTn>
                                        <p:tgtEl>
                                          <p:spTgt spid="137"/>
                                        </p:tgtEl>
                                        <p:attrNameLst>
                                          <p:attrName>style.visibility</p:attrName>
                                        </p:attrNameLst>
                                      </p:cBhvr>
                                      <p:to>
                                        <p:strVal val="visible"/>
                                      </p:to>
                                    </p:set>
                                    <p:animEffect transition="in" filter="fade">
                                      <p:cBhvr>
                                        <p:cTn id="168" dur="500"/>
                                        <p:tgtEl>
                                          <p:spTgt spid="137"/>
                                        </p:tgtEl>
                                      </p:cBhvr>
                                    </p:animEffect>
                                  </p:childTnLst>
                                </p:cTn>
                              </p:par>
                            </p:childTnLst>
                          </p:cTn>
                        </p:par>
                        <p:par>
                          <p:cTn id="169" fill="hold">
                            <p:stCondLst>
                              <p:cond delay="2750"/>
                            </p:stCondLst>
                            <p:childTnLst>
                              <p:par>
                                <p:cTn id="170" presetID="10" presetClass="entr" presetSubtype="0" fill="hold" grpId="0" nodeType="afterEffect">
                                  <p:stCondLst>
                                    <p:cond delay="250"/>
                                  </p:stCondLst>
                                  <p:childTnLst>
                                    <p:set>
                                      <p:cBhvr>
                                        <p:cTn id="171" dur="1" fill="hold">
                                          <p:stCondLst>
                                            <p:cond delay="0"/>
                                          </p:stCondLst>
                                        </p:cTn>
                                        <p:tgtEl>
                                          <p:spTgt spid="138"/>
                                        </p:tgtEl>
                                        <p:attrNameLst>
                                          <p:attrName>style.visibility</p:attrName>
                                        </p:attrNameLst>
                                      </p:cBhvr>
                                      <p:to>
                                        <p:strVal val="visible"/>
                                      </p:to>
                                    </p:set>
                                    <p:animEffect transition="in" filter="fade">
                                      <p:cBhvr>
                                        <p:cTn id="172" dur="500"/>
                                        <p:tgtEl>
                                          <p:spTgt spid="138"/>
                                        </p:tgtEl>
                                      </p:cBhvr>
                                    </p:animEffect>
                                  </p:childTnLst>
                                </p:cTn>
                              </p:par>
                              <p:par>
                                <p:cTn id="173" presetID="27" presetClass="emph" presetSubtype="0" repeatCount="5000" fill="remove" grpId="2" nodeType="withEffect">
                                  <p:stCondLst>
                                    <p:cond delay="250"/>
                                  </p:stCondLst>
                                  <p:childTnLst>
                                    <p:animClr clrSpc="rgb" dir="cw">
                                      <p:cBhvr override="childStyle">
                                        <p:cTn id="174" dur="250" autoRev="1" fill="remove"/>
                                        <p:tgtEl>
                                          <p:spTgt spid="106"/>
                                        </p:tgtEl>
                                        <p:attrNameLst>
                                          <p:attrName>style.color</p:attrName>
                                        </p:attrNameLst>
                                      </p:cBhvr>
                                      <p:to>
                                        <a:srgbClr val="FFFF00"/>
                                      </p:to>
                                    </p:animClr>
                                    <p:animClr clrSpc="rgb" dir="cw">
                                      <p:cBhvr>
                                        <p:cTn id="175" dur="250" autoRev="1" fill="remove"/>
                                        <p:tgtEl>
                                          <p:spTgt spid="106"/>
                                        </p:tgtEl>
                                        <p:attrNameLst>
                                          <p:attrName>fillcolor</p:attrName>
                                        </p:attrNameLst>
                                      </p:cBhvr>
                                      <p:to>
                                        <a:srgbClr val="FFFF00"/>
                                      </p:to>
                                    </p:animClr>
                                    <p:set>
                                      <p:cBhvr>
                                        <p:cTn id="176" dur="250" autoRev="1" fill="remove"/>
                                        <p:tgtEl>
                                          <p:spTgt spid="106"/>
                                        </p:tgtEl>
                                        <p:attrNameLst>
                                          <p:attrName>fill.type</p:attrName>
                                        </p:attrNameLst>
                                      </p:cBhvr>
                                      <p:to>
                                        <p:strVal val="solid"/>
                                      </p:to>
                                    </p:set>
                                    <p:set>
                                      <p:cBhvr>
                                        <p:cTn id="177" dur="250" autoRev="1" fill="remove"/>
                                        <p:tgtEl>
                                          <p:spTgt spid="106"/>
                                        </p:tgtEl>
                                        <p:attrNameLst>
                                          <p:attrName>fill.on</p:attrName>
                                        </p:attrNameLst>
                                      </p:cBhvr>
                                      <p:to>
                                        <p:strVal val="true"/>
                                      </p:to>
                                    </p:set>
                                  </p:childTnLst>
                                </p:cTn>
                              </p:par>
                              <p:par>
                                <p:cTn id="178" presetID="10" presetClass="entr" presetSubtype="0" fill="hold" grpId="0" nodeType="withEffect">
                                  <p:stCondLst>
                                    <p:cond delay="250"/>
                                  </p:stCondLst>
                                  <p:childTnLst>
                                    <p:set>
                                      <p:cBhvr>
                                        <p:cTn id="179" dur="1" fill="hold">
                                          <p:stCondLst>
                                            <p:cond delay="0"/>
                                          </p:stCondLst>
                                        </p:cTn>
                                        <p:tgtEl>
                                          <p:spTgt spid="76"/>
                                        </p:tgtEl>
                                        <p:attrNameLst>
                                          <p:attrName>style.visibility</p:attrName>
                                        </p:attrNameLst>
                                      </p:cBhvr>
                                      <p:to>
                                        <p:strVal val="visible"/>
                                      </p:to>
                                    </p:set>
                                    <p:animEffect transition="in" filter="fade">
                                      <p:cBhvr>
                                        <p:cTn id="180" dur="500"/>
                                        <p:tgtEl>
                                          <p:spTgt spid="76"/>
                                        </p:tgtEl>
                                      </p:cBhvr>
                                    </p:animEffect>
                                  </p:childTnLst>
                                </p:cTn>
                              </p:par>
                              <p:par>
                                <p:cTn id="181" presetID="10" presetClass="entr" presetSubtype="0" fill="hold" grpId="0" nodeType="withEffect">
                                  <p:stCondLst>
                                    <p:cond delay="250"/>
                                  </p:stCondLst>
                                  <p:childTnLst>
                                    <p:set>
                                      <p:cBhvr>
                                        <p:cTn id="182" dur="1" fill="hold">
                                          <p:stCondLst>
                                            <p:cond delay="0"/>
                                          </p:stCondLst>
                                        </p:cTn>
                                        <p:tgtEl>
                                          <p:spTgt spid="100"/>
                                        </p:tgtEl>
                                        <p:attrNameLst>
                                          <p:attrName>style.visibility</p:attrName>
                                        </p:attrNameLst>
                                      </p:cBhvr>
                                      <p:to>
                                        <p:strVal val="visible"/>
                                      </p:to>
                                    </p:set>
                                    <p:animEffect transition="in" filter="fade">
                                      <p:cBhvr>
                                        <p:cTn id="183" dur="500"/>
                                        <p:tgtEl>
                                          <p:spTgt spid="100"/>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92"/>
                                        </p:tgtEl>
                                        <p:attrNameLst>
                                          <p:attrName>style.visibility</p:attrName>
                                        </p:attrNameLst>
                                      </p:cBhvr>
                                      <p:to>
                                        <p:strVal val="visible"/>
                                      </p:to>
                                    </p:set>
                                    <p:animEffect transition="in" filter="fade">
                                      <p:cBhvr>
                                        <p:cTn id="188" dur="500"/>
                                        <p:tgtEl>
                                          <p:spTgt spid="92"/>
                                        </p:tgtEl>
                                      </p:cBhvr>
                                    </p:animEffect>
                                  </p:childTnLst>
                                </p:cTn>
                              </p:par>
                            </p:childTnLst>
                          </p:cTn>
                        </p:par>
                        <p:par>
                          <p:cTn id="189" fill="hold">
                            <p:stCondLst>
                              <p:cond delay="500"/>
                            </p:stCondLst>
                            <p:childTnLst>
                              <p:par>
                                <p:cTn id="190" presetID="10" presetClass="entr" presetSubtype="0" fill="hold" nodeType="afterEffect">
                                  <p:stCondLst>
                                    <p:cond delay="250"/>
                                  </p:stCondLst>
                                  <p:childTnLst>
                                    <p:set>
                                      <p:cBhvr>
                                        <p:cTn id="191" dur="1" fill="hold">
                                          <p:stCondLst>
                                            <p:cond delay="0"/>
                                          </p:stCondLst>
                                        </p:cTn>
                                        <p:tgtEl>
                                          <p:spTgt spid="119"/>
                                        </p:tgtEl>
                                        <p:attrNameLst>
                                          <p:attrName>style.visibility</p:attrName>
                                        </p:attrNameLst>
                                      </p:cBhvr>
                                      <p:to>
                                        <p:strVal val="visible"/>
                                      </p:to>
                                    </p:set>
                                    <p:animEffect transition="in" filter="fade">
                                      <p:cBhvr>
                                        <p:cTn id="192" dur="500"/>
                                        <p:tgtEl>
                                          <p:spTgt spid="119"/>
                                        </p:tgtEl>
                                      </p:cBhvr>
                                    </p:animEffect>
                                  </p:childTnLst>
                                </p:cTn>
                              </p:par>
                            </p:childTnLst>
                          </p:cTn>
                        </p:par>
                        <p:par>
                          <p:cTn id="193" fill="hold">
                            <p:stCondLst>
                              <p:cond delay="1250"/>
                            </p:stCondLst>
                            <p:childTnLst>
                              <p:par>
                                <p:cTn id="194" presetID="10" presetClass="entr" presetSubtype="0" fill="hold" grpId="0" nodeType="afterEffect">
                                  <p:stCondLst>
                                    <p:cond delay="250"/>
                                  </p:stCondLst>
                                  <p:childTnLst>
                                    <p:set>
                                      <p:cBhvr>
                                        <p:cTn id="195" dur="1" fill="hold">
                                          <p:stCondLst>
                                            <p:cond delay="0"/>
                                          </p:stCondLst>
                                        </p:cTn>
                                        <p:tgtEl>
                                          <p:spTgt spid="120"/>
                                        </p:tgtEl>
                                        <p:attrNameLst>
                                          <p:attrName>style.visibility</p:attrName>
                                        </p:attrNameLst>
                                      </p:cBhvr>
                                      <p:to>
                                        <p:strVal val="visible"/>
                                      </p:to>
                                    </p:set>
                                    <p:animEffect transition="in" filter="fade">
                                      <p:cBhvr>
                                        <p:cTn id="196" dur="500"/>
                                        <p:tgtEl>
                                          <p:spTgt spid="120"/>
                                        </p:tgtEl>
                                      </p:cBhvr>
                                    </p:animEffect>
                                  </p:childTnLst>
                                </p:cTn>
                              </p:par>
                            </p:childTnLst>
                          </p:cTn>
                        </p:par>
                        <p:par>
                          <p:cTn id="197" fill="hold">
                            <p:stCondLst>
                              <p:cond delay="2000"/>
                            </p:stCondLst>
                            <p:childTnLst>
                              <p:par>
                                <p:cTn id="198" presetID="10" presetClass="entr" presetSubtype="0" fill="hold" nodeType="afterEffect">
                                  <p:stCondLst>
                                    <p:cond delay="250"/>
                                  </p:stCondLst>
                                  <p:childTnLst>
                                    <p:set>
                                      <p:cBhvr>
                                        <p:cTn id="199" dur="1" fill="hold">
                                          <p:stCondLst>
                                            <p:cond delay="0"/>
                                          </p:stCondLst>
                                        </p:cTn>
                                        <p:tgtEl>
                                          <p:spTgt spid="141"/>
                                        </p:tgtEl>
                                        <p:attrNameLst>
                                          <p:attrName>style.visibility</p:attrName>
                                        </p:attrNameLst>
                                      </p:cBhvr>
                                      <p:to>
                                        <p:strVal val="visible"/>
                                      </p:to>
                                    </p:set>
                                    <p:animEffect transition="in" filter="fade">
                                      <p:cBhvr>
                                        <p:cTn id="200" dur="500"/>
                                        <p:tgtEl>
                                          <p:spTgt spid="141"/>
                                        </p:tgtEl>
                                      </p:cBhvr>
                                    </p:animEffect>
                                  </p:childTnLst>
                                </p:cTn>
                              </p:par>
                            </p:childTnLst>
                          </p:cTn>
                        </p:par>
                        <p:par>
                          <p:cTn id="201" fill="hold">
                            <p:stCondLst>
                              <p:cond delay="2750"/>
                            </p:stCondLst>
                            <p:childTnLst>
                              <p:par>
                                <p:cTn id="202" presetID="10" presetClass="entr" presetSubtype="0" fill="hold" grpId="0" nodeType="afterEffect">
                                  <p:stCondLst>
                                    <p:cond delay="250"/>
                                  </p:stCondLst>
                                  <p:childTnLst>
                                    <p:set>
                                      <p:cBhvr>
                                        <p:cTn id="203" dur="1" fill="hold">
                                          <p:stCondLst>
                                            <p:cond delay="0"/>
                                          </p:stCondLst>
                                        </p:cTn>
                                        <p:tgtEl>
                                          <p:spTgt spid="142"/>
                                        </p:tgtEl>
                                        <p:attrNameLst>
                                          <p:attrName>style.visibility</p:attrName>
                                        </p:attrNameLst>
                                      </p:cBhvr>
                                      <p:to>
                                        <p:strVal val="visible"/>
                                      </p:to>
                                    </p:set>
                                    <p:animEffect transition="in" filter="fade">
                                      <p:cBhvr>
                                        <p:cTn id="204" dur="500"/>
                                        <p:tgtEl>
                                          <p:spTgt spid="142"/>
                                        </p:tgtEl>
                                      </p:cBhvr>
                                    </p:animEffect>
                                  </p:childTnLst>
                                </p:cTn>
                              </p:par>
                              <p:par>
                                <p:cTn id="205" presetID="27" presetClass="emph" presetSubtype="0" repeatCount="5000" fill="remove" grpId="3" nodeType="withEffect">
                                  <p:stCondLst>
                                    <p:cond delay="250"/>
                                  </p:stCondLst>
                                  <p:childTnLst>
                                    <p:animClr clrSpc="rgb" dir="cw">
                                      <p:cBhvr override="childStyle">
                                        <p:cTn id="206" dur="250" autoRev="1" fill="remove"/>
                                        <p:tgtEl>
                                          <p:spTgt spid="106"/>
                                        </p:tgtEl>
                                        <p:attrNameLst>
                                          <p:attrName>style.color</p:attrName>
                                        </p:attrNameLst>
                                      </p:cBhvr>
                                      <p:to>
                                        <a:srgbClr val="FFFF00"/>
                                      </p:to>
                                    </p:animClr>
                                    <p:animClr clrSpc="rgb" dir="cw">
                                      <p:cBhvr>
                                        <p:cTn id="207" dur="250" autoRev="1" fill="remove"/>
                                        <p:tgtEl>
                                          <p:spTgt spid="106"/>
                                        </p:tgtEl>
                                        <p:attrNameLst>
                                          <p:attrName>fillcolor</p:attrName>
                                        </p:attrNameLst>
                                      </p:cBhvr>
                                      <p:to>
                                        <a:srgbClr val="FFFF00"/>
                                      </p:to>
                                    </p:animClr>
                                    <p:set>
                                      <p:cBhvr>
                                        <p:cTn id="208" dur="250" autoRev="1" fill="remove"/>
                                        <p:tgtEl>
                                          <p:spTgt spid="106"/>
                                        </p:tgtEl>
                                        <p:attrNameLst>
                                          <p:attrName>fill.type</p:attrName>
                                        </p:attrNameLst>
                                      </p:cBhvr>
                                      <p:to>
                                        <p:strVal val="solid"/>
                                      </p:to>
                                    </p:set>
                                    <p:set>
                                      <p:cBhvr>
                                        <p:cTn id="209" dur="250" autoRev="1" fill="remove"/>
                                        <p:tgtEl>
                                          <p:spTgt spid="106"/>
                                        </p:tgtEl>
                                        <p:attrNameLst>
                                          <p:attrName>fill.on</p:attrName>
                                        </p:attrNameLst>
                                      </p:cBhvr>
                                      <p:to>
                                        <p:strVal val="true"/>
                                      </p:to>
                                    </p:set>
                                  </p:childTnLst>
                                </p:cTn>
                              </p:par>
                              <p:par>
                                <p:cTn id="210" presetID="10" presetClass="entr" presetSubtype="0" fill="hold" grpId="0" nodeType="withEffect">
                                  <p:stCondLst>
                                    <p:cond delay="500"/>
                                  </p:stCondLst>
                                  <p:childTnLst>
                                    <p:set>
                                      <p:cBhvr>
                                        <p:cTn id="211" dur="1" fill="hold">
                                          <p:stCondLst>
                                            <p:cond delay="0"/>
                                          </p:stCondLst>
                                        </p:cTn>
                                        <p:tgtEl>
                                          <p:spTgt spid="77"/>
                                        </p:tgtEl>
                                        <p:attrNameLst>
                                          <p:attrName>style.visibility</p:attrName>
                                        </p:attrNameLst>
                                      </p:cBhvr>
                                      <p:to>
                                        <p:strVal val="visible"/>
                                      </p:to>
                                    </p:set>
                                    <p:animEffect transition="in" filter="fade">
                                      <p:cBhvr>
                                        <p:cTn id="212" dur="500"/>
                                        <p:tgtEl>
                                          <p:spTgt spid="77"/>
                                        </p:tgtEl>
                                      </p:cBhvr>
                                    </p:animEffect>
                                  </p:childTnLst>
                                </p:cTn>
                              </p:par>
                              <p:par>
                                <p:cTn id="213" presetID="10" presetClass="entr" presetSubtype="0" fill="hold" grpId="0" nodeType="withEffect">
                                  <p:stCondLst>
                                    <p:cond delay="500"/>
                                  </p:stCondLst>
                                  <p:childTnLst>
                                    <p:set>
                                      <p:cBhvr>
                                        <p:cTn id="214" dur="1" fill="hold">
                                          <p:stCondLst>
                                            <p:cond delay="0"/>
                                          </p:stCondLst>
                                        </p:cTn>
                                        <p:tgtEl>
                                          <p:spTgt spid="102"/>
                                        </p:tgtEl>
                                        <p:attrNameLst>
                                          <p:attrName>style.visibility</p:attrName>
                                        </p:attrNameLst>
                                      </p:cBhvr>
                                      <p:to>
                                        <p:strVal val="visible"/>
                                      </p:to>
                                    </p:set>
                                    <p:animEffect transition="in" filter="fade">
                                      <p:cBhvr>
                                        <p:cTn id="215" dur="500"/>
                                        <p:tgtEl>
                                          <p:spTgt spid="102"/>
                                        </p:tgtEl>
                                      </p:cBhvr>
                                    </p:animEffect>
                                  </p:childTnLst>
                                </p:cTn>
                              </p:par>
                            </p:childTnLst>
                          </p:cTn>
                        </p:par>
                      </p:childTnLst>
                    </p:cTn>
                  </p:par>
                  <p:par>
                    <p:cTn id="216" fill="hold">
                      <p:stCondLst>
                        <p:cond delay="indefinite"/>
                      </p:stCondLst>
                      <p:childTnLst>
                        <p:par>
                          <p:cTn id="217" fill="hold">
                            <p:stCondLst>
                              <p:cond delay="0"/>
                            </p:stCondLst>
                            <p:childTnLst>
                              <p:par>
                                <p:cTn id="218" presetID="10" presetClass="entr" presetSubtype="0" fill="hold" grpId="0" nodeType="clickEffect">
                                  <p:stCondLst>
                                    <p:cond delay="0"/>
                                  </p:stCondLst>
                                  <p:childTnLst>
                                    <p:set>
                                      <p:cBhvr>
                                        <p:cTn id="219" dur="1" fill="hold">
                                          <p:stCondLst>
                                            <p:cond delay="0"/>
                                          </p:stCondLst>
                                        </p:cTn>
                                        <p:tgtEl>
                                          <p:spTgt spid="93"/>
                                        </p:tgtEl>
                                        <p:attrNameLst>
                                          <p:attrName>style.visibility</p:attrName>
                                        </p:attrNameLst>
                                      </p:cBhvr>
                                      <p:to>
                                        <p:strVal val="visible"/>
                                      </p:to>
                                    </p:set>
                                    <p:animEffect transition="in" filter="fade">
                                      <p:cBhvr>
                                        <p:cTn id="220" dur="500"/>
                                        <p:tgtEl>
                                          <p:spTgt spid="93"/>
                                        </p:tgtEl>
                                      </p:cBhvr>
                                    </p:animEffect>
                                  </p:childTnLst>
                                </p:cTn>
                              </p:par>
                            </p:childTnLst>
                          </p:cTn>
                        </p:par>
                        <p:par>
                          <p:cTn id="221" fill="hold">
                            <p:stCondLst>
                              <p:cond delay="500"/>
                            </p:stCondLst>
                            <p:childTnLst>
                              <p:par>
                                <p:cTn id="222" presetID="10" presetClass="entr" presetSubtype="0" fill="hold" grpId="0" nodeType="afterEffect">
                                  <p:stCondLst>
                                    <p:cond delay="250"/>
                                  </p:stCondLst>
                                  <p:childTnLst>
                                    <p:set>
                                      <p:cBhvr>
                                        <p:cTn id="223" dur="1" fill="hold">
                                          <p:stCondLst>
                                            <p:cond delay="0"/>
                                          </p:stCondLst>
                                        </p:cTn>
                                        <p:tgtEl>
                                          <p:spTgt spid="187"/>
                                        </p:tgtEl>
                                        <p:attrNameLst>
                                          <p:attrName>style.visibility</p:attrName>
                                        </p:attrNameLst>
                                      </p:cBhvr>
                                      <p:to>
                                        <p:strVal val="visible"/>
                                      </p:to>
                                    </p:set>
                                    <p:animEffect transition="in" filter="fade">
                                      <p:cBhvr>
                                        <p:cTn id="224" dur="500"/>
                                        <p:tgtEl>
                                          <p:spTgt spid="187"/>
                                        </p:tgtEl>
                                      </p:cBhvr>
                                    </p:animEffect>
                                  </p:childTnLst>
                                </p:cTn>
                              </p:par>
                            </p:childTnLst>
                          </p:cTn>
                        </p:par>
                        <p:par>
                          <p:cTn id="225" fill="hold">
                            <p:stCondLst>
                              <p:cond delay="1250"/>
                            </p:stCondLst>
                            <p:childTnLst>
                              <p:par>
                                <p:cTn id="226" presetID="10" presetClass="entr" presetSubtype="0" fill="hold" nodeType="afterEffect">
                                  <p:stCondLst>
                                    <p:cond delay="250"/>
                                  </p:stCondLst>
                                  <p:childTnLst>
                                    <p:set>
                                      <p:cBhvr>
                                        <p:cTn id="227" dur="1" fill="hold">
                                          <p:stCondLst>
                                            <p:cond delay="0"/>
                                          </p:stCondLst>
                                        </p:cTn>
                                        <p:tgtEl>
                                          <p:spTgt spid="186"/>
                                        </p:tgtEl>
                                        <p:attrNameLst>
                                          <p:attrName>style.visibility</p:attrName>
                                        </p:attrNameLst>
                                      </p:cBhvr>
                                      <p:to>
                                        <p:strVal val="visible"/>
                                      </p:to>
                                    </p:set>
                                    <p:animEffect transition="in" filter="fade">
                                      <p:cBhvr>
                                        <p:cTn id="228" dur="500"/>
                                        <p:tgtEl>
                                          <p:spTgt spid="186"/>
                                        </p:tgtEl>
                                      </p:cBhvr>
                                    </p:animEffect>
                                  </p:childTnLst>
                                </p:cTn>
                              </p:par>
                            </p:childTnLst>
                          </p:cTn>
                        </p:par>
                        <p:par>
                          <p:cTn id="229" fill="hold">
                            <p:stCondLst>
                              <p:cond delay="2000"/>
                            </p:stCondLst>
                            <p:childTnLst>
                              <p:par>
                                <p:cTn id="230" presetID="10" presetClass="entr" presetSubtype="0" fill="hold" nodeType="afterEffect">
                                  <p:stCondLst>
                                    <p:cond delay="250"/>
                                  </p:stCondLst>
                                  <p:childTnLst>
                                    <p:set>
                                      <p:cBhvr>
                                        <p:cTn id="231" dur="1" fill="hold">
                                          <p:stCondLst>
                                            <p:cond delay="0"/>
                                          </p:stCondLst>
                                        </p:cTn>
                                        <p:tgtEl>
                                          <p:spTgt spid="188"/>
                                        </p:tgtEl>
                                        <p:attrNameLst>
                                          <p:attrName>style.visibility</p:attrName>
                                        </p:attrNameLst>
                                      </p:cBhvr>
                                      <p:to>
                                        <p:strVal val="visible"/>
                                      </p:to>
                                    </p:set>
                                    <p:animEffect transition="in" filter="fade">
                                      <p:cBhvr>
                                        <p:cTn id="232" dur="500"/>
                                        <p:tgtEl>
                                          <p:spTgt spid="188"/>
                                        </p:tgtEl>
                                      </p:cBhvr>
                                    </p:animEffect>
                                  </p:childTnLst>
                                </p:cTn>
                              </p:par>
                            </p:childTnLst>
                          </p:cTn>
                        </p:par>
                        <p:par>
                          <p:cTn id="233" fill="hold">
                            <p:stCondLst>
                              <p:cond delay="2750"/>
                            </p:stCondLst>
                            <p:childTnLst>
                              <p:par>
                                <p:cTn id="234" presetID="10" presetClass="entr" presetSubtype="0" fill="hold" nodeType="afterEffect">
                                  <p:stCondLst>
                                    <p:cond delay="250"/>
                                  </p:stCondLst>
                                  <p:childTnLst>
                                    <p:set>
                                      <p:cBhvr>
                                        <p:cTn id="235" dur="1" fill="hold">
                                          <p:stCondLst>
                                            <p:cond delay="0"/>
                                          </p:stCondLst>
                                        </p:cTn>
                                        <p:tgtEl>
                                          <p:spTgt spid="182"/>
                                        </p:tgtEl>
                                        <p:attrNameLst>
                                          <p:attrName>style.visibility</p:attrName>
                                        </p:attrNameLst>
                                      </p:cBhvr>
                                      <p:to>
                                        <p:strVal val="visible"/>
                                      </p:to>
                                    </p:set>
                                    <p:animEffect transition="in" filter="fade">
                                      <p:cBhvr>
                                        <p:cTn id="236" dur="500"/>
                                        <p:tgtEl>
                                          <p:spTgt spid="182"/>
                                        </p:tgtEl>
                                      </p:cBhvr>
                                    </p:animEffect>
                                  </p:childTnLst>
                                </p:cTn>
                              </p:par>
                            </p:childTnLst>
                          </p:cTn>
                        </p:par>
                        <p:par>
                          <p:cTn id="237" fill="hold">
                            <p:stCondLst>
                              <p:cond delay="3500"/>
                            </p:stCondLst>
                            <p:childTnLst>
                              <p:par>
                                <p:cTn id="238" presetID="10" presetClass="entr" presetSubtype="0" fill="hold" nodeType="afterEffect">
                                  <p:stCondLst>
                                    <p:cond delay="250"/>
                                  </p:stCondLst>
                                  <p:childTnLst>
                                    <p:set>
                                      <p:cBhvr>
                                        <p:cTn id="239" dur="1" fill="hold">
                                          <p:stCondLst>
                                            <p:cond delay="0"/>
                                          </p:stCondLst>
                                        </p:cTn>
                                        <p:tgtEl>
                                          <p:spTgt spid="190"/>
                                        </p:tgtEl>
                                        <p:attrNameLst>
                                          <p:attrName>style.visibility</p:attrName>
                                        </p:attrNameLst>
                                      </p:cBhvr>
                                      <p:to>
                                        <p:strVal val="visible"/>
                                      </p:to>
                                    </p:set>
                                    <p:animEffect transition="in" filter="fade">
                                      <p:cBhvr>
                                        <p:cTn id="240" dur="500"/>
                                        <p:tgtEl>
                                          <p:spTgt spid="190"/>
                                        </p:tgtEl>
                                      </p:cBhvr>
                                    </p:animEffect>
                                  </p:childTnLst>
                                </p:cTn>
                              </p:par>
                            </p:childTnLst>
                          </p:cTn>
                        </p:par>
                        <p:par>
                          <p:cTn id="241" fill="hold">
                            <p:stCondLst>
                              <p:cond delay="4250"/>
                            </p:stCondLst>
                            <p:childTnLst>
                              <p:par>
                                <p:cTn id="242" presetID="10" presetClass="entr" presetSubtype="0" fill="hold" grpId="0" nodeType="afterEffect">
                                  <p:stCondLst>
                                    <p:cond delay="0"/>
                                  </p:stCondLst>
                                  <p:childTnLst>
                                    <p:set>
                                      <p:cBhvr>
                                        <p:cTn id="243" dur="1" fill="hold">
                                          <p:stCondLst>
                                            <p:cond delay="0"/>
                                          </p:stCondLst>
                                        </p:cTn>
                                        <p:tgtEl>
                                          <p:spTgt spid="189"/>
                                        </p:tgtEl>
                                        <p:attrNameLst>
                                          <p:attrName>style.visibility</p:attrName>
                                        </p:attrNameLst>
                                      </p:cBhvr>
                                      <p:to>
                                        <p:strVal val="visible"/>
                                      </p:to>
                                    </p:set>
                                    <p:animEffect transition="in" filter="fade">
                                      <p:cBhvr>
                                        <p:cTn id="244" dur="500"/>
                                        <p:tgtEl>
                                          <p:spTgt spid="189"/>
                                        </p:tgtEl>
                                      </p:cBhvr>
                                    </p:animEffect>
                                  </p:childTnLst>
                                </p:cTn>
                              </p:par>
                            </p:childTnLst>
                          </p:cTn>
                        </p:par>
                        <p:par>
                          <p:cTn id="245" fill="hold">
                            <p:stCondLst>
                              <p:cond delay="4750"/>
                            </p:stCondLst>
                            <p:childTnLst>
                              <p:par>
                                <p:cTn id="246" presetID="10" presetClass="entr" presetSubtype="0" fill="hold" grpId="0" nodeType="afterEffect">
                                  <p:stCondLst>
                                    <p:cond delay="250"/>
                                  </p:stCondLst>
                                  <p:childTnLst>
                                    <p:set>
                                      <p:cBhvr>
                                        <p:cTn id="247" dur="1" fill="hold">
                                          <p:stCondLst>
                                            <p:cond delay="0"/>
                                          </p:stCondLst>
                                        </p:cTn>
                                        <p:tgtEl>
                                          <p:spTgt spid="183"/>
                                        </p:tgtEl>
                                        <p:attrNameLst>
                                          <p:attrName>style.visibility</p:attrName>
                                        </p:attrNameLst>
                                      </p:cBhvr>
                                      <p:to>
                                        <p:strVal val="visible"/>
                                      </p:to>
                                    </p:set>
                                    <p:animEffect transition="in" filter="fade">
                                      <p:cBhvr>
                                        <p:cTn id="248" dur="500"/>
                                        <p:tgtEl>
                                          <p:spTgt spid="183"/>
                                        </p:tgtEl>
                                      </p:cBhvr>
                                    </p:animEffect>
                                  </p:childTnLst>
                                </p:cTn>
                              </p:par>
                            </p:childTnLst>
                          </p:cTn>
                        </p:par>
                        <p:par>
                          <p:cTn id="249" fill="hold">
                            <p:stCondLst>
                              <p:cond delay="5500"/>
                            </p:stCondLst>
                            <p:childTnLst>
                              <p:par>
                                <p:cTn id="250" presetID="10" presetClass="entr" presetSubtype="0" fill="hold" grpId="0" nodeType="afterEffect">
                                  <p:stCondLst>
                                    <p:cond delay="250"/>
                                  </p:stCondLst>
                                  <p:childTnLst>
                                    <p:set>
                                      <p:cBhvr>
                                        <p:cTn id="251" dur="1" fill="hold">
                                          <p:stCondLst>
                                            <p:cond delay="0"/>
                                          </p:stCondLst>
                                        </p:cTn>
                                        <p:tgtEl>
                                          <p:spTgt spid="191"/>
                                        </p:tgtEl>
                                        <p:attrNameLst>
                                          <p:attrName>style.visibility</p:attrName>
                                        </p:attrNameLst>
                                      </p:cBhvr>
                                      <p:to>
                                        <p:strVal val="visible"/>
                                      </p:to>
                                    </p:set>
                                    <p:animEffect transition="in" filter="fade">
                                      <p:cBhvr>
                                        <p:cTn id="252" dur="500"/>
                                        <p:tgtEl>
                                          <p:spTgt spid="191"/>
                                        </p:tgtEl>
                                      </p:cBhvr>
                                    </p:animEffect>
                                  </p:childTnLst>
                                </p:cTn>
                              </p:par>
                              <p:par>
                                <p:cTn id="253" presetID="27" presetClass="emph" presetSubtype="0" repeatCount="5000" fill="remove" grpId="1" nodeType="withEffect">
                                  <p:stCondLst>
                                    <p:cond delay="250"/>
                                  </p:stCondLst>
                                  <p:childTnLst>
                                    <p:animClr clrSpc="rgb" dir="cw">
                                      <p:cBhvr override="childStyle">
                                        <p:cTn id="254" dur="250" autoRev="1" fill="remove"/>
                                        <p:tgtEl>
                                          <p:spTgt spid="183"/>
                                        </p:tgtEl>
                                        <p:attrNameLst>
                                          <p:attrName>style.color</p:attrName>
                                        </p:attrNameLst>
                                      </p:cBhvr>
                                      <p:to>
                                        <a:srgbClr val="FFFF00"/>
                                      </p:to>
                                    </p:animClr>
                                    <p:animClr clrSpc="rgb" dir="cw">
                                      <p:cBhvr>
                                        <p:cTn id="255" dur="250" autoRev="1" fill="remove"/>
                                        <p:tgtEl>
                                          <p:spTgt spid="183"/>
                                        </p:tgtEl>
                                        <p:attrNameLst>
                                          <p:attrName>fillcolor</p:attrName>
                                        </p:attrNameLst>
                                      </p:cBhvr>
                                      <p:to>
                                        <a:srgbClr val="FFFF00"/>
                                      </p:to>
                                    </p:animClr>
                                    <p:set>
                                      <p:cBhvr>
                                        <p:cTn id="256" dur="250" autoRev="1" fill="remove"/>
                                        <p:tgtEl>
                                          <p:spTgt spid="183"/>
                                        </p:tgtEl>
                                        <p:attrNameLst>
                                          <p:attrName>fill.type</p:attrName>
                                        </p:attrNameLst>
                                      </p:cBhvr>
                                      <p:to>
                                        <p:strVal val="solid"/>
                                      </p:to>
                                    </p:set>
                                    <p:set>
                                      <p:cBhvr>
                                        <p:cTn id="257" dur="250" autoRev="1" fill="remove"/>
                                        <p:tgtEl>
                                          <p:spTgt spid="183"/>
                                        </p:tgtEl>
                                        <p:attrNameLst>
                                          <p:attrName>fill.on</p:attrName>
                                        </p:attrNameLst>
                                      </p:cBhvr>
                                      <p:to>
                                        <p:strVal val="true"/>
                                      </p:to>
                                    </p:set>
                                  </p:childTnLst>
                                </p:cTn>
                              </p:par>
                              <p:par>
                                <p:cTn id="258" presetID="27" presetClass="emph" presetSubtype="0" repeatCount="5000" fill="remove" grpId="1" nodeType="withEffect">
                                  <p:stCondLst>
                                    <p:cond delay="250"/>
                                  </p:stCondLst>
                                  <p:childTnLst>
                                    <p:animClr clrSpc="rgb" dir="cw">
                                      <p:cBhvr override="childStyle">
                                        <p:cTn id="259" dur="250" autoRev="1" fill="remove"/>
                                        <p:tgtEl>
                                          <p:spTgt spid="191"/>
                                        </p:tgtEl>
                                        <p:attrNameLst>
                                          <p:attrName>style.color</p:attrName>
                                        </p:attrNameLst>
                                      </p:cBhvr>
                                      <p:to>
                                        <a:srgbClr val="FFFF00"/>
                                      </p:to>
                                    </p:animClr>
                                    <p:animClr clrSpc="rgb" dir="cw">
                                      <p:cBhvr>
                                        <p:cTn id="260" dur="250" autoRev="1" fill="remove"/>
                                        <p:tgtEl>
                                          <p:spTgt spid="191"/>
                                        </p:tgtEl>
                                        <p:attrNameLst>
                                          <p:attrName>fillcolor</p:attrName>
                                        </p:attrNameLst>
                                      </p:cBhvr>
                                      <p:to>
                                        <a:srgbClr val="FFFF00"/>
                                      </p:to>
                                    </p:animClr>
                                    <p:set>
                                      <p:cBhvr>
                                        <p:cTn id="261" dur="250" autoRev="1" fill="remove"/>
                                        <p:tgtEl>
                                          <p:spTgt spid="191"/>
                                        </p:tgtEl>
                                        <p:attrNameLst>
                                          <p:attrName>fill.type</p:attrName>
                                        </p:attrNameLst>
                                      </p:cBhvr>
                                      <p:to>
                                        <p:strVal val="solid"/>
                                      </p:to>
                                    </p:set>
                                    <p:set>
                                      <p:cBhvr>
                                        <p:cTn id="262" dur="250" autoRev="1" fill="remove"/>
                                        <p:tgtEl>
                                          <p:spTgt spid="191"/>
                                        </p:tgtEl>
                                        <p:attrNameLst>
                                          <p:attrName>fill.on</p:attrName>
                                        </p:attrNameLst>
                                      </p:cBhvr>
                                      <p:to>
                                        <p:strVal val="true"/>
                                      </p:to>
                                    </p:set>
                                  </p:childTnLst>
                                </p:cTn>
                              </p:par>
                              <p:par>
                                <p:cTn id="263" presetID="10" presetClass="entr" presetSubtype="0" fill="hold" grpId="0" nodeType="withEffect">
                                  <p:stCondLst>
                                    <p:cond delay="250"/>
                                  </p:stCondLst>
                                  <p:childTnLst>
                                    <p:set>
                                      <p:cBhvr>
                                        <p:cTn id="264" dur="1" fill="hold">
                                          <p:stCondLst>
                                            <p:cond delay="0"/>
                                          </p:stCondLst>
                                        </p:cTn>
                                        <p:tgtEl>
                                          <p:spTgt spid="80"/>
                                        </p:tgtEl>
                                        <p:attrNameLst>
                                          <p:attrName>style.visibility</p:attrName>
                                        </p:attrNameLst>
                                      </p:cBhvr>
                                      <p:to>
                                        <p:strVal val="visible"/>
                                      </p:to>
                                    </p:set>
                                    <p:animEffect transition="in" filter="fade">
                                      <p:cBhvr>
                                        <p:cTn id="265" dur="500"/>
                                        <p:tgtEl>
                                          <p:spTgt spid="80"/>
                                        </p:tgtEl>
                                      </p:cBhvr>
                                    </p:animEffect>
                                  </p:childTnLst>
                                </p:cTn>
                              </p:par>
                              <p:par>
                                <p:cTn id="266" presetID="10" presetClass="entr" presetSubtype="0" fill="hold" grpId="0" nodeType="withEffect">
                                  <p:stCondLst>
                                    <p:cond delay="250"/>
                                  </p:stCondLst>
                                  <p:childTnLst>
                                    <p:set>
                                      <p:cBhvr>
                                        <p:cTn id="267" dur="1" fill="hold">
                                          <p:stCondLst>
                                            <p:cond delay="0"/>
                                          </p:stCondLst>
                                        </p:cTn>
                                        <p:tgtEl>
                                          <p:spTgt spid="101"/>
                                        </p:tgtEl>
                                        <p:attrNameLst>
                                          <p:attrName>style.visibility</p:attrName>
                                        </p:attrNameLst>
                                      </p:cBhvr>
                                      <p:to>
                                        <p:strVal val="visible"/>
                                      </p:to>
                                    </p:set>
                                    <p:animEffect transition="in" filter="fade">
                                      <p:cBhvr>
                                        <p:cTn id="268" dur="500"/>
                                        <p:tgtEl>
                                          <p:spTgt spid="101"/>
                                        </p:tgtEl>
                                      </p:cBhvr>
                                    </p:animEffect>
                                  </p:childTnLst>
                                </p:cTn>
                              </p:par>
                              <p:par>
                                <p:cTn id="269" presetID="10" presetClass="entr" presetSubtype="0" fill="hold" grpId="0" nodeType="withEffect">
                                  <p:stCondLst>
                                    <p:cond delay="250"/>
                                  </p:stCondLst>
                                  <p:childTnLst>
                                    <p:set>
                                      <p:cBhvr>
                                        <p:cTn id="270" dur="1" fill="hold">
                                          <p:stCondLst>
                                            <p:cond delay="0"/>
                                          </p:stCondLst>
                                        </p:cTn>
                                        <p:tgtEl>
                                          <p:spTgt spid="81"/>
                                        </p:tgtEl>
                                        <p:attrNameLst>
                                          <p:attrName>style.visibility</p:attrName>
                                        </p:attrNameLst>
                                      </p:cBhvr>
                                      <p:to>
                                        <p:strVal val="visible"/>
                                      </p:to>
                                    </p:set>
                                    <p:animEffect transition="in" filter="fade">
                                      <p:cBhvr>
                                        <p:cTn id="271" dur="500"/>
                                        <p:tgtEl>
                                          <p:spTgt spid="81"/>
                                        </p:tgtEl>
                                      </p:cBhvr>
                                    </p:animEffect>
                                  </p:childTnLst>
                                </p:cTn>
                              </p:par>
                              <p:par>
                                <p:cTn id="272" presetID="10" presetClass="entr" presetSubtype="0" fill="hold" grpId="0" nodeType="withEffect">
                                  <p:stCondLst>
                                    <p:cond delay="250"/>
                                  </p:stCondLst>
                                  <p:childTnLst>
                                    <p:set>
                                      <p:cBhvr>
                                        <p:cTn id="273" dur="1" fill="hold">
                                          <p:stCondLst>
                                            <p:cond delay="0"/>
                                          </p:stCondLst>
                                        </p:cTn>
                                        <p:tgtEl>
                                          <p:spTgt spid="103"/>
                                        </p:tgtEl>
                                        <p:attrNameLst>
                                          <p:attrName>style.visibility</p:attrName>
                                        </p:attrNameLst>
                                      </p:cBhvr>
                                      <p:to>
                                        <p:strVal val="visible"/>
                                      </p:to>
                                    </p:set>
                                    <p:animEffect transition="in" filter="fade">
                                      <p:cBhvr>
                                        <p:cTn id="274" dur="500"/>
                                        <p:tgtEl>
                                          <p:spTgt spid="103"/>
                                        </p:tgtEl>
                                      </p:cBhvr>
                                    </p:animEffect>
                                  </p:childTnLst>
                                </p:cTn>
                              </p:par>
                            </p:childTnLst>
                          </p:cTn>
                        </p:par>
                      </p:childTnLst>
                    </p:cTn>
                  </p:par>
                  <p:par>
                    <p:cTn id="275" fill="hold">
                      <p:stCondLst>
                        <p:cond delay="indefinite"/>
                      </p:stCondLst>
                      <p:childTnLst>
                        <p:par>
                          <p:cTn id="276" fill="hold">
                            <p:stCondLst>
                              <p:cond delay="0"/>
                            </p:stCondLst>
                            <p:childTnLst>
                              <p:par>
                                <p:cTn id="277" presetID="10" presetClass="entr" presetSubtype="0" fill="hold" grpId="0" nodeType="clickEffect">
                                  <p:stCondLst>
                                    <p:cond delay="0"/>
                                  </p:stCondLst>
                                  <p:childTnLst>
                                    <p:set>
                                      <p:cBhvr>
                                        <p:cTn id="278" dur="1" fill="hold">
                                          <p:stCondLst>
                                            <p:cond delay="0"/>
                                          </p:stCondLst>
                                        </p:cTn>
                                        <p:tgtEl>
                                          <p:spTgt spid="94"/>
                                        </p:tgtEl>
                                        <p:attrNameLst>
                                          <p:attrName>style.visibility</p:attrName>
                                        </p:attrNameLst>
                                      </p:cBhvr>
                                      <p:to>
                                        <p:strVal val="visible"/>
                                      </p:to>
                                    </p:set>
                                    <p:animEffect transition="in" filter="fade">
                                      <p:cBhvr>
                                        <p:cTn id="279" dur="500"/>
                                        <p:tgtEl>
                                          <p:spTgt spid="94"/>
                                        </p:tgtEl>
                                      </p:cBhvr>
                                    </p:animEffect>
                                  </p:childTnLst>
                                </p:cTn>
                              </p:par>
                              <p:par>
                                <p:cTn id="280" presetID="10" presetClass="entr" presetSubtype="0" fill="hold" grpId="0" nodeType="withEffect">
                                  <p:stCondLst>
                                    <p:cond delay="500"/>
                                  </p:stCondLst>
                                  <p:childTnLst>
                                    <p:set>
                                      <p:cBhvr>
                                        <p:cTn id="281" dur="1" fill="hold">
                                          <p:stCondLst>
                                            <p:cond delay="0"/>
                                          </p:stCondLst>
                                        </p:cTn>
                                        <p:tgtEl>
                                          <p:spTgt spid="95"/>
                                        </p:tgtEl>
                                        <p:attrNameLst>
                                          <p:attrName>style.visibility</p:attrName>
                                        </p:attrNameLst>
                                      </p:cBhvr>
                                      <p:to>
                                        <p:strVal val="visible"/>
                                      </p:to>
                                    </p:set>
                                    <p:animEffect transition="in" filter="fade">
                                      <p:cBhvr>
                                        <p:cTn id="282" dur="500"/>
                                        <p:tgtEl>
                                          <p:spTgt spid="95"/>
                                        </p:tgtEl>
                                      </p:cBhvr>
                                    </p:animEffect>
                                  </p:childTnLst>
                                </p:cTn>
                              </p:par>
                            </p:childTnLst>
                          </p:cTn>
                        </p:par>
                        <p:par>
                          <p:cTn id="283" fill="hold">
                            <p:stCondLst>
                              <p:cond delay="1000"/>
                            </p:stCondLst>
                            <p:childTnLst>
                              <p:par>
                                <p:cTn id="284" presetID="10" presetClass="entr" presetSubtype="0" fill="hold" grpId="0" nodeType="afterEffect">
                                  <p:stCondLst>
                                    <p:cond delay="750"/>
                                  </p:stCondLst>
                                  <p:childTnLst>
                                    <p:set>
                                      <p:cBhvr>
                                        <p:cTn id="285" dur="1" fill="hold">
                                          <p:stCondLst>
                                            <p:cond delay="0"/>
                                          </p:stCondLst>
                                        </p:cTn>
                                        <p:tgtEl>
                                          <p:spTgt spid="115"/>
                                        </p:tgtEl>
                                        <p:attrNameLst>
                                          <p:attrName>style.visibility</p:attrName>
                                        </p:attrNameLst>
                                      </p:cBhvr>
                                      <p:to>
                                        <p:strVal val="visible"/>
                                      </p:to>
                                    </p:set>
                                    <p:animEffect transition="in" filter="fade">
                                      <p:cBhvr>
                                        <p:cTn id="286" dur="500"/>
                                        <p:tgtEl>
                                          <p:spTgt spid="115"/>
                                        </p:tgtEl>
                                      </p:cBhvr>
                                    </p:animEffect>
                                  </p:childTnLst>
                                </p:cTn>
                              </p:par>
                              <p:par>
                                <p:cTn id="287" presetID="27" presetClass="emph" presetSubtype="0" repeatCount="5000" fill="remove" grpId="1" nodeType="withEffect">
                                  <p:stCondLst>
                                    <p:cond delay="750"/>
                                  </p:stCondLst>
                                  <p:childTnLst>
                                    <p:animClr clrSpc="rgb" dir="cw">
                                      <p:cBhvr override="childStyle">
                                        <p:cTn id="288" dur="250" autoRev="1" fill="remove"/>
                                        <p:tgtEl>
                                          <p:spTgt spid="115"/>
                                        </p:tgtEl>
                                        <p:attrNameLst>
                                          <p:attrName>style.color</p:attrName>
                                        </p:attrNameLst>
                                      </p:cBhvr>
                                      <p:to>
                                        <a:srgbClr val="FFFF00"/>
                                      </p:to>
                                    </p:animClr>
                                    <p:animClr clrSpc="rgb" dir="cw">
                                      <p:cBhvr>
                                        <p:cTn id="289" dur="250" autoRev="1" fill="remove"/>
                                        <p:tgtEl>
                                          <p:spTgt spid="115"/>
                                        </p:tgtEl>
                                        <p:attrNameLst>
                                          <p:attrName>fillcolor</p:attrName>
                                        </p:attrNameLst>
                                      </p:cBhvr>
                                      <p:to>
                                        <a:srgbClr val="FFFF00"/>
                                      </p:to>
                                    </p:animClr>
                                    <p:set>
                                      <p:cBhvr>
                                        <p:cTn id="290" dur="250" autoRev="1" fill="remove"/>
                                        <p:tgtEl>
                                          <p:spTgt spid="115"/>
                                        </p:tgtEl>
                                        <p:attrNameLst>
                                          <p:attrName>fill.type</p:attrName>
                                        </p:attrNameLst>
                                      </p:cBhvr>
                                      <p:to>
                                        <p:strVal val="solid"/>
                                      </p:to>
                                    </p:set>
                                    <p:set>
                                      <p:cBhvr>
                                        <p:cTn id="291" dur="250" autoRev="1" fill="remove"/>
                                        <p:tgtEl>
                                          <p:spTgt spid="115"/>
                                        </p:tgtEl>
                                        <p:attrNameLst>
                                          <p:attrName>fill.on</p:attrName>
                                        </p:attrNameLst>
                                      </p:cBhvr>
                                      <p:to>
                                        <p:strVal val="true"/>
                                      </p:to>
                                    </p:set>
                                  </p:childTnLst>
                                </p:cTn>
                              </p:par>
                              <p:par>
                                <p:cTn id="292" presetID="10" presetClass="entr" presetSubtype="0" fill="hold" grpId="0" nodeType="withEffect">
                                  <p:stCondLst>
                                    <p:cond delay="1250"/>
                                  </p:stCondLst>
                                  <p:childTnLst>
                                    <p:set>
                                      <p:cBhvr>
                                        <p:cTn id="293" dur="1" fill="hold">
                                          <p:stCondLst>
                                            <p:cond delay="0"/>
                                          </p:stCondLst>
                                        </p:cTn>
                                        <p:tgtEl>
                                          <p:spTgt spid="104"/>
                                        </p:tgtEl>
                                        <p:attrNameLst>
                                          <p:attrName>style.visibility</p:attrName>
                                        </p:attrNameLst>
                                      </p:cBhvr>
                                      <p:to>
                                        <p:strVal val="visible"/>
                                      </p:to>
                                    </p:set>
                                    <p:animEffect transition="in" filter="fade">
                                      <p:cBhvr>
                                        <p:cTn id="294" dur="500"/>
                                        <p:tgtEl>
                                          <p:spTgt spid="104"/>
                                        </p:tgtEl>
                                      </p:cBhvr>
                                    </p:animEffect>
                                  </p:childTnLst>
                                </p:cTn>
                              </p:par>
                              <p:par>
                                <p:cTn id="295" presetID="10" presetClass="entr" presetSubtype="0" fill="hold" grpId="0" nodeType="withEffect">
                                  <p:stCondLst>
                                    <p:cond delay="1250"/>
                                  </p:stCondLst>
                                  <p:childTnLst>
                                    <p:set>
                                      <p:cBhvr>
                                        <p:cTn id="296" dur="1" fill="hold">
                                          <p:stCondLst>
                                            <p:cond delay="0"/>
                                          </p:stCondLst>
                                        </p:cTn>
                                        <p:tgtEl>
                                          <p:spTgt spid="90"/>
                                        </p:tgtEl>
                                        <p:attrNameLst>
                                          <p:attrName>style.visibility</p:attrName>
                                        </p:attrNameLst>
                                      </p:cBhvr>
                                      <p:to>
                                        <p:strVal val="visible"/>
                                      </p:to>
                                    </p:set>
                                    <p:animEffect transition="in" filter="fade">
                                      <p:cBhvr>
                                        <p:cTn id="297" dur="500"/>
                                        <p:tgtEl>
                                          <p:spTgt spid="90"/>
                                        </p:tgtEl>
                                      </p:cBhvr>
                                    </p:animEffect>
                                  </p:childTnLst>
                                </p:cTn>
                              </p:par>
                            </p:childTnLst>
                          </p:cTn>
                        </p:par>
                      </p:childTnLst>
                    </p:cTn>
                  </p:par>
                  <p:par>
                    <p:cTn id="298" fill="hold">
                      <p:stCondLst>
                        <p:cond delay="indefinite"/>
                      </p:stCondLst>
                      <p:childTnLst>
                        <p:par>
                          <p:cTn id="299" fill="hold">
                            <p:stCondLst>
                              <p:cond delay="0"/>
                            </p:stCondLst>
                            <p:childTnLst>
                              <p:par>
                                <p:cTn id="300" presetID="10" presetClass="entr" presetSubtype="0" fill="hold" grpId="0" nodeType="clickEffect">
                                  <p:stCondLst>
                                    <p:cond delay="0"/>
                                  </p:stCondLst>
                                  <p:childTnLst>
                                    <p:set>
                                      <p:cBhvr>
                                        <p:cTn id="301" dur="1" fill="hold">
                                          <p:stCondLst>
                                            <p:cond delay="0"/>
                                          </p:stCondLst>
                                        </p:cTn>
                                        <p:tgtEl>
                                          <p:spTgt spid="96"/>
                                        </p:tgtEl>
                                        <p:attrNameLst>
                                          <p:attrName>style.visibility</p:attrName>
                                        </p:attrNameLst>
                                      </p:cBhvr>
                                      <p:to>
                                        <p:strVal val="visible"/>
                                      </p:to>
                                    </p:set>
                                    <p:animEffect transition="in" filter="fade">
                                      <p:cBhvr>
                                        <p:cTn id="302" dur="500"/>
                                        <p:tgtEl>
                                          <p:spTgt spid="96"/>
                                        </p:tgtEl>
                                      </p:cBhvr>
                                    </p:animEffect>
                                  </p:childTnLst>
                                </p:cTn>
                              </p:par>
                            </p:childTnLst>
                          </p:cTn>
                        </p:par>
                        <p:par>
                          <p:cTn id="303" fill="hold">
                            <p:stCondLst>
                              <p:cond delay="500"/>
                            </p:stCondLst>
                            <p:childTnLst>
                              <p:par>
                                <p:cTn id="304" presetID="27" presetClass="emph" presetSubtype="0" repeatCount="5000" fill="remove" grpId="1" nodeType="afterEffect">
                                  <p:stCondLst>
                                    <p:cond delay="750"/>
                                  </p:stCondLst>
                                  <p:childTnLst>
                                    <p:animClr clrSpc="rgb" dir="cw">
                                      <p:cBhvr override="childStyle">
                                        <p:cTn id="305" dur="250" autoRev="1" fill="remove"/>
                                        <p:tgtEl>
                                          <p:spTgt spid="195"/>
                                        </p:tgtEl>
                                        <p:attrNameLst>
                                          <p:attrName>style.color</p:attrName>
                                        </p:attrNameLst>
                                      </p:cBhvr>
                                      <p:to>
                                        <a:srgbClr val="FFFF00"/>
                                      </p:to>
                                    </p:animClr>
                                    <p:animClr clrSpc="rgb" dir="cw">
                                      <p:cBhvr>
                                        <p:cTn id="306" dur="250" autoRev="1" fill="remove"/>
                                        <p:tgtEl>
                                          <p:spTgt spid="195"/>
                                        </p:tgtEl>
                                        <p:attrNameLst>
                                          <p:attrName>fillcolor</p:attrName>
                                        </p:attrNameLst>
                                      </p:cBhvr>
                                      <p:to>
                                        <a:srgbClr val="FFFF00"/>
                                      </p:to>
                                    </p:animClr>
                                    <p:set>
                                      <p:cBhvr>
                                        <p:cTn id="307" dur="250" autoRev="1" fill="remove"/>
                                        <p:tgtEl>
                                          <p:spTgt spid="195"/>
                                        </p:tgtEl>
                                        <p:attrNameLst>
                                          <p:attrName>fill.type</p:attrName>
                                        </p:attrNameLst>
                                      </p:cBhvr>
                                      <p:to>
                                        <p:strVal val="solid"/>
                                      </p:to>
                                    </p:set>
                                    <p:set>
                                      <p:cBhvr>
                                        <p:cTn id="308" dur="250" autoRev="1" fill="remove"/>
                                        <p:tgtEl>
                                          <p:spTgt spid="195"/>
                                        </p:tgtEl>
                                        <p:attrNameLst>
                                          <p:attrName>fill.on</p:attrName>
                                        </p:attrNameLst>
                                      </p:cBhvr>
                                      <p:to>
                                        <p:strVal val="true"/>
                                      </p:to>
                                    </p:set>
                                  </p:childTnLst>
                                </p:cTn>
                              </p:par>
                              <p:par>
                                <p:cTn id="309" presetID="10" presetClass="entr" presetSubtype="0" fill="hold" grpId="0" nodeType="withEffect">
                                  <p:stCondLst>
                                    <p:cond delay="1000"/>
                                  </p:stCondLst>
                                  <p:childTnLst>
                                    <p:set>
                                      <p:cBhvr>
                                        <p:cTn id="310" dur="1" fill="hold">
                                          <p:stCondLst>
                                            <p:cond delay="0"/>
                                          </p:stCondLst>
                                        </p:cTn>
                                        <p:tgtEl>
                                          <p:spTgt spid="105"/>
                                        </p:tgtEl>
                                        <p:attrNameLst>
                                          <p:attrName>style.visibility</p:attrName>
                                        </p:attrNameLst>
                                      </p:cBhvr>
                                      <p:to>
                                        <p:strVal val="visible"/>
                                      </p:to>
                                    </p:set>
                                    <p:animEffect transition="in" filter="fade">
                                      <p:cBhvr>
                                        <p:cTn id="311" dur="500"/>
                                        <p:tgtEl>
                                          <p:spTgt spid="105"/>
                                        </p:tgtEl>
                                      </p:cBhvr>
                                    </p:animEffect>
                                  </p:childTnLst>
                                </p:cTn>
                              </p:par>
                              <p:par>
                                <p:cTn id="312" presetID="10" presetClass="entr" presetSubtype="0" fill="hold" grpId="0" nodeType="withEffect">
                                  <p:stCondLst>
                                    <p:cond delay="1000"/>
                                  </p:stCondLst>
                                  <p:childTnLst>
                                    <p:set>
                                      <p:cBhvr>
                                        <p:cTn id="313" dur="1" fill="hold">
                                          <p:stCondLst>
                                            <p:cond delay="0"/>
                                          </p:stCondLst>
                                        </p:cTn>
                                        <p:tgtEl>
                                          <p:spTgt spid="110"/>
                                        </p:tgtEl>
                                        <p:attrNameLst>
                                          <p:attrName>style.visibility</p:attrName>
                                        </p:attrNameLst>
                                      </p:cBhvr>
                                      <p:to>
                                        <p:strVal val="visible"/>
                                      </p:to>
                                    </p:set>
                                    <p:animEffect transition="in" filter="fade">
                                      <p:cBhvr>
                                        <p:cTn id="314" dur="500"/>
                                        <p:tgtEl>
                                          <p:spTgt spid="110"/>
                                        </p:tgtEl>
                                      </p:cBhvr>
                                    </p:animEffect>
                                  </p:childTnLst>
                                </p:cTn>
                              </p:par>
                            </p:childTnLst>
                          </p:cTn>
                        </p:par>
                      </p:childTnLst>
                    </p:cTn>
                  </p:par>
                  <p:par>
                    <p:cTn id="315" fill="hold">
                      <p:stCondLst>
                        <p:cond delay="indefinite"/>
                      </p:stCondLst>
                      <p:childTnLst>
                        <p:par>
                          <p:cTn id="316" fill="hold">
                            <p:stCondLst>
                              <p:cond delay="0"/>
                            </p:stCondLst>
                            <p:childTnLst>
                              <p:par>
                                <p:cTn id="317" presetID="10" presetClass="entr" presetSubtype="0" fill="hold" grpId="0" nodeType="clickEffect">
                                  <p:stCondLst>
                                    <p:cond delay="0"/>
                                  </p:stCondLst>
                                  <p:childTnLst>
                                    <p:set>
                                      <p:cBhvr>
                                        <p:cTn id="318" dur="1" fill="hold">
                                          <p:stCondLst>
                                            <p:cond delay="0"/>
                                          </p:stCondLst>
                                        </p:cTn>
                                        <p:tgtEl>
                                          <p:spTgt spid="111"/>
                                        </p:tgtEl>
                                        <p:attrNameLst>
                                          <p:attrName>style.visibility</p:attrName>
                                        </p:attrNameLst>
                                      </p:cBhvr>
                                      <p:to>
                                        <p:strVal val="visible"/>
                                      </p:to>
                                    </p:set>
                                    <p:animEffect transition="in" filter="fade">
                                      <p:cBhvr>
                                        <p:cTn id="319" dur="500"/>
                                        <p:tgtEl>
                                          <p:spTgt spid="111"/>
                                        </p:tgtEl>
                                      </p:cBhvr>
                                    </p:animEffect>
                                  </p:childTnLst>
                                </p:cTn>
                              </p:par>
                            </p:childTnLst>
                          </p:cTn>
                        </p:par>
                      </p:childTnLst>
                    </p:cTn>
                  </p:par>
                  <p:par>
                    <p:cTn id="320" fill="hold">
                      <p:stCondLst>
                        <p:cond delay="indefinite"/>
                      </p:stCondLst>
                      <p:childTnLst>
                        <p:par>
                          <p:cTn id="321" fill="hold">
                            <p:stCondLst>
                              <p:cond delay="0"/>
                            </p:stCondLst>
                            <p:childTnLst>
                              <p:par>
                                <p:cTn id="322" presetID="10" presetClass="entr" presetSubtype="0" fill="hold" grpId="0" nodeType="clickEffect">
                                  <p:stCondLst>
                                    <p:cond delay="0"/>
                                  </p:stCondLst>
                                  <p:childTnLst>
                                    <p:set>
                                      <p:cBhvr>
                                        <p:cTn id="323" dur="1" fill="hold">
                                          <p:stCondLst>
                                            <p:cond delay="0"/>
                                          </p:stCondLst>
                                        </p:cTn>
                                        <p:tgtEl>
                                          <p:spTgt spid="112"/>
                                        </p:tgtEl>
                                        <p:attrNameLst>
                                          <p:attrName>style.visibility</p:attrName>
                                        </p:attrNameLst>
                                      </p:cBhvr>
                                      <p:to>
                                        <p:strVal val="visible"/>
                                      </p:to>
                                    </p:set>
                                    <p:animEffect transition="in" filter="fade">
                                      <p:cBhvr>
                                        <p:cTn id="324" dur="500"/>
                                        <p:tgtEl>
                                          <p:spTgt spid="112"/>
                                        </p:tgtEl>
                                      </p:cBhvr>
                                    </p:animEffect>
                                  </p:childTnLst>
                                </p:cTn>
                              </p:par>
                            </p:childTnLst>
                          </p:cTn>
                        </p:par>
                      </p:childTnLst>
                    </p:cTn>
                  </p:par>
                  <p:par>
                    <p:cTn id="325" fill="hold">
                      <p:stCondLst>
                        <p:cond delay="indefinite"/>
                      </p:stCondLst>
                      <p:childTnLst>
                        <p:par>
                          <p:cTn id="326" fill="hold">
                            <p:stCondLst>
                              <p:cond delay="0"/>
                            </p:stCondLst>
                            <p:childTnLst>
                              <p:par>
                                <p:cTn id="327" presetID="10" presetClass="entr" presetSubtype="0" fill="hold" grpId="0" nodeType="clickEffect">
                                  <p:stCondLst>
                                    <p:cond delay="0"/>
                                  </p:stCondLst>
                                  <p:childTnLst>
                                    <p:set>
                                      <p:cBhvr>
                                        <p:cTn id="328" dur="1" fill="hold">
                                          <p:stCondLst>
                                            <p:cond delay="0"/>
                                          </p:stCondLst>
                                        </p:cTn>
                                        <p:tgtEl>
                                          <p:spTgt spid="113"/>
                                        </p:tgtEl>
                                        <p:attrNameLst>
                                          <p:attrName>style.visibility</p:attrName>
                                        </p:attrNameLst>
                                      </p:cBhvr>
                                      <p:to>
                                        <p:strVal val="visible"/>
                                      </p:to>
                                    </p:set>
                                    <p:animEffect transition="in" filter="fade">
                                      <p:cBhvr>
                                        <p:cTn id="32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100" grpId="0" animBg="1"/>
      <p:bldP spid="102" grpId="0" animBg="1"/>
      <p:bldP spid="104" grpId="0" animBg="1"/>
      <p:bldP spid="4" grpId="0" animBg="1"/>
      <p:bldP spid="98" grpId="0" animBg="1"/>
      <p:bldP spid="101" grpId="0" animBg="1"/>
      <p:bldP spid="103" grpId="0" animBg="1"/>
      <p:bldP spid="2" grpId="0" animBg="1"/>
      <p:bldP spid="3" grpId="0" build="p" animBg="1"/>
      <p:bldP spid="106" grpId="0"/>
      <p:bldP spid="106" grpId="1"/>
      <p:bldP spid="106" grpId="2"/>
      <p:bldP spid="106" grpId="3"/>
      <p:bldP spid="108" grpId="0"/>
      <p:bldP spid="114" grpId="0"/>
      <p:bldP spid="120" grpId="0"/>
      <p:bldP spid="138" grpId="0"/>
      <p:bldP spid="140" grpId="0"/>
      <p:bldP spid="142" grpId="0"/>
      <p:bldP spid="174" grpId="0"/>
      <p:bldP spid="176" grpId="0"/>
      <p:bldP spid="178" grpId="0"/>
      <p:bldP spid="179" grpId="0"/>
      <p:bldP spid="179" grpId="1"/>
      <p:bldP spid="181" grpId="0"/>
      <p:bldP spid="181" grpId="1"/>
      <p:bldP spid="183" grpId="0"/>
      <p:bldP spid="183" grpId="1"/>
      <p:bldP spid="185" grpId="0"/>
      <p:bldP spid="187" grpId="0"/>
      <p:bldP spid="189" grpId="0"/>
      <p:bldP spid="191" grpId="0"/>
      <p:bldP spid="191" grpId="1"/>
      <p:bldP spid="192" grpId="0"/>
      <p:bldP spid="193" grpId="0"/>
      <p:bldP spid="195" grpId="0"/>
      <p:bldP spid="195" grpId="1"/>
      <p:bldP spid="68" grpId="0"/>
      <p:bldP spid="74" grpId="0"/>
      <p:bldP spid="75" grpId="0"/>
      <p:bldP spid="76" grpId="0"/>
      <p:bldP spid="77" grpId="0"/>
      <p:bldP spid="80" grpId="0"/>
      <p:bldP spid="81" grpId="0"/>
      <p:bldP spid="90" grpId="0"/>
      <p:bldP spid="84" grpId="0"/>
      <p:bldP spid="85" grpId="0"/>
      <p:bldP spid="86" grpId="0"/>
      <p:bldP spid="92" grpId="0"/>
      <p:bldP spid="93" grpId="0"/>
      <p:bldP spid="94" grpId="0"/>
      <p:bldP spid="95" grpId="0"/>
      <p:bldP spid="96" grpId="0"/>
      <p:bldP spid="105" grpId="0" animBg="1"/>
      <p:bldP spid="110" grpId="0"/>
      <p:bldP spid="111" grpId="0"/>
      <p:bldP spid="112" grpId="0"/>
      <p:bldP spid="113" grpId="0"/>
      <p:bldP spid="115" grpId="0" animBg="1"/>
      <p:bldP spid="11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1467" y="-99392"/>
            <a:ext cx="8229600" cy="1143000"/>
          </a:xfrm>
        </p:spPr>
        <p:txBody>
          <a:bodyPr>
            <a:normAutofit fontScale="90000"/>
          </a:bodyPr>
          <a:lstStyle/>
          <a:p>
            <a:r>
              <a:rPr lang="fr-FR" dirty="0" smtClean="0"/>
              <a:t>Relation tension, courant.</a:t>
            </a:r>
            <a:endParaRPr lang="fr-FR" dirty="0"/>
          </a:p>
        </p:txBody>
      </p:sp>
      <p:sp>
        <p:nvSpPr>
          <p:cNvPr id="3" name="Espace réservé du contenu 2"/>
          <p:cNvSpPr>
            <a:spLocks noGrp="1"/>
          </p:cNvSpPr>
          <p:nvPr>
            <p:ph idx="1"/>
            <p:custDataLst>
              <p:tags r:id="rId2"/>
            </p:custDataLst>
          </p:nvPr>
        </p:nvSpPr>
        <p:spPr>
          <a:xfrm>
            <a:off x="3354127" y="873893"/>
            <a:ext cx="5789874" cy="469820"/>
          </a:xfrm>
          <a:effectLst>
            <a:glow rad="444500">
              <a:srgbClr val="FFFF00"/>
            </a:glow>
            <a:outerShdw blurRad="50800" dist="38100" dir="2700000" algn="tl" rotWithShape="0">
              <a:schemeClr val="bg1">
                <a:alpha val="40000"/>
              </a:schemeClr>
            </a:outerShdw>
          </a:effectLst>
        </p:spPr>
        <p:txBody>
          <a:bodyPr>
            <a:noAutofit/>
          </a:bodyPr>
          <a:lstStyle/>
          <a:p>
            <a:pPr marL="0" indent="0" algn="ctr">
              <a:buNone/>
            </a:pPr>
            <a:r>
              <a:rPr lang="fr-FR" sz="1900" dirty="0" smtClean="0"/>
              <a:t>Calculez les grandeurs manquantes</a:t>
            </a:r>
            <a:endParaRPr lang="fr-FR" sz="1900" dirty="0" smtClean="0">
              <a:effectLst>
                <a:glow rad="457200">
                  <a:srgbClr val="FFFF00"/>
                </a:glow>
              </a:effectLst>
              <a:sym typeface="Symbol"/>
            </a:endParaRPr>
          </a:p>
        </p:txBody>
      </p:sp>
      <p:grpSp>
        <p:nvGrpSpPr>
          <p:cNvPr id="4" name="Groupe 3"/>
          <p:cNvGrpSpPr/>
          <p:nvPr>
            <p:custDataLst>
              <p:tags r:id="rId3"/>
            </p:custDataLst>
          </p:nvPr>
        </p:nvGrpSpPr>
        <p:grpSpPr>
          <a:xfrm>
            <a:off x="124294" y="1447042"/>
            <a:ext cx="3240360" cy="2466243"/>
            <a:chOff x="732388" y="2708920"/>
            <a:chExt cx="3240360" cy="2646263"/>
          </a:xfrm>
        </p:grpSpPr>
        <p:grpSp>
          <p:nvGrpSpPr>
            <p:cNvPr id="14" name="Groupe 13"/>
            <p:cNvGrpSpPr/>
            <p:nvPr/>
          </p:nvGrpSpPr>
          <p:grpSpPr>
            <a:xfrm>
              <a:off x="732388" y="3139374"/>
              <a:ext cx="3240360" cy="1999784"/>
              <a:chOff x="2584862" y="4130328"/>
              <a:chExt cx="5983404" cy="1999784"/>
            </a:xfrm>
          </p:grpSpPr>
          <p:sp>
            <p:nvSpPr>
              <p:cNvPr id="6" name="Rectangle 5"/>
              <p:cNvSpPr/>
              <p:nvPr/>
            </p:nvSpPr>
            <p:spPr>
              <a:xfrm>
                <a:off x="2584862" y="4261810"/>
                <a:ext cx="5983404"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Rectangle 11"/>
              <p:cNvSpPr/>
              <p:nvPr/>
            </p:nvSpPr>
            <p:spPr>
              <a:xfrm>
                <a:off x="4153898" y="4130328"/>
                <a:ext cx="398894" cy="3067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7" name="Connecteur droit 2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e 12"/>
            <p:cNvGrpSpPr/>
            <p:nvPr/>
          </p:nvGrpSpPr>
          <p:grpSpPr>
            <a:xfrm>
              <a:off x="732388" y="2770042"/>
              <a:ext cx="2164124" cy="1008112"/>
              <a:chOff x="5162436" y="3429000"/>
              <a:chExt cx="2164124" cy="1008112"/>
            </a:xfrm>
          </p:grpSpPr>
          <p:cxnSp>
            <p:nvCxnSpPr>
              <p:cNvPr id="7" name="Connecteur droit 6"/>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6012160" y="3429000"/>
                <a:ext cx="0" cy="10081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6228184" y="3681028"/>
                <a:ext cx="0" cy="5040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avec flèche 14"/>
            <p:cNvCxnSpPr/>
            <p:nvPr/>
          </p:nvCxnSpPr>
          <p:spPr>
            <a:xfrm flipH="1">
              <a:off x="972600" y="3816261"/>
              <a:ext cx="272429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016379" y="3816260"/>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972600" y="2838415"/>
              <a:ext cx="31130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2" name="ZoneTexte 21"/>
            <p:cNvSpPr txBox="1"/>
            <p:nvPr/>
          </p:nvSpPr>
          <p:spPr>
            <a:xfrm>
              <a:off x="1275824" y="2708920"/>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23" name="ZoneTexte 22"/>
            <p:cNvSpPr txBox="1"/>
            <p:nvPr/>
          </p:nvSpPr>
          <p:spPr>
            <a:xfrm>
              <a:off x="1798136" y="2770042"/>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25" name="Rectangle 24"/>
            <p:cNvSpPr/>
            <p:nvPr/>
          </p:nvSpPr>
          <p:spPr>
            <a:xfrm>
              <a:off x="972600" y="4995143"/>
              <a:ext cx="1324750" cy="360040"/>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 = 10</a:t>
              </a:r>
              <a:r>
                <a:rPr lang="fr-FR" b="1" dirty="0">
                  <a:solidFill>
                    <a:schemeClr val="tx1"/>
                  </a:solidFill>
                  <a:sym typeface="Symbol"/>
                </a:rPr>
                <a:t></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nvCxnSpPr>
          <p:spPr>
            <a:xfrm flipV="1">
              <a:off x="2513374" y="5160931"/>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H="1">
              <a:off x="1064086" y="4817319"/>
              <a:ext cx="13144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1514539" y="4430999"/>
              <a:ext cx="372218"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00" name="Rectangle 99"/>
          <p:cNvSpPr/>
          <p:nvPr>
            <p:custDataLst>
              <p:tags r:id="rId4"/>
            </p:custDataLst>
          </p:nvPr>
        </p:nvSpPr>
        <p:spPr>
          <a:xfrm>
            <a:off x="1721620" y="1859179"/>
            <a:ext cx="884717" cy="285914"/>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cxnSp>
        <p:nvCxnSpPr>
          <p:cNvPr id="101" name="Connecteur droit avec flèche 100"/>
          <p:cNvCxnSpPr/>
          <p:nvPr>
            <p:custDataLst>
              <p:tags r:id="rId5"/>
            </p:custDataLst>
          </p:nvPr>
        </p:nvCxnSpPr>
        <p:spPr>
          <a:xfrm flipH="1" flipV="1">
            <a:off x="528001" y="1423055"/>
            <a:ext cx="1029323" cy="19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p:nvPr>
            <p:custDataLst>
              <p:tags r:id="rId6"/>
            </p:custDataLst>
          </p:nvPr>
        </p:nvCxnSpPr>
        <p:spPr>
          <a:xfrm>
            <a:off x="1636462" y="1713045"/>
            <a:ext cx="1193621"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4" name="ZoneTexte 103"/>
          <p:cNvSpPr txBox="1"/>
          <p:nvPr>
            <p:custDataLst>
              <p:tags r:id="rId7"/>
            </p:custDataLst>
          </p:nvPr>
        </p:nvSpPr>
        <p:spPr>
          <a:xfrm>
            <a:off x="2068510" y="1343713"/>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nvGrpSpPr>
          <p:cNvPr id="105" name="Groupe 104"/>
          <p:cNvGrpSpPr/>
          <p:nvPr>
            <p:custDataLst>
              <p:tags r:id="rId8"/>
            </p:custDataLst>
          </p:nvPr>
        </p:nvGrpSpPr>
        <p:grpSpPr>
          <a:xfrm rot="16200000">
            <a:off x="6067446" y="4233193"/>
            <a:ext cx="2812930" cy="2203419"/>
            <a:chOff x="674266" y="2856067"/>
            <a:chExt cx="2812930" cy="2364254"/>
          </a:xfrm>
        </p:grpSpPr>
        <p:grpSp>
          <p:nvGrpSpPr>
            <p:cNvPr id="106" name="Groupe 105"/>
            <p:cNvGrpSpPr/>
            <p:nvPr/>
          </p:nvGrpSpPr>
          <p:grpSpPr>
            <a:xfrm>
              <a:off x="732388" y="3270856"/>
              <a:ext cx="2393054" cy="1868302"/>
              <a:chOff x="2584862" y="4261810"/>
              <a:chExt cx="4418834" cy="1868302"/>
            </a:xfrm>
          </p:grpSpPr>
          <p:sp>
            <p:nvSpPr>
              <p:cNvPr id="124" name="Rectangle 123"/>
              <p:cNvSpPr/>
              <p:nvPr/>
            </p:nvSpPr>
            <p:spPr>
              <a:xfrm>
                <a:off x="2584862" y="4261810"/>
                <a:ext cx="4217446" cy="186830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5" name="Rectangle 124"/>
              <p:cNvSpPr/>
              <p:nvPr/>
            </p:nvSpPr>
            <p:spPr>
              <a:xfrm>
                <a:off x="6604802" y="4672353"/>
                <a:ext cx="398894" cy="151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07" name="Connecteur droit 106"/>
            <p:cNvCxnSpPr/>
            <p:nvPr/>
          </p:nvCxnSpPr>
          <p:spPr>
            <a:xfrm>
              <a:off x="732388" y="5139158"/>
              <a:ext cx="228504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8" name="Groupe 107"/>
            <p:cNvGrpSpPr/>
            <p:nvPr/>
          </p:nvGrpSpPr>
          <p:grpSpPr>
            <a:xfrm>
              <a:off x="732388" y="3274098"/>
              <a:ext cx="2754808" cy="558455"/>
              <a:chOff x="5162436" y="3933056"/>
              <a:chExt cx="2754808" cy="558455"/>
            </a:xfrm>
          </p:grpSpPr>
          <p:cxnSp>
            <p:nvCxnSpPr>
              <p:cNvPr id="120" name="Connecteur droit 119"/>
              <p:cNvCxnSpPr/>
              <p:nvPr/>
            </p:nvCxnSpPr>
            <p:spPr>
              <a:xfrm>
                <a:off x="5162436" y="3933056"/>
                <a:ext cx="8497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6228184" y="3933056"/>
                <a:ext cx="10983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rot="5400000">
                <a:off x="7447478" y="3844002"/>
                <a:ext cx="0" cy="93953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rot="5400000">
                <a:off x="7429987" y="4256628"/>
                <a:ext cx="0" cy="46976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9" name="Connecteur droit avec flèche 108"/>
            <p:cNvCxnSpPr/>
            <p:nvPr/>
          </p:nvCxnSpPr>
          <p:spPr>
            <a:xfrm rot="5400000" flipH="1">
              <a:off x="1549029" y="4116295"/>
              <a:ext cx="1461575"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V="1">
              <a:off x="1086628" y="3270856"/>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1" name="ZoneTexte 110"/>
            <p:cNvSpPr txBox="1"/>
            <p:nvPr/>
          </p:nvSpPr>
          <p:spPr>
            <a:xfrm rot="5400000">
              <a:off x="1962616" y="4262183"/>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2" name="ZoneTexte 111"/>
            <p:cNvSpPr txBox="1"/>
            <p:nvPr/>
          </p:nvSpPr>
          <p:spPr>
            <a:xfrm rot="5400000">
              <a:off x="961238" y="2850977"/>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3" name="ZoneTexte 112"/>
            <p:cNvSpPr txBox="1"/>
            <p:nvPr/>
          </p:nvSpPr>
          <p:spPr>
            <a:xfrm>
              <a:off x="2703991" y="3278458"/>
              <a:ext cx="385042"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14" name="ZoneTexte 113"/>
            <p:cNvSpPr txBox="1"/>
            <p:nvPr/>
          </p:nvSpPr>
          <p:spPr>
            <a:xfrm>
              <a:off x="2748875" y="3769355"/>
              <a:ext cx="29527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useBgFill="1">
          <p:nvSpPr>
            <p:cNvPr id="115" name="Rectangle 114"/>
            <p:cNvSpPr/>
            <p:nvPr/>
          </p:nvSpPr>
          <p:spPr>
            <a:xfrm>
              <a:off x="674266" y="3207747"/>
              <a:ext cx="225267" cy="2012574"/>
            </a:xfrm>
            <a:prstGeom prst="rect">
              <a:avLst/>
            </a:prstGeom>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16" name="Connecteur droit avec flèche 115"/>
            <p:cNvCxnSpPr/>
            <p:nvPr/>
          </p:nvCxnSpPr>
          <p:spPr>
            <a:xfrm flipH="1" flipV="1">
              <a:off x="1547605" y="5117380"/>
              <a:ext cx="117188" cy="32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7" name="ZoneTexte 116"/>
            <p:cNvSpPr txBox="1"/>
            <p:nvPr/>
          </p:nvSpPr>
          <p:spPr>
            <a:xfrm rot="5400000">
              <a:off x="1439186" y="4753359"/>
              <a:ext cx="33402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I</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18" name="Connecteur droit avec flèche 117"/>
            <p:cNvCxnSpPr/>
            <p:nvPr/>
          </p:nvCxnSpPr>
          <p:spPr>
            <a:xfrm flipV="1">
              <a:off x="783787" y="3324479"/>
              <a:ext cx="14227" cy="17048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9" name="ZoneTexte 118"/>
            <p:cNvSpPr txBox="1"/>
            <p:nvPr/>
          </p:nvSpPr>
          <p:spPr>
            <a:xfrm rot="5400000">
              <a:off x="811381" y="4072799"/>
              <a:ext cx="399387"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U</a:t>
              </a:r>
              <a:endParaRPr lang="fr-FR" b="1" dirty="0">
                <a:latin typeface="Verdana" panose="020B0604030504040204" pitchFamily="34" charset="0"/>
                <a:ea typeface="Verdana" panose="020B0604030504040204" pitchFamily="34" charset="0"/>
                <a:cs typeface="Verdana" panose="020B0604030504040204" pitchFamily="34" charset="0"/>
              </a:endParaRPr>
            </a:p>
          </p:txBody>
        </p:sp>
      </p:grpSp>
      <p:sp useBgFill="1">
        <p:nvSpPr>
          <p:cNvPr id="126" name="Rectangle 125"/>
          <p:cNvSpPr/>
          <p:nvPr>
            <p:custDataLst>
              <p:tags r:id="rId9"/>
            </p:custDataLst>
          </p:nvPr>
        </p:nvSpPr>
        <p:spPr>
          <a:xfrm>
            <a:off x="7575787" y="4250436"/>
            <a:ext cx="725032" cy="268684"/>
          </a:xfrm>
          <a:prstGeom prst="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p>
        </p:txBody>
      </p:sp>
      <p:cxnSp>
        <p:nvCxnSpPr>
          <p:cNvPr id="127" name="Connecteur droit avec flèche 126"/>
          <p:cNvCxnSpPr/>
          <p:nvPr>
            <p:custDataLst>
              <p:tags r:id="rId10"/>
            </p:custDataLst>
          </p:nvPr>
        </p:nvCxnSpPr>
        <p:spPr>
          <a:xfrm rot="16200000" flipH="1" flipV="1">
            <a:off x="7211303" y="4635537"/>
            <a:ext cx="1" cy="71252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8" name="ZoneTexte 127"/>
          <p:cNvSpPr txBox="1"/>
          <p:nvPr>
            <p:custDataLst>
              <p:tags r:id="rId11"/>
            </p:custDataLst>
          </p:nvPr>
        </p:nvSpPr>
        <p:spPr>
          <a:xfrm>
            <a:off x="7152693" y="4622469"/>
            <a:ext cx="341760"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E</a:t>
            </a:r>
            <a:endParaRPr lang="fr-FR" b="1" dirty="0">
              <a:latin typeface="Verdana" panose="020B0604030504040204" pitchFamily="34" charset="0"/>
              <a:ea typeface="Verdana" panose="020B0604030504040204" pitchFamily="34" charset="0"/>
              <a:cs typeface="Verdana" panose="020B0604030504040204" pitchFamily="34" charset="0"/>
            </a:endParaRPr>
          </a:p>
        </p:txBody>
      </p:sp>
      <p:cxnSp>
        <p:nvCxnSpPr>
          <p:cNvPr id="129" name="Connecteur droit avec flèche 128"/>
          <p:cNvCxnSpPr/>
          <p:nvPr>
            <p:custDataLst>
              <p:tags r:id="rId12"/>
            </p:custDataLst>
          </p:nvPr>
        </p:nvCxnSpPr>
        <p:spPr>
          <a:xfrm flipH="1" flipV="1">
            <a:off x="7527422" y="4714875"/>
            <a:ext cx="758643" cy="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0" name="ZoneTexte 129"/>
          <p:cNvSpPr txBox="1"/>
          <p:nvPr>
            <p:custDataLst>
              <p:tags r:id="rId13"/>
            </p:custDataLst>
          </p:nvPr>
        </p:nvSpPr>
        <p:spPr>
          <a:xfrm>
            <a:off x="7693383" y="4683303"/>
            <a:ext cx="426720" cy="369332"/>
          </a:xfrm>
          <a:prstGeom prst="rect">
            <a:avLst/>
          </a:prstGeom>
          <a:noFill/>
        </p:spPr>
        <p:txBody>
          <a:bodyPr wrap="none" rtlCol="0">
            <a:spAutoFit/>
          </a:bodyPr>
          <a:lstStyle/>
          <a:p>
            <a:r>
              <a:rPr lang="fr-FR" b="1" dirty="0" err="1" smtClean="0">
                <a:latin typeface="Verdana" panose="020B0604030504040204" pitchFamily="34" charset="0"/>
                <a:ea typeface="Verdana" panose="020B0604030504040204" pitchFamily="34" charset="0"/>
                <a:cs typeface="Verdana" panose="020B0604030504040204" pitchFamily="34" charset="0"/>
              </a:rPr>
              <a:t>rI</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1" name="ZoneTexte 130"/>
          <p:cNvSpPr txBox="1"/>
          <p:nvPr>
            <p:custDataLst>
              <p:tags r:id="rId14"/>
            </p:custDataLst>
          </p:nvPr>
        </p:nvSpPr>
        <p:spPr>
          <a:xfrm>
            <a:off x="6780158" y="6174662"/>
            <a:ext cx="385042"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132" name="ZoneTexte 131"/>
          <p:cNvSpPr txBox="1"/>
          <p:nvPr>
            <p:custDataLst>
              <p:tags r:id="rId15"/>
            </p:custDataLst>
          </p:nvPr>
        </p:nvSpPr>
        <p:spPr>
          <a:xfrm>
            <a:off x="8219206" y="6211816"/>
            <a:ext cx="295274" cy="344207"/>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67" name="Espace réservé du contenu 2"/>
          <p:cNvSpPr txBox="1">
            <a:spLocks/>
          </p:cNvSpPr>
          <p:nvPr>
            <p:custDataLst>
              <p:tags r:id="rId16"/>
            </p:custDataLst>
          </p:nvPr>
        </p:nvSpPr>
        <p:spPr>
          <a:xfrm>
            <a:off x="1599904" y="3378560"/>
            <a:ext cx="1750742" cy="33339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effectLst/>
                <a:sym typeface="Symbol"/>
              </a:rPr>
              <a:t>I =1,2A</a:t>
            </a:r>
          </a:p>
        </p:txBody>
      </p:sp>
      <p:sp>
        <p:nvSpPr>
          <p:cNvPr id="68" name="Espace réservé du contenu 2"/>
          <p:cNvSpPr txBox="1">
            <a:spLocks/>
          </p:cNvSpPr>
          <p:nvPr>
            <p:custDataLst>
              <p:tags r:id="rId17"/>
            </p:custDataLst>
          </p:nvPr>
        </p:nvSpPr>
        <p:spPr>
          <a:xfrm>
            <a:off x="3725725" y="1614820"/>
            <a:ext cx="1750742" cy="38021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R x I </a:t>
            </a:r>
            <a:endParaRPr lang="fr-FR" sz="1900" dirty="0">
              <a:effectLst>
                <a:glow rad="469900">
                  <a:srgbClr val="FFFF00">
                    <a:alpha val="79000"/>
                  </a:srgbClr>
                </a:glow>
              </a:effectLst>
              <a:sym typeface="Symbol"/>
            </a:endParaRPr>
          </a:p>
        </p:txBody>
      </p:sp>
      <p:sp>
        <p:nvSpPr>
          <p:cNvPr id="69" name="Espace réservé du contenu 2"/>
          <p:cNvSpPr txBox="1">
            <a:spLocks/>
          </p:cNvSpPr>
          <p:nvPr>
            <p:custDataLst>
              <p:tags r:id="rId18"/>
            </p:custDataLst>
          </p:nvPr>
        </p:nvSpPr>
        <p:spPr>
          <a:xfrm>
            <a:off x="3636516" y="2031633"/>
            <a:ext cx="2270832"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Convention G1:</a:t>
            </a:r>
            <a:endParaRPr lang="fr-FR" sz="1900" dirty="0" smtClean="0">
              <a:effectLst/>
              <a:sym typeface="Symbol"/>
            </a:endParaRPr>
          </a:p>
        </p:txBody>
      </p:sp>
      <p:sp>
        <p:nvSpPr>
          <p:cNvPr id="5" name="Rectangle 4"/>
          <p:cNvSpPr/>
          <p:nvPr>
            <p:custDataLst>
              <p:tags r:id="rId19"/>
            </p:custDataLst>
          </p:nvPr>
        </p:nvSpPr>
        <p:spPr>
          <a:xfrm>
            <a:off x="179512" y="1015169"/>
            <a:ext cx="3096344" cy="180809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ZoneTexte 70"/>
          <p:cNvSpPr txBox="1"/>
          <p:nvPr>
            <p:custDataLst>
              <p:tags r:id="rId20"/>
            </p:custDataLst>
          </p:nvPr>
        </p:nvSpPr>
        <p:spPr>
          <a:xfrm>
            <a:off x="2699792" y="1015169"/>
            <a:ext cx="535724" cy="369332"/>
          </a:xfrm>
          <a:prstGeom prst="rect">
            <a:avLst/>
          </a:prstGeom>
          <a:noFill/>
        </p:spPr>
        <p:txBody>
          <a:bodyPr wrap="non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G1</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72" name="Espace réservé du contenu 2"/>
          <p:cNvSpPr txBox="1">
            <a:spLocks/>
          </p:cNvSpPr>
          <p:nvPr>
            <p:custDataLst>
              <p:tags r:id="rId21"/>
            </p:custDataLst>
          </p:nvPr>
        </p:nvSpPr>
        <p:spPr>
          <a:xfrm>
            <a:off x="5562508" y="1599534"/>
            <a:ext cx="3131380" cy="4485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10 x 1,2 = 12 V </a:t>
            </a:r>
            <a:endParaRPr lang="fr-FR" sz="1900" dirty="0">
              <a:effectLst>
                <a:glow rad="469900">
                  <a:srgbClr val="FFFF00">
                    <a:alpha val="79000"/>
                  </a:srgbClr>
                </a:glow>
              </a:effectLst>
              <a:sym typeface="Symbol"/>
            </a:endParaRPr>
          </a:p>
        </p:txBody>
      </p:sp>
      <p:sp>
        <p:nvSpPr>
          <p:cNvPr id="73" name="Espace réservé du contenu 2"/>
          <p:cNvSpPr txBox="1">
            <a:spLocks/>
          </p:cNvSpPr>
          <p:nvPr>
            <p:custDataLst>
              <p:tags r:id="rId22"/>
            </p:custDataLst>
          </p:nvPr>
        </p:nvSpPr>
        <p:spPr>
          <a:xfrm>
            <a:off x="6041123" y="2497620"/>
            <a:ext cx="2251790" cy="4485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r = (E – U) / I</a:t>
            </a:r>
            <a:endParaRPr lang="fr-FR" sz="1900" dirty="0">
              <a:effectLst>
                <a:glow rad="469900">
                  <a:srgbClr val="FFFF00">
                    <a:alpha val="79000"/>
                  </a:srgbClr>
                </a:glow>
              </a:effectLst>
              <a:sym typeface="Symbol"/>
            </a:endParaRPr>
          </a:p>
        </p:txBody>
      </p:sp>
      <p:sp>
        <p:nvSpPr>
          <p:cNvPr id="74" name="Espace réservé du contenu 2"/>
          <p:cNvSpPr txBox="1">
            <a:spLocks/>
          </p:cNvSpPr>
          <p:nvPr>
            <p:custDataLst>
              <p:tags r:id="rId23"/>
            </p:custDataLst>
          </p:nvPr>
        </p:nvSpPr>
        <p:spPr>
          <a:xfrm>
            <a:off x="3761111" y="2498291"/>
            <a:ext cx="2138829" cy="38021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E - r x I</a:t>
            </a:r>
            <a:endParaRPr lang="fr-FR" sz="1900" dirty="0">
              <a:effectLst>
                <a:glow rad="469900">
                  <a:srgbClr val="FFFF00">
                    <a:alpha val="79000"/>
                  </a:srgbClr>
                </a:glow>
              </a:effectLst>
              <a:sym typeface="Symbol"/>
            </a:endParaRPr>
          </a:p>
        </p:txBody>
      </p:sp>
      <p:sp>
        <p:nvSpPr>
          <p:cNvPr id="76" name="Espace réservé du contenu 2"/>
          <p:cNvSpPr txBox="1">
            <a:spLocks/>
          </p:cNvSpPr>
          <p:nvPr>
            <p:custDataLst>
              <p:tags r:id="rId24"/>
            </p:custDataLst>
          </p:nvPr>
        </p:nvSpPr>
        <p:spPr>
          <a:xfrm>
            <a:off x="4237317" y="3052472"/>
            <a:ext cx="4224904" cy="4485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sym typeface="Symbol"/>
              </a:rPr>
              <a:t>r = (15 – 12) / 1,2 = 2,5 </a:t>
            </a:r>
            <a:r>
              <a:rPr lang="fr-FR" sz="1900" dirty="0">
                <a:sym typeface="Symbol"/>
              </a:rPr>
              <a:t></a:t>
            </a:r>
            <a:endParaRPr lang="fr-FR" sz="1900" dirty="0">
              <a:effectLst>
                <a:glow rad="469900">
                  <a:srgbClr val="FFFF00">
                    <a:alpha val="79000"/>
                  </a:srgbClr>
                </a:glow>
              </a:effectLst>
              <a:sym typeface="Symbol"/>
            </a:endParaRPr>
          </a:p>
        </p:txBody>
      </p:sp>
      <p:sp>
        <p:nvSpPr>
          <p:cNvPr id="77" name="Espace réservé du contenu 2"/>
          <p:cNvSpPr txBox="1">
            <a:spLocks/>
          </p:cNvSpPr>
          <p:nvPr>
            <p:custDataLst>
              <p:tags r:id="rId25"/>
            </p:custDataLst>
          </p:nvPr>
        </p:nvSpPr>
        <p:spPr>
          <a:xfrm>
            <a:off x="467544" y="1052736"/>
            <a:ext cx="1750742" cy="3531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E = 15 V</a:t>
            </a:r>
            <a:endParaRPr lang="fr-FR" sz="1900" dirty="0">
              <a:effectLst>
                <a:glow rad="469900">
                  <a:srgbClr val="FFFF00">
                    <a:alpha val="79000"/>
                  </a:srgbClr>
                </a:glow>
              </a:effectLst>
              <a:sym typeface="Symbol"/>
            </a:endParaRPr>
          </a:p>
        </p:txBody>
      </p:sp>
      <p:sp>
        <p:nvSpPr>
          <p:cNvPr id="79" name="Espace réservé du contenu 2"/>
          <p:cNvSpPr txBox="1">
            <a:spLocks/>
          </p:cNvSpPr>
          <p:nvPr>
            <p:custDataLst>
              <p:tags r:id="rId26"/>
            </p:custDataLst>
          </p:nvPr>
        </p:nvSpPr>
        <p:spPr>
          <a:xfrm>
            <a:off x="5887402" y="2031633"/>
            <a:ext cx="2051753"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Générateur</a:t>
            </a:r>
            <a:endParaRPr lang="fr-FR" sz="1900" dirty="0" smtClean="0">
              <a:effectLst/>
              <a:sym typeface="Symbol"/>
            </a:endParaRPr>
          </a:p>
        </p:txBody>
      </p:sp>
      <p:sp>
        <p:nvSpPr>
          <p:cNvPr id="81" name="Espace réservé du contenu 2"/>
          <p:cNvSpPr txBox="1">
            <a:spLocks/>
          </p:cNvSpPr>
          <p:nvPr>
            <p:custDataLst>
              <p:tags r:id="rId27"/>
            </p:custDataLst>
          </p:nvPr>
        </p:nvSpPr>
        <p:spPr>
          <a:xfrm>
            <a:off x="237821" y="4547801"/>
            <a:ext cx="1750742" cy="35310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E = 120 V</a:t>
            </a:r>
          </a:p>
          <a:p>
            <a:pPr marL="0" indent="0" algn="ctr">
              <a:buNone/>
            </a:pPr>
            <a:r>
              <a:rPr lang="fr-FR" sz="2000" dirty="0" smtClean="0"/>
              <a:t>r </a:t>
            </a:r>
            <a:r>
              <a:rPr lang="fr-FR" sz="2000" dirty="0"/>
              <a:t>= </a:t>
            </a:r>
            <a:r>
              <a:rPr lang="fr-FR" sz="2000" dirty="0" smtClean="0"/>
              <a:t>5</a:t>
            </a:r>
            <a:r>
              <a:rPr lang="fr-FR" sz="2000" dirty="0" smtClean="0">
                <a:sym typeface="Symbol"/>
              </a:rPr>
              <a:t></a:t>
            </a:r>
          </a:p>
          <a:p>
            <a:pPr marL="0" indent="0" algn="ctr">
              <a:buNone/>
            </a:pPr>
            <a:r>
              <a:rPr lang="fr-FR" sz="2000" dirty="0" smtClean="0">
                <a:sym typeface="Symbol"/>
              </a:rPr>
              <a:t>U = 130 V</a:t>
            </a:r>
            <a:endParaRPr lang="fr-FR" sz="2000" dirty="0"/>
          </a:p>
          <a:p>
            <a:pPr marL="0" indent="0" algn="ctr">
              <a:buFont typeface="Arial" panose="020B0604020202020204" pitchFamily="34" charset="0"/>
              <a:buNone/>
            </a:pPr>
            <a:endParaRPr lang="fr-FR" sz="1900" dirty="0">
              <a:effectLst>
                <a:glow rad="469900">
                  <a:srgbClr val="FFFF00">
                    <a:alpha val="79000"/>
                  </a:srgbClr>
                </a:glow>
              </a:effectLst>
              <a:sym typeface="Symbol"/>
            </a:endParaRPr>
          </a:p>
        </p:txBody>
      </p:sp>
      <p:sp>
        <p:nvSpPr>
          <p:cNvPr id="82" name="Espace réservé du contenu 2"/>
          <p:cNvSpPr txBox="1">
            <a:spLocks/>
          </p:cNvSpPr>
          <p:nvPr>
            <p:custDataLst>
              <p:tags r:id="rId28"/>
            </p:custDataLst>
          </p:nvPr>
        </p:nvSpPr>
        <p:spPr>
          <a:xfrm>
            <a:off x="2330264" y="4476858"/>
            <a:ext cx="2270832"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Convention G2:</a:t>
            </a:r>
            <a:endParaRPr lang="fr-FR" sz="1900" dirty="0" smtClean="0">
              <a:effectLst/>
              <a:sym typeface="Symbol"/>
            </a:endParaRPr>
          </a:p>
        </p:txBody>
      </p:sp>
      <p:sp>
        <p:nvSpPr>
          <p:cNvPr id="83" name="Espace réservé du contenu 2"/>
          <p:cNvSpPr txBox="1">
            <a:spLocks/>
          </p:cNvSpPr>
          <p:nvPr>
            <p:custDataLst>
              <p:tags r:id="rId29"/>
            </p:custDataLst>
          </p:nvPr>
        </p:nvSpPr>
        <p:spPr>
          <a:xfrm>
            <a:off x="4581150" y="4476858"/>
            <a:ext cx="2051753" cy="33339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Récepteur</a:t>
            </a:r>
            <a:endParaRPr lang="fr-FR" sz="1900" dirty="0" smtClean="0">
              <a:effectLst/>
              <a:sym typeface="Symbol"/>
            </a:endParaRPr>
          </a:p>
        </p:txBody>
      </p:sp>
      <p:sp>
        <p:nvSpPr>
          <p:cNvPr id="84" name="Espace réservé du contenu 2"/>
          <p:cNvSpPr txBox="1">
            <a:spLocks/>
          </p:cNvSpPr>
          <p:nvPr>
            <p:custDataLst>
              <p:tags r:id="rId30"/>
            </p:custDataLst>
          </p:nvPr>
        </p:nvSpPr>
        <p:spPr>
          <a:xfrm>
            <a:off x="2691696" y="5046150"/>
            <a:ext cx="2138829" cy="38021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U = E + r x I</a:t>
            </a:r>
            <a:endParaRPr lang="fr-FR" sz="1900" dirty="0">
              <a:effectLst>
                <a:glow rad="469900">
                  <a:srgbClr val="FFFF00">
                    <a:alpha val="79000"/>
                  </a:srgbClr>
                </a:glow>
              </a:effectLst>
              <a:sym typeface="Symbol"/>
            </a:endParaRPr>
          </a:p>
        </p:txBody>
      </p:sp>
      <p:sp>
        <p:nvSpPr>
          <p:cNvPr id="85" name="Espace réservé du contenu 2"/>
          <p:cNvSpPr txBox="1">
            <a:spLocks/>
          </p:cNvSpPr>
          <p:nvPr>
            <p:custDataLst>
              <p:tags r:id="rId31"/>
            </p:custDataLst>
          </p:nvPr>
        </p:nvSpPr>
        <p:spPr>
          <a:xfrm>
            <a:off x="2470598" y="5568748"/>
            <a:ext cx="3336565" cy="4461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I = (U – E) / r </a:t>
            </a:r>
            <a:br>
              <a:rPr lang="fr-FR" sz="1900" dirty="0" smtClean="0">
                <a:sym typeface="Symbol"/>
              </a:rPr>
            </a:br>
            <a:endParaRPr lang="fr-FR" sz="1900" dirty="0">
              <a:effectLst>
                <a:glow rad="469900">
                  <a:srgbClr val="FFFF00">
                    <a:alpha val="79000"/>
                  </a:srgbClr>
                </a:glow>
              </a:effectLst>
              <a:sym typeface="Symbol"/>
            </a:endParaRPr>
          </a:p>
        </p:txBody>
      </p:sp>
      <p:sp>
        <p:nvSpPr>
          <p:cNvPr id="86" name="Rectangle 85"/>
          <p:cNvSpPr/>
          <p:nvPr>
            <p:custDataLst>
              <p:tags r:id="rId32"/>
            </p:custDataLst>
          </p:nvPr>
        </p:nvSpPr>
        <p:spPr>
          <a:xfrm>
            <a:off x="6527853" y="3807954"/>
            <a:ext cx="2220611" cy="180809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ZoneTexte 86"/>
          <p:cNvSpPr txBox="1"/>
          <p:nvPr>
            <p:custDataLst>
              <p:tags r:id="rId33"/>
            </p:custDataLst>
          </p:nvPr>
        </p:nvSpPr>
        <p:spPr>
          <a:xfrm>
            <a:off x="8227774" y="3803622"/>
            <a:ext cx="587178" cy="369332"/>
          </a:xfrm>
          <a:prstGeom prst="rect">
            <a:avLst/>
          </a:prstGeom>
          <a:noFill/>
        </p:spPr>
        <p:txBody>
          <a:bodyPr wrap="square" rtlCol="0">
            <a:spAutoFit/>
          </a:bodyPr>
          <a:lstStyle/>
          <a:p>
            <a:r>
              <a:rPr lang="fr-FR" b="1" dirty="0" smtClean="0">
                <a:latin typeface="Verdana" panose="020B0604030504040204" pitchFamily="34" charset="0"/>
                <a:ea typeface="Verdana" panose="020B0604030504040204" pitchFamily="34" charset="0"/>
                <a:cs typeface="Verdana" panose="020B0604030504040204" pitchFamily="34" charset="0"/>
              </a:rPr>
              <a:t>G2</a:t>
            </a:r>
            <a:endParaRPr lang="fr-FR" b="1" dirty="0">
              <a:latin typeface="Verdana" panose="020B0604030504040204" pitchFamily="34" charset="0"/>
              <a:ea typeface="Verdana" panose="020B0604030504040204" pitchFamily="34" charset="0"/>
              <a:cs typeface="Verdana" panose="020B0604030504040204" pitchFamily="34" charset="0"/>
            </a:endParaRPr>
          </a:p>
        </p:txBody>
      </p:sp>
      <p:sp>
        <p:nvSpPr>
          <p:cNvPr id="88" name="Espace réservé du contenu 2"/>
          <p:cNvSpPr txBox="1">
            <a:spLocks/>
          </p:cNvSpPr>
          <p:nvPr>
            <p:custDataLst>
              <p:tags r:id="rId34"/>
            </p:custDataLst>
          </p:nvPr>
        </p:nvSpPr>
        <p:spPr>
          <a:xfrm>
            <a:off x="2734973" y="6164457"/>
            <a:ext cx="3336565" cy="432895"/>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sym typeface="Symbol"/>
              </a:rPr>
              <a:t>I = (130-120)/5 = 2A</a:t>
            </a:r>
            <a:endParaRPr lang="fr-FR" sz="1900" dirty="0">
              <a:effectLst>
                <a:glow rad="469900">
                  <a:srgbClr val="FFFF00">
                    <a:alpha val="79000"/>
                  </a:srgbClr>
                </a:glow>
              </a:effectLst>
              <a:sym typeface="Symbol"/>
            </a:endParaRPr>
          </a:p>
        </p:txBody>
      </p:sp>
    </p:spTree>
    <p:extLst>
      <p:ext uri="{BB962C8B-B14F-4D97-AF65-F5344CB8AC3E}">
        <p14:creationId xmlns:p14="http://schemas.microsoft.com/office/powerpoint/2010/main" val="2535543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0"/>
                                        </p:tgtEl>
                                        <p:attrNameLst>
                                          <p:attrName>style.visibility</p:attrName>
                                        </p:attrNameLst>
                                      </p:cBhvr>
                                      <p:to>
                                        <p:strVal val="visible"/>
                                      </p:to>
                                    </p:set>
                                    <p:animEffect transition="in" filter="fade">
                                      <p:cBhvr>
                                        <p:cTn id="18" dur="500"/>
                                        <p:tgtEl>
                                          <p:spTgt spid="100"/>
                                        </p:tgtEl>
                                      </p:cBhvr>
                                    </p:animEffect>
                                  </p:childTnLst>
                                </p:cTn>
                              </p:par>
                            </p:childTnLst>
                          </p:cTn>
                        </p:par>
                        <p:par>
                          <p:cTn id="19" fill="hold">
                            <p:stCondLst>
                              <p:cond delay="2500"/>
                            </p:stCondLst>
                            <p:childTnLst>
                              <p:par>
                                <p:cTn id="20" presetID="10" presetClass="entr" presetSubtype="0" fill="hold" grpId="0" nodeType="afterEffect">
                                  <p:stCondLst>
                                    <p:cond delay="5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3500"/>
                            </p:stCondLst>
                            <p:childTnLst>
                              <p:par>
                                <p:cTn id="24" presetID="10" presetClass="entr" presetSubtype="0" fill="hold" nodeType="afterEffect">
                                  <p:stCondLst>
                                    <p:cond delay="250"/>
                                  </p:stCondLst>
                                  <p:childTnLst>
                                    <p:set>
                                      <p:cBhvr>
                                        <p:cTn id="25" dur="1" fill="hold">
                                          <p:stCondLst>
                                            <p:cond delay="0"/>
                                          </p:stCondLst>
                                        </p:cTn>
                                        <p:tgtEl>
                                          <p:spTgt spid="101"/>
                                        </p:tgtEl>
                                        <p:attrNameLst>
                                          <p:attrName>style.visibility</p:attrName>
                                        </p:attrNameLst>
                                      </p:cBhvr>
                                      <p:to>
                                        <p:strVal val="visible"/>
                                      </p:to>
                                    </p:set>
                                    <p:animEffect transition="in" filter="fade">
                                      <p:cBhvr>
                                        <p:cTn id="26" dur="500"/>
                                        <p:tgtEl>
                                          <p:spTgt spid="101"/>
                                        </p:tgtEl>
                                      </p:cBhvr>
                                    </p:animEffect>
                                  </p:childTnLst>
                                </p:cTn>
                              </p:par>
                            </p:childTnLst>
                          </p:cTn>
                        </p:par>
                        <p:par>
                          <p:cTn id="27" fill="hold">
                            <p:stCondLst>
                              <p:cond delay="4250"/>
                            </p:stCondLst>
                            <p:childTnLst>
                              <p:par>
                                <p:cTn id="28" presetID="10" presetClass="entr" presetSubtype="0" fill="hold" grpId="0" nodeType="afterEffect">
                                  <p:stCondLst>
                                    <p:cond delay="250"/>
                                  </p:stCondLst>
                                  <p:childTnLst>
                                    <p:set>
                                      <p:cBhvr>
                                        <p:cTn id="29" dur="1" fill="hold">
                                          <p:stCondLst>
                                            <p:cond delay="0"/>
                                          </p:stCondLst>
                                        </p:cTn>
                                        <p:tgtEl>
                                          <p:spTgt spid="77"/>
                                        </p:tgtEl>
                                        <p:attrNameLst>
                                          <p:attrName>style.visibility</p:attrName>
                                        </p:attrNameLst>
                                      </p:cBhvr>
                                      <p:to>
                                        <p:strVal val="visible"/>
                                      </p:to>
                                    </p:set>
                                    <p:animEffect transition="in" filter="fade">
                                      <p:cBhvr>
                                        <p:cTn id="30" dur="500"/>
                                        <p:tgtEl>
                                          <p:spTgt spid="77"/>
                                        </p:tgtEl>
                                      </p:cBhvr>
                                    </p:animEffect>
                                  </p:childTnLst>
                                </p:cTn>
                              </p:par>
                            </p:childTnLst>
                          </p:cTn>
                        </p:par>
                        <p:par>
                          <p:cTn id="31" fill="hold">
                            <p:stCondLst>
                              <p:cond delay="5000"/>
                            </p:stCondLst>
                            <p:childTnLst>
                              <p:par>
                                <p:cTn id="32" presetID="10" presetClass="entr" presetSubtype="0" fill="hold" nodeType="afterEffect">
                                  <p:stCondLst>
                                    <p:cond delay="250"/>
                                  </p:stCondLst>
                                  <p:childTnLst>
                                    <p:set>
                                      <p:cBhvr>
                                        <p:cTn id="33" dur="1" fill="hold">
                                          <p:stCondLst>
                                            <p:cond delay="0"/>
                                          </p:stCondLst>
                                        </p:cTn>
                                        <p:tgtEl>
                                          <p:spTgt spid="103"/>
                                        </p:tgtEl>
                                        <p:attrNameLst>
                                          <p:attrName>style.visibility</p:attrName>
                                        </p:attrNameLst>
                                      </p:cBhvr>
                                      <p:to>
                                        <p:strVal val="visible"/>
                                      </p:to>
                                    </p:set>
                                    <p:animEffect transition="in" filter="fade">
                                      <p:cBhvr>
                                        <p:cTn id="34" dur="500"/>
                                        <p:tgtEl>
                                          <p:spTgt spid="103"/>
                                        </p:tgtEl>
                                      </p:cBhvr>
                                    </p:animEffect>
                                  </p:childTnLst>
                                </p:cTn>
                              </p:par>
                            </p:childTnLst>
                          </p:cTn>
                        </p:par>
                        <p:par>
                          <p:cTn id="35" fill="hold">
                            <p:stCondLst>
                              <p:cond delay="5750"/>
                            </p:stCondLst>
                            <p:childTnLst>
                              <p:par>
                                <p:cTn id="36" presetID="10" presetClass="entr" presetSubtype="0" fill="hold" grpId="0" nodeType="afterEffect">
                                  <p:stCondLst>
                                    <p:cond delay="250"/>
                                  </p:stCondLst>
                                  <p:childTnLst>
                                    <p:set>
                                      <p:cBhvr>
                                        <p:cTn id="37" dur="1" fill="hold">
                                          <p:stCondLst>
                                            <p:cond delay="0"/>
                                          </p:stCondLst>
                                        </p:cTn>
                                        <p:tgtEl>
                                          <p:spTgt spid="104"/>
                                        </p:tgtEl>
                                        <p:attrNameLst>
                                          <p:attrName>style.visibility</p:attrName>
                                        </p:attrNameLst>
                                      </p:cBhvr>
                                      <p:to>
                                        <p:strVal val="visible"/>
                                      </p:to>
                                    </p:set>
                                    <p:animEffect transition="in" filter="fade">
                                      <p:cBhvr>
                                        <p:cTn id="38" dur="500"/>
                                        <p:tgtEl>
                                          <p:spTgt spid="104"/>
                                        </p:tgtEl>
                                      </p:cBhvr>
                                    </p:animEffect>
                                  </p:childTnLst>
                                </p:cTn>
                              </p:par>
                            </p:childTnLst>
                          </p:cTn>
                        </p:par>
                        <p:par>
                          <p:cTn id="39" fill="hold">
                            <p:stCondLst>
                              <p:cond delay="6500"/>
                            </p:stCondLst>
                            <p:childTnLst>
                              <p:par>
                                <p:cTn id="40" presetID="10" presetClass="entr" presetSubtype="0" fill="hold" grpId="0" nodeType="afterEffect">
                                  <p:stCondLst>
                                    <p:cond delay="250"/>
                                  </p:stCondLst>
                                  <p:childTnLst>
                                    <p:set>
                                      <p:cBhvr>
                                        <p:cTn id="41" dur="1" fill="hold">
                                          <p:stCondLst>
                                            <p:cond delay="0"/>
                                          </p:stCondLst>
                                        </p:cTn>
                                        <p:tgtEl>
                                          <p:spTgt spid="71"/>
                                        </p:tgtEl>
                                        <p:attrNameLst>
                                          <p:attrName>style.visibility</p:attrName>
                                        </p:attrNameLst>
                                      </p:cBhvr>
                                      <p:to>
                                        <p:strVal val="visible"/>
                                      </p:to>
                                    </p:set>
                                    <p:animEffect transition="in" filter="fade">
                                      <p:cBhvr>
                                        <p:cTn id="42" dur="500"/>
                                        <p:tgtEl>
                                          <p:spTgt spid="71"/>
                                        </p:tgtEl>
                                      </p:cBhvr>
                                    </p:animEffect>
                                  </p:childTnLst>
                                </p:cTn>
                              </p:par>
                            </p:childTnLst>
                          </p:cTn>
                        </p:par>
                        <p:par>
                          <p:cTn id="43" fill="hold">
                            <p:stCondLst>
                              <p:cond delay="7250"/>
                            </p:stCondLst>
                            <p:childTnLst>
                              <p:par>
                                <p:cTn id="44" presetID="10" presetClass="entr" presetSubtype="0" fill="hold" grpId="0" nodeType="afterEffect">
                                  <p:stCondLst>
                                    <p:cond delay="25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500"/>
                                        <p:tgtEl>
                                          <p:spTgt spid="6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72"/>
                                        </p:tgtEl>
                                        <p:attrNameLst>
                                          <p:attrName>style.visibility</p:attrName>
                                        </p:attrNameLst>
                                      </p:cBhvr>
                                      <p:to>
                                        <p:strVal val="visible"/>
                                      </p:to>
                                    </p:set>
                                    <p:animEffect transition="in" filter="fade">
                                      <p:cBhvr>
                                        <p:cTn id="56" dur="500"/>
                                        <p:tgtEl>
                                          <p:spTgt spid="72"/>
                                        </p:tgtEl>
                                      </p:cBhvr>
                                    </p:animEffect>
                                  </p:childTnLst>
                                </p:cTn>
                              </p:par>
                            </p:childTnLst>
                          </p:cTn>
                        </p:par>
                        <p:par>
                          <p:cTn id="57" fill="hold">
                            <p:stCondLst>
                              <p:cond delay="500"/>
                            </p:stCondLst>
                            <p:childTnLst>
                              <p:par>
                                <p:cTn id="58" presetID="10" presetClass="entr" presetSubtype="0" fill="hold" grpId="0" nodeType="afterEffect">
                                  <p:stCondLst>
                                    <p:cond delay="500"/>
                                  </p:stCondLst>
                                  <p:childTnLst>
                                    <p:set>
                                      <p:cBhvr>
                                        <p:cTn id="59" dur="1" fill="hold">
                                          <p:stCondLst>
                                            <p:cond delay="0"/>
                                          </p:stCondLst>
                                        </p:cTn>
                                        <p:tgtEl>
                                          <p:spTgt spid="69"/>
                                        </p:tgtEl>
                                        <p:attrNameLst>
                                          <p:attrName>style.visibility</p:attrName>
                                        </p:attrNameLst>
                                      </p:cBhvr>
                                      <p:to>
                                        <p:strVal val="visible"/>
                                      </p:to>
                                    </p:set>
                                    <p:animEffect transition="in" filter="fade">
                                      <p:cBhvr>
                                        <p:cTn id="60" dur="500"/>
                                        <p:tgtEl>
                                          <p:spTgt spid="6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fade">
                                      <p:cBhvr>
                                        <p:cTn id="65" dur="500"/>
                                        <p:tgtEl>
                                          <p:spTgt spid="7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74"/>
                                        </p:tgtEl>
                                        <p:attrNameLst>
                                          <p:attrName>style.visibility</p:attrName>
                                        </p:attrNameLst>
                                      </p:cBhvr>
                                      <p:to>
                                        <p:strVal val="visible"/>
                                      </p:to>
                                    </p:set>
                                    <p:animEffect transition="in" filter="fade">
                                      <p:cBhvr>
                                        <p:cTn id="70" dur="500"/>
                                        <p:tgtEl>
                                          <p:spTgt spid="74"/>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fade">
                                      <p:cBhvr>
                                        <p:cTn id="75" dur="500"/>
                                        <p:tgtEl>
                                          <p:spTgt spid="7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76"/>
                                        </p:tgtEl>
                                        <p:attrNameLst>
                                          <p:attrName>style.visibility</p:attrName>
                                        </p:attrNameLst>
                                      </p:cBhvr>
                                      <p:to>
                                        <p:strVal val="visible"/>
                                      </p:to>
                                    </p:set>
                                    <p:animEffect transition="in" filter="fade">
                                      <p:cBhvr>
                                        <p:cTn id="80" dur="500"/>
                                        <p:tgtEl>
                                          <p:spTgt spid="7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105"/>
                                        </p:tgtEl>
                                        <p:attrNameLst>
                                          <p:attrName>style.visibility</p:attrName>
                                        </p:attrNameLst>
                                      </p:cBhvr>
                                      <p:to>
                                        <p:strVal val="visible"/>
                                      </p:to>
                                    </p:set>
                                    <p:animEffect transition="in" filter="fade">
                                      <p:cBhvr>
                                        <p:cTn id="85" dur="500"/>
                                        <p:tgtEl>
                                          <p:spTgt spid="105"/>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26"/>
                                        </p:tgtEl>
                                        <p:attrNameLst>
                                          <p:attrName>style.visibility</p:attrName>
                                        </p:attrNameLst>
                                      </p:cBhvr>
                                      <p:to>
                                        <p:strVal val="visible"/>
                                      </p:to>
                                    </p:set>
                                    <p:animEffect transition="in" filter="fade">
                                      <p:cBhvr>
                                        <p:cTn id="88" dur="500"/>
                                        <p:tgtEl>
                                          <p:spTgt spid="126"/>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130"/>
                                        </p:tgtEl>
                                        <p:attrNameLst>
                                          <p:attrName>style.visibility</p:attrName>
                                        </p:attrNameLst>
                                      </p:cBhvr>
                                      <p:to>
                                        <p:strVal val="visible"/>
                                      </p:to>
                                    </p:set>
                                    <p:animEffect transition="in" filter="fade">
                                      <p:cBhvr>
                                        <p:cTn id="92" dur="500"/>
                                        <p:tgtEl>
                                          <p:spTgt spid="130"/>
                                        </p:tgtEl>
                                      </p:cBhvr>
                                    </p:animEffect>
                                  </p:childTnLst>
                                </p:cTn>
                              </p:par>
                            </p:childTnLst>
                          </p:cTn>
                        </p:par>
                        <p:par>
                          <p:cTn id="93" fill="hold">
                            <p:stCondLst>
                              <p:cond delay="1000"/>
                            </p:stCondLst>
                            <p:childTnLst>
                              <p:par>
                                <p:cTn id="94" presetID="10" presetClass="entr" presetSubtype="0" fill="hold" grpId="0" nodeType="afterEffect">
                                  <p:stCondLst>
                                    <p:cond delay="0"/>
                                  </p:stCondLst>
                                  <p:childTnLst>
                                    <p:set>
                                      <p:cBhvr>
                                        <p:cTn id="95" dur="1" fill="hold">
                                          <p:stCondLst>
                                            <p:cond delay="0"/>
                                          </p:stCondLst>
                                        </p:cTn>
                                        <p:tgtEl>
                                          <p:spTgt spid="128"/>
                                        </p:tgtEl>
                                        <p:attrNameLst>
                                          <p:attrName>style.visibility</p:attrName>
                                        </p:attrNameLst>
                                      </p:cBhvr>
                                      <p:to>
                                        <p:strVal val="visible"/>
                                      </p:to>
                                    </p:set>
                                    <p:animEffect transition="in" filter="fade">
                                      <p:cBhvr>
                                        <p:cTn id="96" dur="500"/>
                                        <p:tgtEl>
                                          <p:spTgt spid="128"/>
                                        </p:tgtEl>
                                      </p:cBhvr>
                                    </p:animEffect>
                                  </p:childTnLst>
                                </p:cTn>
                              </p:par>
                            </p:childTnLst>
                          </p:cTn>
                        </p:par>
                        <p:par>
                          <p:cTn id="97" fill="hold">
                            <p:stCondLst>
                              <p:cond delay="1500"/>
                            </p:stCondLst>
                            <p:childTnLst>
                              <p:par>
                                <p:cTn id="98" presetID="10" presetClass="entr" presetSubtype="0" fill="hold" nodeType="afterEffect">
                                  <p:stCondLst>
                                    <p:cond delay="0"/>
                                  </p:stCondLst>
                                  <p:childTnLst>
                                    <p:set>
                                      <p:cBhvr>
                                        <p:cTn id="99" dur="1" fill="hold">
                                          <p:stCondLst>
                                            <p:cond delay="0"/>
                                          </p:stCondLst>
                                        </p:cTn>
                                        <p:tgtEl>
                                          <p:spTgt spid="127"/>
                                        </p:tgtEl>
                                        <p:attrNameLst>
                                          <p:attrName>style.visibility</p:attrName>
                                        </p:attrNameLst>
                                      </p:cBhvr>
                                      <p:to>
                                        <p:strVal val="visible"/>
                                      </p:to>
                                    </p:set>
                                    <p:animEffect transition="in" filter="fade">
                                      <p:cBhvr>
                                        <p:cTn id="100" dur="500"/>
                                        <p:tgtEl>
                                          <p:spTgt spid="127"/>
                                        </p:tgtEl>
                                      </p:cBhvr>
                                    </p:animEffect>
                                  </p:childTnLst>
                                </p:cTn>
                              </p:par>
                            </p:childTnLst>
                          </p:cTn>
                        </p:par>
                        <p:par>
                          <p:cTn id="101" fill="hold">
                            <p:stCondLst>
                              <p:cond delay="2000"/>
                            </p:stCondLst>
                            <p:childTnLst>
                              <p:par>
                                <p:cTn id="102" presetID="10" presetClass="entr" presetSubtype="0" fill="hold" nodeType="afterEffect">
                                  <p:stCondLst>
                                    <p:cond delay="0"/>
                                  </p:stCondLst>
                                  <p:childTnLst>
                                    <p:set>
                                      <p:cBhvr>
                                        <p:cTn id="103" dur="1" fill="hold">
                                          <p:stCondLst>
                                            <p:cond delay="0"/>
                                          </p:stCondLst>
                                        </p:cTn>
                                        <p:tgtEl>
                                          <p:spTgt spid="129"/>
                                        </p:tgtEl>
                                        <p:attrNameLst>
                                          <p:attrName>style.visibility</p:attrName>
                                        </p:attrNameLst>
                                      </p:cBhvr>
                                      <p:to>
                                        <p:strVal val="visible"/>
                                      </p:to>
                                    </p:set>
                                    <p:animEffect transition="in" filter="fade">
                                      <p:cBhvr>
                                        <p:cTn id="104" dur="500"/>
                                        <p:tgtEl>
                                          <p:spTgt spid="129"/>
                                        </p:tgtEl>
                                      </p:cBhvr>
                                    </p:animEffect>
                                  </p:childTnLst>
                                </p:cTn>
                              </p:par>
                            </p:childTnLst>
                          </p:cTn>
                        </p:par>
                        <p:par>
                          <p:cTn id="105" fill="hold">
                            <p:stCondLst>
                              <p:cond delay="2500"/>
                            </p:stCondLst>
                            <p:childTnLst>
                              <p:par>
                                <p:cTn id="106" presetID="10" presetClass="entr" presetSubtype="0" fill="hold" grpId="0" nodeType="afterEffect">
                                  <p:stCondLst>
                                    <p:cond delay="0"/>
                                  </p:stCondLst>
                                  <p:childTnLst>
                                    <p:set>
                                      <p:cBhvr>
                                        <p:cTn id="107" dur="1" fill="hold">
                                          <p:stCondLst>
                                            <p:cond delay="0"/>
                                          </p:stCondLst>
                                        </p:cTn>
                                        <p:tgtEl>
                                          <p:spTgt spid="131"/>
                                        </p:tgtEl>
                                        <p:attrNameLst>
                                          <p:attrName>style.visibility</p:attrName>
                                        </p:attrNameLst>
                                      </p:cBhvr>
                                      <p:to>
                                        <p:strVal val="visible"/>
                                      </p:to>
                                    </p:set>
                                    <p:animEffect transition="in" filter="fade">
                                      <p:cBhvr>
                                        <p:cTn id="108" dur="500"/>
                                        <p:tgtEl>
                                          <p:spTgt spid="131"/>
                                        </p:tgtEl>
                                      </p:cBhvr>
                                    </p:animEffect>
                                  </p:childTnLst>
                                </p:cTn>
                              </p:par>
                            </p:childTnLst>
                          </p:cTn>
                        </p:par>
                        <p:par>
                          <p:cTn id="109" fill="hold">
                            <p:stCondLst>
                              <p:cond delay="3000"/>
                            </p:stCondLst>
                            <p:childTnLst>
                              <p:par>
                                <p:cTn id="110" presetID="10" presetClass="entr" presetSubtype="0" fill="hold" grpId="0" nodeType="afterEffect">
                                  <p:stCondLst>
                                    <p:cond delay="0"/>
                                  </p:stCondLst>
                                  <p:childTnLst>
                                    <p:set>
                                      <p:cBhvr>
                                        <p:cTn id="111" dur="1" fill="hold">
                                          <p:stCondLst>
                                            <p:cond delay="0"/>
                                          </p:stCondLst>
                                        </p:cTn>
                                        <p:tgtEl>
                                          <p:spTgt spid="132"/>
                                        </p:tgtEl>
                                        <p:attrNameLst>
                                          <p:attrName>style.visibility</p:attrName>
                                        </p:attrNameLst>
                                      </p:cBhvr>
                                      <p:to>
                                        <p:strVal val="visible"/>
                                      </p:to>
                                    </p:set>
                                    <p:animEffect transition="in" filter="fade">
                                      <p:cBhvr>
                                        <p:cTn id="112" dur="500"/>
                                        <p:tgtEl>
                                          <p:spTgt spid="132"/>
                                        </p:tgtEl>
                                      </p:cBhvr>
                                    </p:animEffect>
                                  </p:childTnLst>
                                </p:cTn>
                              </p:par>
                            </p:childTnLst>
                          </p:cTn>
                        </p:par>
                        <p:par>
                          <p:cTn id="113" fill="hold">
                            <p:stCondLst>
                              <p:cond delay="3500"/>
                            </p:stCondLst>
                            <p:childTnLst>
                              <p:par>
                                <p:cTn id="114" presetID="10" presetClass="entr" presetSubtype="0" fill="hold" grpId="0" nodeType="afterEffect">
                                  <p:stCondLst>
                                    <p:cond delay="0"/>
                                  </p:stCondLst>
                                  <p:childTnLst>
                                    <p:set>
                                      <p:cBhvr>
                                        <p:cTn id="115" dur="1" fill="hold">
                                          <p:stCondLst>
                                            <p:cond delay="0"/>
                                          </p:stCondLst>
                                        </p:cTn>
                                        <p:tgtEl>
                                          <p:spTgt spid="87"/>
                                        </p:tgtEl>
                                        <p:attrNameLst>
                                          <p:attrName>style.visibility</p:attrName>
                                        </p:attrNameLst>
                                      </p:cBhvr>
                                      <p:to>
                                        <p:strVal val="visible"/>
                                      </p:to>
                                    </p:set>
                                    <p:animEffect transition="in" filter="fade">
                                      <p:cBhvr>
                                        <p:cTn id="116" dur="500"/>
                                        <p:tgtEl>
                                          <p:spTgt spid="87"/>
                                        </p:tgtEl>
                                      </p:cBhvr>
                                    </p:animEffect>
                                  </p:childTnLst>
                                </p:cTn>
                              </p:par>
                            </p:childTnLst>
                          </p:cTn>
                        </p:par>
                        <p:par>
                          <p:cTn id="117" fill="hold">
                            <p:stCondLst>
                              <p:cond delay="4000"/>
                            </p:stCondLst>
                            <p:childTnLst>
                              <p:par>
                                <p:cTn id="118" presetID="10" presetClass="entr" presetSubtype="0" fill="hold" grpId="0" nodeType="afterEffect">
                                  <p:stCondLst>
                                    <p:cond delay="0"/>
                                  </p:stCondLst>
                                  <p:childTnLst>
                                    <p:set>
                                      <p:cBhvr>
                                        <p:cTn id="119" dur="1" fill="hold">
                                          <p:stCondLst>
                                            <p:cond delay="0"/>
                                          </p:stCondLst>
                                        </p:cTn>
                                        <p:tgtEl>
                                          <p:spTgt spid="86"/>
                                        </p:tgtEl>
                                        <p:attrNameLst>
                                          <p:attrName>style.visibility</p:attrName>
                                        </p:attrNameLst>
                                      </p:cBhvr>
                                      <p:to>
                                        <p:strVal val="visible"/>
                                      </p:to>
                                    </p:set>
                                    <p:animEffect transition="in" filter="fade">
                                      <p:cBhvr>
                                        <p:cTn id="120" dur="500"/>
                                        <p:tgtEl>
                                          <p:spTgt spid="86"/>
                                        </p:tgtEl>
                                      </p:cBhvr>
                                    </p:animEffect>
                                  </p:childTnLst>
                                </p:cTn>
                              </p:par>
                            </p:childTnLst>
                          </p:cTn>
                        </p:par>
                        <p:par>
                          <p:cTn id="121" fill="hold">
                            <p:stCondLst>
                              <p:cond delay="4500"/>
                            </p:stCondLst>
                            <p:childTnLst>
                              <p:par>
                                <p:cTn id="122" presetID="10" presetClass="entr" presetSubtype="0" fill="hold" grpId="0" nodeType="afterEffect">
                                  <p:stCondLst>
                                    <p:cond delay="250"/>
                                  </p:stCondLst>
                                  <p:childTnLst>
                                    <p:set>
                                      <p:cBhvr>
                                        <p:cTn id="123" dur="1" fill="hold">
                                          <p:stCondLst>
                                            <p:cond delay="0"/>
                                          </p:stCondLst>
                                        </p:cTn>
                                        <p:tgtEl>
                                          <p:spTgt spid="81"/>
                                        </p:tgtEl>
                                        <p:attrNameLst>
                                          <p:attrName>style.visibility</p:attrName>
                                        </p:attrNameLst>
                                      </p:cBhvr>
                                      <p:to>
                                        <p:strVal val="visible"/>
                                      </p:to>
                                    </p:set>
                                    <p:animEffect transition="in" filter="fade">
                                      <p:cBhvr>
                                        <p:cTn id="124" dur="500"/>
                                        <p:tgtEl>
                                          <p:spTgt spid="81"/>
                                        </p:tgtEl>
                                      </p:cBhvr>
                                    </p:animEffect>
                                  </p:childTnLst>
                                </p:cTn>
                              </p:par>
                            </p:childTnLst>
                          </p:cTn>
                        </p:par>
                        <p:par>
                          <p:cTn id="125" fill="hold">
                            <p:stCondLst>
                              <p:cond delay="5250"/>
                            </p:stCondLst>
                            <p:childTnLst>
                              <p:par>
                                <p:cTn id="126" presetID="10" presetClass="entr" presetSubtype="0" fill="hold" grpId="0" nodeType="afterEffect">
                                  <p:stCondLst>
                                    <p:cond delay="250"/>
                                  </p:stCondLst>
                                  <p:childTnLst>
                                    <p:set>
                                      <p:cBhvr>
                                        <p:cTn id="127" dur="1" fill="hold">
                                          <p:stCondLst>
                                            <p:cond delay="0"/>
                                          </p:stCondLst>
                                        </p:cTn>
                                        <p:tgtEl>
                                          <p:spTgt spid="82"/>
                                        </p:tgtEl>
                                        <p:attrNameLst>
                                          <p:attrName>style.visibility</p:attrName>
                                        </p:attrNameLst>
                                      </p:cBhvr>
                                      <p:to>
                                        <p:strVal val="visible"/>
                                      </p:to>
                                    </p:set>
                                    <p:animEffect transition="in" filter="fade">
                                      <p:cBhvr>
                                        <p:cTn id="128" dur="500"/>
                                        <p:tgtEl>
                                          <p:spTgt spid="82"/>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83"/>
                                        </p:tgtEl>
                                        <p:attrNameLst>
                                          <p:attrName>style.visibility</p:attrName>
                                        </p:attrNameLst>
                                      </p:cBhvr>
                                      <p:to>
                                        <p:strVal val="visible"/>
                                      </p:to>
                                    </p:set>
                                    <p:animEffect transition="in" filter="fade">
                                      <p:cBhvr>
                                        <p:cTn id="133" dur="500"/>
                                        <p:tgtEl>
                                          <p:spTgt spid="83"/>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84"/>
                                        </p:tgtEl>
                                        <p:attrNameLst>
                                          <p:attrName>style.visibility</p:attrName>
                                        </p:attrNameLst>
                                      </p:cBhvr>
                                      <p:to>
                                        <p:strVal val="visible"/>
                                      </p:to>
                                    </p:set>
                                    <p:animEffect transition="in" filter="fade">
                                      <p:cBhvr>
                                        <p:cTn id="138" dur="500"/>
                                        <p:tgtEl>
                                          <p:spTgt spid="84"/>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85"/>
                                        </p:tgtEl>
                                        <p:attrNameLst>
                                          <p:attrName>style.visibility</p:attrName>
                                        </p:attrNameLst>
                                      </p:cBhvr>
                                      <p:to>
                                        <p:strVal val="visible"/>
                                      </p:to>
                                    </p:set>
                                    <p:animEffect transition="in" filter="fade">
                                      <p:cBhvr>
                                        <p:cTn id="143" dur="500"/>
                                        <p:tgtEl>
                                          <p:spTgt spid="85"/>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88"/>
                                        </p:tgtEl>
                                        <p:attrNameLst>
                                          <p:attrName>style.visibility</p:attrName>
                                        </p:attrNameLst>
                                      </p:cBhvr>
                                      <p:to>
                                        <p:strVal val="visible"/>
                                      </p:to>
                                    </p:set>
                                    <p:animEffect transition="in" filter="fade">
                                      <p:cBhvr>
                                        <p:cTn id="148"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00" grpId="0" animBg="1"/>
      <p:bldP spid="104" grpId="0"/>
      <p:bldP spid="126" grpId="0" animBg="1"/>
      <p:bldP spid="128" grpId="0"/>
      <p:bldP spid="130" grpId="0"/>
      <p:bldP spid="131" grpId="0"/>
      <p:bldP spid="132" grpId="0"/>
      <p:bldP spid="67" grpId="0"/>
      <p:bldP spid="68" grpId="0"/>
      <p:bldP spid="69" grpId="0"/>
      <p:bldP spid="5" grpId="0" animBg="1"/>
      <p:bldP spid="71" grpId="0"/>
      <p:bldP spid="72" grpId="0"/>
      <p:bldP spid="73" grpId="0"/>
      <p:bldP spid="74" grpId="0"/>
      <p:bldP spid="76" grpId="0"/>
      <p:bldP spid="77" grpId="0"/>
      <p:bldP spid="79" grpId="0"/>
      <p:bldP spid="81" grpId="0"/>
      <p:bldP spid="82" grpId="0"/>
      <p:bldP spid="83" grpId="0"/>
      <p:bldP spid="84" grpId="0"/>
      <p:bldP spid="85" grpId="0"/>
      <p:bldP spid="86" grpId="0" animBg="1"/>
      <p:bldP spid="87" grpId="0"/>
      <p:bldP spid="8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3068960"/>
            <a:ext cx="8229600" cy="1143000"/>
          </a:xfrm>
        </p:spPr>
        <p:txBody>
          <a:bodyPr/>
          <a:lstStyle/>
          <a:p>
            <a:r>
              <a:rPr lang="fr-FR" dirty="0" smtClean="0"/>
              <a:t>Fin</a:t>
            </a:r>
            <a:endParaRPr lang="fr-FR" dirty="0"/>
          </a:p>
        </p:txBody>
      </p:sp>
    </p:spTree>
    <p:extLst>
      <p:ext uri="{BB962C8B-B14F-4D97-AF65-F5344CB8AC3E}">
        <p14:creationId xmlns:p14="http://schemas.microsoft.com/office/powerpoint/2010/main" val="5426417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fd52fe9f3753c43196316542fe8aac8ac4ca5"/>
  <p:tag name="ISPRING_ULTRA_SCORM_COURSE_ID" val="CE672BA1-815B-4C83-9F31-69261699DA7D"/>
  <p:tag name="ISPRING_SCORM_RATE_SLIDES" val="1"/>
  <p:tag name="ISPRING_SCORM_USE_CUSTOM_PASSING_SCORE" val="1"/>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DGanUXO8+LqUwQAAA0QAAAdAAAAdW5pdmVyc2FsL2NvbW1vbl9tZXNzYWdlcy5sbmetV/9u2zYQ/r9A34EQUGADNrcd0KIYEgeyxNhCZMmV6DjZDwiMxNhEKDGVKLfZX3uaPdieZEdKbuykg6SkgG1YtO+74913H49HJ19ygbasrLgsjq23ozcWYkUqM16sj60lOf35g4UqRYuMClmwY6uQFjoZv3xxJGixrumawfeXLxA6yllVwWM11k/3z4hnx9ZikjjhfGEHl4kfTsNk4k2tsSPzW1rcIV+u5R/lD7+8//Dl7bv3Px69bi37AMVz2/cPoZBBevemB1BAotBPAA37SYAviDXWn8PswiXxvQBb4/bLMOtFhM+tsf7stFtGEQ5IEvueixMvToKQmFz4mGDXGl/KGm3oliEl0Zazz0htGFRS8ZKhSvDM/JBKWChq1uXMDee2FyQRjknkOcQLA2scy7K8+8nA0lptZAnuKpTxil4JlhmfwBnz+23JKnBNFXAKwUttOPxT5pQXo07Xkb3ygmlCwtCPExy4uxVrjIsMuSXVbgaiRHaMIwAoacXKJ9gmhmXGHNlCDEOYedOZD2+iQ5jx9UbAWw2NY4GhBgtWdFkBR3AE7IrjVRi5OmngClF0S6vqsyyzA37sF6oL2AucECjokD1wojF2wFBjDspRlixVXWBzHMf2FCeT8AKIDH0XDrEIz6DdzoZYXOIYWgTHXTaBfe5NbU143WI7/u/6K6WazuIO0TQFO52+LZd1BSs6pdAFptOqYV5i/HEJVfNs/xtd3ABCYk291nzLIIQy62YPaIqDXc2fj0vvt+TU9nzsJkAoN1wlxIiddkZBHgqpEBVC6g2AX5ptaZEydMVSWgPh7+BvGc/M33SxTSSfav4XoqqVlletKgUuvng1el5oHvFBTVe0LHr0+QOoA018vNm8rmCnSrH8VnXtYi8To+8SxXP3pbvufzfVpy7P3NED/0O3EzfCNPGg2ydc9rfAcBRp8YXTQ/S38oJTcLRo9A0E0CuuB/gMwhYgkOipGOeQ+YMQzqEiA+xXeBJ7ROeYXVVcdZ7ZplBNvb/NkRSGJMEUu+fJFbuW0P+C0W1zdIOEG+KMnuBsECH2JosDnW5RAgho3YwPEJLgOew/64G5nONdBht5PcjEStYiM3Im+I2RWKhNnbPHM8t1KXOzKmi166VG4U+eE0Wzuahxuhhw9sbYjpxZ4tiBg/W4q3tY9DQCLuuYfBInvj3R5kDqnKp0A+fKtayLrCdQM7G6+NQGsDalMaNluvn37396YjyIpFlF7eqvg0CgQ7Uu4a9gvwdSserPLhBiTw7tzEMfq3bC39n1HPiJB3T4LpM0bQ6tXOawNOr2C2xri2YTYjuzORAyNvyTdZl2jyn7CHM7OgNRMrOoNZ7T8gYUjUgpBqGYVGsCqmHe7y9ZtRK8YENsn3cm6A0Tb5HYrmtunNB8gqc3zVmawVydtldPAVfPvmDOzA5A8B7gsYyrgYDmjNnJCzR683zf5tvHR87Xp8pc3I9e793j/wNQSwMEFAACAAgAMZqdRWcfI7+uBAAAixYAACcAAAB1bml2ZXJzYWwvZmxhc2hfcHVibGlzaGluZ19zZXR0aW5ncy54bWzNWN1y4jYUvucpNO7s5cbJNukmGSBDEjNhlr9ip9mdTocRtsBqZMkrybDsVZ+mD9Yn6REKBEJ+5O6QZnJBLJ/v05F0fj6revYtY2hKpKKC17yDvX0PER6LhPJJzbuOmu+PPaQ05glmgpOax4WHzuqVal6MGFVpSLQGU4WAhqvTXNe8VOv81Pdns9keVbk0bwUrNPCrvVhkfi6JIlwT6ecMz+FHz3OivHqlglDVDnVEUjCCaAIucGq8w6zJsEo935qNcHw7kaLgyYVgQiI5GdW8n44b5m9pY6kuaUa4WZyqw6AZ1qc4SajxB7OQficoJXSSguMH+4cemtFEpzXvw6GhAXN/m2ZBbheBDc2FgNVwfcefEY0TrLF9tBNKMiYStpWoupYFAdKNsTVLTb7p1YAdSuYcZzSO4A0yW1XzLqPhIGgGg6B7EQyvB23rqjMiakXtwAkTtluXwbDbi4JweBV12qVBUfA5KgEq65kzfX8QhEE3CgbD81avJMLdqXtM0Gm02iUxN8F52IrKztRtdMpC+le9rhvm6ks/GLRb3U/DqNdrR63+PWoRw2vRWvU3A78KCSIKuR7eOi2yEceUQdF4EOOKaCg7DMsJiUSTQjKOMVPEQ3/mZPJrgRnVc5OgUJ1uCckbKiexHpjsq3kmo7x7OksIjkFKrlL76GSV2R+PN5bu29nvl/Wol9VV0eqnQotX9v5g/2jl/snh8+4/4WgVa43jFIqYXtag9ZGl1VjwjaMxz2gkWLJaEslGJOnijKyV5vCW8iZYHnhoDEHEYLENSTHzENWw+HgFVsVIaaoXzaC5bomAC5oOQZ1wazPiFEu1ETGrfTf1N67/3hWaqD/sXtihp0wDnqBLiWfQlFzM+4S7mF3BMTFzVEQ6OSGxKmGJGoy5GA+WCedi3MHylkgUCcGc7PvLsEItPhZOvmeQQy6GN2SkqCYupufUaeobUbAEzUWBGL0lSAsE3hcZ/JcStN650ViKbDEK4kIjxSiE4JSSGUnOXCb6AlNkBSBB1+SMaDvD14J+RyMyFhJ4CZ5CsME4VZZ/rxRxjpW6J8VLH9/Z/tfqXgaf35kF4mSKQUuUI4cKQLJc74Ifw9q5gCkYE7CbaxSwMzEuIKzN+SQ0WZi5LNN57hRPF4duDnJBCsdNwR/LCS9iqFWUF8SVMMYcCc7mCMeQXsqE0JSKQsGIDRZLrf6TgxaKKF+4OoGSCpPJxK1A7B98+Pnw6JePxyene/4/f/39/lnQXY/vM2xms03+4lll6Ix8oEJfwD2h9txQDzTfC6AnlZ8zrqybz6hAZ+QjWtAZ+1AROgO3dOELyGfU4Ra2KWRmyk2ydZ6PfyjcSZvt3l/1jSZ5XKIstNRbVChh0BhcXCHY6et2FJ66ZHZXINiwOIXSMDbfuS6Y3nUExxE49fNB8JuTG3AuTmUtCJ3oek7r+OSod0xP76/1cydxgCV3lH//u2kXxMPEKhWQD4xmoJOSV+sLP1Kln8rqXRb4nRW+VyleP/R9ZSvfjooXwTJOIYh2Fnhvvjnscnvf0o7Zp9WNzsYVzupqYfPO07zJKKcZ7KNRsquL0vrR4X7Vf/xVpQJsmxfI9cq/UEsDBBQAAgAIADGanUXimsFEswIAAFEKAAAhAAAAdW5pdmVyc2FsL2ZsYXNoX3NraW5fc2V0dGluZ3MueG1slVbbbtswDH3fVwTZe91d0wFqgDbNgALdWqxF32WbsYXIkiHJ6fL307WWEjvxQhSIyHPEi0imSG4JW36YzVDBKRfPoBRhlTSaoJuR8nqed0pxdlFwpoCpC8ZFg+l8+fGn/aDMIs+x+A7EVM4GF9C7WdjPFIr38W1hZIxQ8KbFbP/AK36R42JbCd6x8mxo9b4FQQnbauTlj8VqPeqAEqnuFTRJTOsrI9MorQApwYT0fW3kLIviHGjwdGk/Ezm9q9PZH9B2RBJlaTefjIzRWlxBWuSrGyPjeKZvT19lYeQ0QcFfpaFfPhsZhVK8B5FefvfVyCiDt137Pz3SCl6Zgqac04/4zqEcl3r8TFSXRs4STELG0dlX8OWxud5FIP81nntkxlVw+mTqerAQzKPnFJZKdICycHI2WfO3x07p+Qj2WNNjnnTMT7iTMarX9bg/8EZYGYG8oke8cto1sHLhRsBU3+NXq1u7KZYbTKXHvuuiAAXsvDKKsFf2yN+6qkfISNkjnykp4ZHR/RH80OI44YVvsX/L08XXVmBYH0O9wilYjacHM7cycu0VAdPwEpbShPNCGjCvhjKrcyFlRzEhhnekwopw9svg8r1NRqLswOAbbbitkCKKwlC32Rj1jo7fy57PN6P7Sehzc+eZ0hv8eo6VwkXd6J8kOZ95nh4Rfc08G2aYHanhIO7Zhk/kNFhsQbxwTqd6YVxBjLVpj4G5G6wxOMqiEqBsuMbIXzJUfNY1OYi1fjMCoWlSncPVpKqp/lOvBN6gTAkjRsdUtb6OYfLek5HCNwBgUdShY93BWZqOKkJhB2HuI4VNeCwzJHWHjjXbjXqAjYrbzWsm9aNfE32jxLjUMEB41XENM5wl7XmPS5te4Vza1JKxDxs4ujpZymGXmeaLQU7hmym5WtuPi6iV5l/Jf1BLAwQUAAIACAAxmp1F7X6u7YIEAACcFQAAJgAAAHVuaXZlcnNhbC9odG1sX3B1Ymxpc2hpbmdfc2V0dGluZ3MueG1szVhRc+I2EH7Pr9C4c48HyTXpJRkgQxJnYI4ABae5m06HEZbAamTJlWQ47qm/pj/sfsmtUCAQApHbS66TB2J5v0+7693VZ1fOPqccTajSTIpqcFDaDxAVsSRMjKvBTXT19jhA2mBBMJeCVgMhA3RW26tk+ZAznfSpMWCqEdAIfZqZapAYk52Wy9PptMR0puxdyXMD/LoUy7ScKaqpMFSVM45n8GNmGdVBbW8PoYpbupYk5xQxAi4IZr3DvGFSHpSd1RDHd2Mlc0EuJJcKqfGwGvx0XLd/CxvHdMlSKmxsugaLdtmcYkKYdQfzPvtCUULZOAG/D/YPAzRlxCTV4N2hpQHz8ibNnNzFgC3NhYRghLnnT6nBBBvsLt2Gio6ogqxSXTMqp0C6trZiaehns1xwS2QmcMriCO4gm6lqcBkNeuFV2AvbF+HgptdyrnojombUCr0w/VbzMhy0O1HYHzSi61ZhUBR+jAqAinrmTd/thf2wHYW9wXmzUxDh79QDJryuN1sFMbfheb8ZFd2pXb8uCuk2Om0/TONTN+y1mu0Pg6jTaUXN7gNqXsMr1Voprxd+BRpE5mq1vE2Sp0OBGYeZ8ajGNTUwdThWYxrJKwbNOMJc0wD9mdHxrznmzMxsg8JwuqM0q+uMxqZnu68a2I4KHugcITgGLbls7aOTZWe/P14Lvex2fwjrSS8ry5nVTaSRr+z9wf7R0v2Tw93ub3G0go3BcQJDzCxm0OrKwmokxdqjsddoKDlZhjSCKuEQTV0xzAPEDEQXL+8amwNzxTjUj8UelEbCbIQXJ1jptRpYZtJO1Lj2e1saqv9w0bmlbaahIOhS4SmcMj7mXSp8zBqQeG6TT5WXEwrrApaozrmPcW/RQj7G11jdUYUiKbmXfXdRKKgpRtLL9xS6wsfwlg41M9TH9Jx5bX0rc07QTOaIszuKjETgfZ7CfwlFq2cxGimZzlc51gZpzghFE0anlJz5bPQJtkhzQIJQyTg1boe/cvYFDelIKuCleALFButMO/5SIeIMa/1Aihc+vnEnWrN9GX58YwPEZIJBHRQjh56maWZegh9D7ELCFpxLyOYKBWQmxjmUtX0+hJG5mU+Y3nsneDJ/6PZBzknhcTPwx3HCjRhmDRM59SWMsUBS8BnCMbSXtiU0YTLXsOKKxVHrf+WggyIm5q6OQb7CZor4DYj9g3c/Hx798v745LRU/vr3P293gu5P7S7Hdjd3bF/s1HreyEe68hncFv3mh3qk4p4BbdVy3riibu7Qdd7IJ9SdN/axxvMGbii9Z5A79N4G9kqq1I4bsvE8n5b+92Jl8+yvlK1SeFp0zNXR62iOfljvXTQQ5O6mFfVPfXq1LRGkIE6g2Uf2XdQH07mJIMGh1wndC3/zcgMy7TWowr4XXccrjg+eCsae0t2VE9rruMdKeAq6H27aBjkwdtoDBAFnKSgf8mqT/r/M3W19+pIj+8VG2auMo93vQG5Yfa9xRLGKEyiLFyulHz/Av2vC/k85cFfLLyNrn0KWr+jr3w73YH39i2pt7xtQSwMEFAACAAgAMZqdRZH2JEugAQAALQYAAB8AAAB1bml2ZXJzYWwvaHRtbF9za2luX3NldHRpbmdzLmpzjZRNb8IwDIbv/Ioqu06IfcJ2Q4NJSBwmjdu0QyimVKRxlIQOhvjvq8NX06aD+NK8evo6duRsW1GxWMyi12jrvt3+w987DUizegW3vi4a9Ix0ZkQ6g0magUglsAqSH389ybszETJm0plON59ka0p+DAO0Cmg6oJmAlge0n4C2Jm3OhSmLv15hh6L2BZW6PF1Zi7Ido7QgbVuizrhj2M27W+X6KjDmoC+gcx6DZ9p1q4k8Oz51KcpcjJnicjPGBNtTHi8TjSs5a8q/2CjQxX0v90Dnpfs29OxEauzIQlZNPOxRNJNKgzFwyPs8pAjCgk9BlHw7bv2Desb1gip0nprUHun+HUWZVjyBWpd6fQofk4VXrZtdijpnYW33xMM9hUcIvgFdsxo8UnggqpW64gKVxoQ6UkPrPT+hAvkslckhdYciyNFhybape+dC3fEHzBshrIzQIjCRWdO7ccXU2+DgmkrWcWjmRUiUIRFDogqJ+Un0zmOrDwntvyLGreXxIiveh+JppJ6DKb5Bj+QcSci4XoKeIIqiou9LZ/df511r9wdQSwMEFAACAAgAMZqdRR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DGanUWUE7MiaQAAAG4AAAAcAAAAdW5pdmVyc2FsL2xvY2FsX3NldHRpbmdzLnhtbA3MMQ6DMAxA0Z1TWN4p7daBwMZWltIDWMRFkRwbkYDg9mT7w9Nv+zMKHLylYOrw9XgisM7mgy4Of9NQvxFSJvUkpuxQDaHvqlZsJvlyzgUmWIUu3iaOJTKPFIscdhGo4VNe/8Aem666AVBLAwQUAAIACACgeD1F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Axmp1F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DGanUVKoLPZIxgAACgqAAAXAAAAdW5pdmVyc2FsL3VuaXZlcnNhbC5wbmftWmtYkum6xmkmp5nMymmcPORKK/Z00BGXmgd0VZo1Y1rTwTwglZqTBhSKhnKYpsamLM1cSWTAVJM2qeARFBQ7igbKmAkaApUK6acySoCcZH82s9bea6/9Y+///eDmfb+L6+O93+d+n/t54Du/OybK4ROXTyAQiMPOHRHfQiALqOBr0ccLwSvnv5pJA9/ssr6N2gph9riNgZMP07fs2gKB1BV/ajn8EThfdGJHfBYEsuTR/MtOgLmbCoF82bYzYsu+U8mT8m8Kj+e2CKZbK1ohyL9VbF34OgLm1FvyycLPVuyxX/7jjt2Lru+JWHRhydalovvffPbh2g8/i6BFfGDn45XlWyc2Nqm7jJqrlbyqe4x7crlx4+xv/UBCZj+KWHXPQHp5fKWCZJ5sCFQStBOXAhWbDS8yWXYQyH34vZV9xWOduFNQmF9d4hfgEr1L6dWvQmHKPKAmZzs4H4jkzoTCbFqGrdEPnN4Pe0ZxnL2+ERw6gaPWORMwGTH/sSjTzGn0B+DIbWuq4m/Gyu/J04XIxr5m89AcBDJ01FO7cPlKDQpNhkDQDSWdBMu0QDM9lCUO2skv2BvR4UM2CnPxuv44GV7zA1GvCWw3dhst5DktQzYmyLkgCy/uS6fjK2hl0867eF9LQohDWIRETem/KW1IdTcAOQshzVXbPbUP7D1C89/2RimDps0DgrAcfadX8Q1ApcZW/nSRRbYCaszCNRUz2rFKRpiH4XWhD1urdIyF654fhKQqc+KlQp92QpgGUSwKPZriqjDChx2JE0cHxwD+dtU2R3g2ST5uALarfJk+kPv58oOp6Njn2HrT748cGfaiYHoVbT2Ms+zq/eiBmuGpSsSjE8485gbtmmbesUrsvU7RcJbrMWPbVrR7e1VKVOJHRwMnl3o6QQ4pej39sMsToWfPdxvaNES1dntMaiY/WqjxR8GnrT25fG3PbCe0wn9TO0tWExuIDYLeRpqeUXrUXTl+zJifM5M25b/BhZSZV1DB5Wa1hL2ySDh8XJg3xiU1yZsSzUrzq1F1iwmeB/uwIsnoeN+zjaV3a2L3SI8BMBzcJ1Gs5x61ZCBivW2zgnBSOnxwLtxmFOdOIlXdsCbF5sizjPUw7cCLjlQ4WjKNj+63hheX5l0cDT7KD+3JJBrjpXBOnIol+1Irybu16ht5HoxfaswwVxHybyXmTpjc6ple0js8DzvIiabbBEQA9mGZkyi4LvZuzZ76hd9V9O88TET4QEnxARSQcuJwrUo4ehelxsZsz1RUQ2U9Gpx7fduFrm3MxO78xZUXRJbJw0W7dp7q5x84sXYpbJOZPvD1xbQ80tG8XcJRi6gx3PLKUd2uxpYhw1eKGhNiUV7DsE1SaF+GIoHsramnc5n+4gxEnHc6MovYQHjoK+tpFDUs/LoiTfFCEy3UZ5h8b6yHNVzS+V5ntLSnE1aFr6QI8aHPsUEd8eyKUeytRiamJlDwpbCfCxgSYuGrslyzgZYdztR4g2mgJzhDPkiSEPuzdkj2iO3rHFAQSE6gCzXIV7goaaTvzIWiYN/urqRf8X5waG7QzSqn9itOj0ScIqFm0UASEydpFCGhpfHIbud4NI+5cT6kFXsjVQc8mWGno3fUPKB8LHx7o5Fy41rc92nGGyNSVDIMPiwdrVeYBLj6ouscyV6Qt0qZBgdwk9VAgo9AKw63xWw+SkBUJiU/CliPlp7si1lJxQ9JoOeMVDOpA7Og6shX9cc7+kdDCzL4FjpONd2gcJ45KJpNiHqujeDQC0fyUF5+w+u/+uaHAEChC/plq78WowHz1oT6P5CU7q4R06+RtAhV6okNfVkwJLQCd+W6U5u/yzck1ihbhlCLQ4F6mVJ4U4ri0XeCofNvZLPtDq6mnKz6MKECGuP0QzzmCbIjnU5waUZ4b6mTb0816rAIgYgjzmNLcCgDXBjlnU6oyWxLgqHbigQnnnZG3+hP8Q/PCvXjT9laWNDOcd8rgt3e6QnwnAxaibKBrnOFlKQBDuX7VWOSrJKNDUS39CH9qX5CGq1M6QenNMgTAqRrpfBhLILz6hPIfXSRPpAaFF8VuxT7+jpeslk4mlBBkjSbznotxzVFp9L80Ty57iw2H3bdaXQS6kKlO/2pw0BfGFAqwtHdSh+nhZ2uxqUloTXV4RQn+opba4WpL8JKWjR/ULDe6hSZOOQz1FgYZ7iCBoMB2FX2i6os9OkVh4FKUskwzZjJ5yZltJUIvnZXT01TzDsrcoGWTv1J93iDXi/WxnZMmtyuAHuk/tIN2hETS2gHqS2/HXk0ZgDGD3PoXDSRV8+hZ6tS0XC7mtgtGe64D6il7aJE2dPg8bMNFYjPqPFRFel8U1vMPccWtM7sO/S4MzoplRpMWiQkHKG+Ac9OghWV1l2Oh5FVwlBqGcNIpHRWx0Y4xosl3HZgtPk/YF5b4g2vkorP5nTnb6wsEg0ps8JZgbEwvqdfn0Sw3Tt90M0gogj9N7GBGt3INWZxu0WkCVLI87yfRapy5Lp8ZoqEgZOiEmQ1wEFpoDlZWgmeDkdQROlrYFmv46Cnqm40j0b4Ufza+Bc+z2xOS4h5k/Ei79tyJ8sNS39jcHz1aEZCmVifkSdp73ENCqrRpc5xe84lc1KCIlNHBvbV4uqVstglgGaZ07EV3/tvomQmPK+7FBF/KbaxP4eHqubEP0l5AoQBgwmGXJ4mns/EdLCAp5pFwhdT+2XUExdkZKJI5Vum3FAL469a0JJksIVKxn1pAOXYipI0BMbTpz3uF6R+VsZUe8qHg70TcpP0bvXJymqeqssCBIOmJ9+RCgM+K3nQPaq3h7wMcKIGXu48hckyL4CcKD8vct2R2sppsdpBmrsjVA5rYArZn17oBIF87/t/QcfWt8++SQdN9astqaC3frX9Pb7H9/ge3+N7fI/v8T2+x/f4Ht/je3yP7/H/jKrT0uT8ycUQCGTdT9Egdvx/0e0z6vxvxj10on6wAUo/9XqiEGl5PQgNN+7UX04pS6GkXEsZdB9OaXbgyKzBARBIEhpOmegZRhcm2WYfOJJqpcaj8z8yEzhTMk+p7Zpalh+l2sBqxeqpYkJFW/2EjwAmaAyRlKKHJ3PupSyA3B+dm6G0D3U5UrB8KhHQ46/ip44sGA2Qp9kMTbmpYda3fZMrRk4EVcjr6NmJGE6Ke3k6Ha9KCkQBvVEecLOWYbMwp9tnn/j0rCJbprOUxp5chT9tGD/9xFkZpBfDDUPwPolsrbam70BLdwY/DknU0Y/5k6Qy3S1z5+MA5nXNN0jTsztmPALgSZygzudIiQ90kGbyTIXtcZZil24SQ+bJNftVY2Vtn2JlMeTahtxUxZMf2pXYaF4KfIytQAs2BwTFk39/YC+OHeKNJRaHznTyOtbu9gvb4uQIf/ubUTxJcIsqIr6GCSwpHuaBkJvUy1Uyz1Wk2VefKv/SiTVS0/yQu4RWz1dlx3B4BLtPHrWOfXKQMCitDjeMRiMp5dgJzN9S5bzWuy2rIIZYBSR/ok7wQl3D+0Vm2M8RIa7ITs1097R5NfC+TULmVkNxstZNXGvQvpinWfUMRtAxjSp+7W4upBMaB5wnSpqEpma+m8F/YObL5IcwCmd1WeBn2MRRrOKLu7JqzyaV0HozbDCmsYYRzNcQNZnbmpKyPYKyXQfPcQngmtTccI8NsNhph58Q/JqXeZChcGNFpIGAk2ab+eNlLZnYxFwz6eMS/LZsQd63nG7ZLRljW7/0k9xLDyOeunziPL1TNTYSMKjIOV9nGeoge0srLy56cKH1cUK3E4684z4q/KpIQ5GzneVRS+TbvdWkvH7CinKg+ZjA8pyZ6ipnxzHt71tL2vsBetXULbQtTg7L3ZV8pmIubG+qYimokOcoLfuNXs0dP9tezn4KjQSgO2lndxETOqZxHESkKqAZi3fN2KOlJKQH2vYvy+0ljnBlAzh+FVOJyy4WpLxht42XBRWgZVVoKjhxOJFhHB9BzIWIaqa+qOamTd0ioNgyG/G8yPUWKGEuSvG5fC4pjvZ7bt8BWall/0PPvo9Ux3AcufWiCG1dDcuVovL7N2UtBtcthzk7KM0Kwwtjbi/K9eXzqZnw7L6xogf3ElXMp+S+Z+5niD/9+12/5n+A7w1dJLJsSjJwTrnF8We4BVZTIHUlEnn+kg4Di6O289EuOsOVlXHAeop1lyrNUAKgU6TGKfDk6J7vTfdpe/tskDH3tvLMo3syPfhlX3BRLG4a91Xw6ZVytl3M2I/Oyd8xGFP1U5vn+dUr5/ScyZMD/SBFDGHYNT3c2BXbY30TFR4cvgdZmW7RR3LLulr3CHNhcKF0FAe/U6HG1vhAv3HubphTxFNCIt7JL/RxzgDuBS7bnIXgRRydcna2Spcuopjs457qRxjDnSdjjvejSmW3tsKWUWRrMR88d7VbQTPG+7K9S3XV02W1iZTBAsX4PXPnalmnFcsAsO2e2iqkdXwQaTNJbfmNttzNb1tq39FZ74ygLJbPvovb4BLOKx3kJUwwR2nE3Js6+I7QkD1T60Nn/BXGK73isrzEH1nQuoHvXe48tZjq4+3631lo5u8Od7yHo+sM6Lv4Jf3uwE55gGOdew4tx30+IDEDwIjVU8ZaX2a6PiHZD6TEFOH4RS4rrvpvOhzXNzN2+FLsUglqn12CtoaD+Ohwh1qdZkeRtbl6nEN7AdUn5KPcpM+50n74Ki9xKdlmVto0JaQcUpC4WBZor113pCLNkgbd+IdUunLYYnlVYUcUZxI84DmdwI5kgIvP7QeVs4+pVV4dIRAzrUsrwwa+xNM68bN6fBYt/aq0NEGg94fWM6N5byw2mLzuIE6YtFa61txcVAVcs3Zq4og/XR2mCGWOj+oVF8WAgiuSrBbcSlJr/GJdqLqHSKjX4JhFVLswuUDU4F1+5u+H83/OIJCYw5mJzu4DujVrtM9/L1daKmiVZuK3/xrnBW5Iw6mLed6iWuIUYjSzEbislnrfB6XG1iLXiEfxm349TDvQLhXHzPOJdhjkuLAxB6eqZAH3vxzBTHPVdxCIv+77rkY9JFvNWhlXA2WFU5PFOpn6hemrqg/QHvLpeSp3Cpqi2Lsa+BXoc9Fi4GiBrmntA+rNIkHaozRWH2/zW5DG51TZmTrToJiUE1ajKOmspWHyzxwXYBwPyQ/JjJy+LHz+OaXijRzWx02B/ypTrWY/YvYxb8s8Xs5yBSltvtcOE/cys3prifwpdluCWs49PtDDmZvIliXjhKl3pUzdwEiE+rffJsDEcLzdZtXI1L8QUw+KXzlRgOZgdTLSfvlZ3eS1C48WA3ns8Uttur0PN5avFrcDrbzxoq55tfqn2jKG2MdyxgoT1plp0rILE6ho6XTbxIC7p+HS1LUkVWpJvH16PnaZLCSpYPLBoOIvsmmZTuLAppFD4JRMM+5cTYhav52l5DzSc1f9kS1WHQmZCJ4M5lrtilj5oZLKUvyD1o23xi89cZn54Zp6bEo+CqazSUuVsOC6wvoHl32HylqHbxAvbWsPkIGSGlg35z+4WKZ9bcr2pXDUljthJ+5p9YspNKS0Mj9z94Hf0AxKbr97KSjF/ZKb+pYXd/Q4mavzr8MHtZjiw8+nad+V7p9ylfu2XOy0KIWAPpPYcpuprRaOqNc7Xryu3v1HXl4qOyw9Ju2ddDxBkA/XFVTRDRJW8dHmCdrou3SLHdzdx2PQ3o1jYkhLHETz+fe4XNvLh40Yw9SSPdPXAhWwtp6WrLkktVyGz4DLa+kaaSVDR0hcllONKckG1b5N7y/dZKYEJlT539sDa3OFkRBxP+IKdKW9/XkE3pi0171UeGMjDJD/OAXs1624nade/Uj/8jjm8uSsLsYZdwalVsaIR7nzf7tF3Q3J5Igapw7GjrPxP03WAo0A6CwwsmXYQ8w3dmPo4ZfjVlKOyWH3ebhigQtb3JJITbYd3OIgJ/TOp/293q4ZeYaGvvlxQ1WoPW44BMy4RTX5YS+kkdust/1xPYjT11arh4xlIlNo/HDWVFtC+J3qzd3ijeU3gYsInCAV9I6ri1sUTcpBcR6ienvX28UAqUPfPaTLrKfyYzY00QorkFG50d5Z9Z3VruGPTEswSw7Ke8dp51wkxnHENHfL1/LdMie629Did+pvQV9OiLImb/s3VpWl34usE7c9rG8GKe2W0QYWcTLTMPvQmX9C/8qRPEtYVbcoDlhV7H8cafH+Fmq3kjv27wwLW0mjjw+Zx1R6w7N5TfHBiowt3mnurCVdaYE7KulZUrxF77/20f6b+xgTo8amMNG9a/CI3OgDclhc127znk0NqL8jzEesIGVAebssmB/nziOO8v+MWAp8sLMnaoUxT30vJGnJkW7Kai0TSFTXhGT+moaNYuEiUJUV6hn9Eg9cVOfu4Qwqjjh6q/RHcBPnq5Btx88hKhFRnPBEslmm7Ambmy5mnEulH/KeGSmNpYtL8Q3RHO+X7WAOoGtgSW/302pM23eQcvpuz3tMRVLAcXUiOeedcTK/ZfmslPwmEk/5b+KiFrjJtOJwZRh00mtbMpR7rJeWJQUe65GUtuPwNGtEtlR6pzD7zzA2eQDQkpX68yKTJF2FGM6TeQguiIYCuSlYaun2o79wpQtu3NwwfUHggrVPCt/uE/Qm6DIgUJdcE83WXBBdpwtbTmPxiKipj5uiL/G+o9W1lRj+h0EdHy19Gksc34s6mAPDlI1JPrLEGU5VO3MXywIN7JmDVTfz6T7v3IU2CXQE15BYfx42RLVgI4tsbEu25xl5qAU3HjrFhvaG+Uyu39ZTyDvWG6kyoQSfsBbj6UN0DEaKYBw6ejfLsg0nSHlHC8AlI505JS1TKTuRI7MjByOadk8a9A5DKaDvO8mnm592eZUm/6tZNDwlRzBYD5jLWgodSb+fSZ9/wENMMvCUJ4UE0BbDbQl/dRZ+utdwajAKNBUdbbhwq19x3Se/WqrDz715l7+S1vjUNsnRpsjhdxE6Gpf5HXNbIIaD+n4v2LvMnRzT6vYvD6Q8STY8iFlzHcZP3os1egLY80wXJfGLpuKpU2BpwLwCNMFXGdmpHVL7ffPOmHJFKAvMzITj22pO4ggs16G1hh+HoNzhkyv+Wc3+U0dVljNhRleR/1+8HJ+C/YdajcWHWOc7kcH0cPNgwJFmI7f2dbJ8OM1DPuw743lgNWW15heV74FxzfaMzuGaxNix+YKlJZrodKe87Karx7u4mDvrBpfICfNlWdprm7D1EjelDvwQQAI1yxYccfbUFrwp0v2CLudEgisoJox4qRnJ1XbU3Hz2nisngVDjrG2Bx+x9nmo4582tC/m4YgoRrGmv5F4ENN95uyy/pcP9LHy3fW7b3pUVTPbh5D93LU8/mC5TV/KqQ5aAiuBNjFUy0MWPmBEqh953IsMUoskH5vsa+PQXiL8/zuEbQPubJAwREPtOsqam64unwEhDC/Dao1bT8QILnTU+Yeq/848yer42exJ5mnqzvB10/F/h+oGUyazniH73M/Pdy1XyLv1vrK7P/6VnuNpJwIz/F4n/pTBntc48bZoL07L/LKJNQuTcs1X/o4qu5rKEKgzjj/3he+fzcHuetHEFwrCYk9gSFLgZ8w1V1Nw6Vj6TW8i1InHCoUif1t+38mzm5dTAiH/2UvGj7Z5jc68Y85W05sOd3phKtcdcFzmtvuBTTpTz/qGq/NYJL3JxL3wddHIm0GO+Scm6oOaX//xHg+ZndGnMTaW/pg0Zru9tzSKCbSyiqJtF0lVpncZREcmj2zxMvw3mtpvlAYeaB0lWANm+4W6zFBo2fV4Pbm4Kef96oCcATEBJjt+bAa6NrNpFad8yoc+/iuemaS5ss4WLCifcqZqruX4xY59pkpQSGUqaoh2LJZsmPkXObnUtpYnK07g4O5sPmXLyYmlhdRaj3XgCDplipLR35bRPYvl4iuubLzDYKXdqrjUmJ6MyT20KUKDNbuUUJMlowfiFG1rETXvi6YSZLi3+j/wCud82s30Acfx7hDhQk7EgjVE0vU6tKFkpyIMa2lTPwWVUyCYvp5R+J1KmqzJ/MLY4iFiE0Q1qpJfor6cXQWoZPAnETMfwpQayh33kuqFUcbjNYrSJKbYXqVdPUiWbFkAgoqVUCARycdl/Q/xLnRSJgf7jocVWo6r8vx5V5ChJPNrH4My8Axl2Qt9+JtbPDgJpLspOK9B2in7XkG082rJ/PA5JA69IEjG0tukO18mt4NXar8MrvGzkzSFmj/ENP0NKm1aOg1chOyNjIphbD/3wn1BLAwQUAAIACAAxmp1FQx559k0AAABqAAAAGwAAAHVuaXZlcnNhbC91bml2ZXJzYWwucG5nLnhtbLOxr8jNUShLLSrOzM+zVTLUM1Cyt+PlsikoSi3LTC1XqACKGekZQICSQqWtkgkStzwzpSTDVsnC0hwhlpGamZ5RYqtkZm4MF9QHGgkAUEsBAgAAFAACAAgAMZqdRc7z4upTBAAADRAAAB0AAAAAAAAAAQAAAAAAAAAAAHVuaXZlcnNhbC9jb21tb25fbWVzc2FnZXMubG5nUEsBAgAAFAACAAgAMZqdRWcfI7+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
  <p:tag name="ISPRING_OUTPUT_FOLDER" val="C:\Users\Philippe\Documents\techphil\Continu"/>
  <p:tag name="ISPRING_ULTRA_SCORM_COURCE_TITLE" val="Le continu et ses lois (flech-URI-convGR)F"/>
  <p:tag name="ISPRING_ULTRA_SCORM_LESSON_TITLE" val="Le continu et ses lois (flech-URI-convGR)F"/>
  <p:tag name="ISPRING_PRESENTATION_TITLE" val="Le continu et ses lois (flech-URI-convGR)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10"/>
</p:tagLst>
</file>

<file path=ppt/tags/tag104.xml><?xml version="1.0" encoding="utf-8"?>
<p:tagLst xmlns:a="http://schemas.openxmlformats.org/drawingml/2006/main" xmlns:r="http://schemas.openxmlformats.org/officeDocument/2006/relationships" xmlns:p="http://schemas.openxmlformats.org/presentationml/2006/main">
  <p:tag name="NUM" val="11"/>
</p:tagLst>
</file>

<file path=ppt/tags/tag105.xml><?xml version="1.0" encoding="utf-8"?>
<p:tagLst xmlns:a="http://schemas.openxmlformats.org/drawingml/2006/main" xmlns:r="http://schemas.openxmlformats.org/officeDocument/2006/relationships" xmlns:p="http://schemas.openxmlformats.org/presentationml/2006/main">
  <p:tag name="NUM" val="12"/>
</p:tagLst>
</file>

<file path=ppt/tags/tag106.xml><?xml version="1.0" encoding="utf-8"?>
<p:tagLst xmlns:a="http://schemas.openxmlformats.org/drawingml/2006/main" xmlns:r="http://schemas.openxmlformats.org/officeDocument/2006/relationships" xmlns:p="http://schemas.openxmlformats.org/presentationml/2006/main">
  <p:tag name="NUM" val="13"/>
</p:tagLst>
</file>

<file path=ppt/tags/tag107.xml><?xml version="1.0" encoding="utf-8"?>
<p:tagLst xmlns:a="http://schemas.openxmlformats.org/drawingml/2006/main" xmlns:r="http://schemas.openxmlformats.org/officeDocument/2006/relationships" xmlns:p="http://schemas.openxmlformats.org/presentationml/2006/main">
  <p:tag name="NUM" val="14"/>
</p:tagLst>
</file>

<file path=ppt/tags/tag108.xml><?xml version="1.0" encoding="utf-8"?>
<p:tagLst xmlns:a="http://schemas.openxmlformats.org/drawingml/2006/main" xmlns:r="http://schemas.openxmlformats.org/officeDocument/2006/relationships" xmlns:p="http://schemas.openxmlformats.org/presentationml/2006/main">
  <p:tag name="NUM" val="15"/>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7"/>
</p:tagLst>
</file>

<file path=ppt/tags/tag116.xml><?xml version="1.0" encoding="utf-8"?>
<p:tagLst xmlns:a="http://schemas.openxmlformats.org/drawingml/2006/main" xmlns:r="http://schemas.openxmlformats.org/officeDocument/2006/relationships" xmlns:p="http://schemas.openxmlformats.org/presentationml/2006/main">
  <p:tag name="NUM" val="8"/>
</p:tagLst>
</file>

<file path=ppt/tags/tag117.xml><?xml version="1.0" encoding="utf-8"?>
<p:tagLst xmlns:a="http://schemas.openxmlformats.org/drawingml/2006/main" xmlns:r="http://schemas.openxmlformats.org/officeDocument/2006/relationships" xmlns:p="http://schemas.openxmlformats.org/presentationml/2006/main">
  <p:tag name="NUM" val="9"/>
</p:tagLst>
</file>

<file path=ppt/tags/tag118.xml><?xml version="1.0" encoding="utf-8"?>
<p:tagLst xmlns:a="http://schemas.openxmlformats.org/drawingml/2006/main" xmlns:r="http://schemas.openxmlformats.org/officeDocument/2006/relationships" xmlns:p="http://schemas.openxmlformats.org/presentationml/2006/main">
  <p:tag name="NUM" val="10"/>
</p:tagLst>
</file>

<file path=ppt/tags/tag119.xml><?xml version="1.0" encoding="utf-8"?>
<p:tagLst xmlns:a="http://schemas.openxmlformats.org/drawingml/2006/main" xmlns:r="http://schemas.openxmlformats.org/officeDocument/2006/relationships" xmlns:p="http://schemas.openxmlformats.org/presentationml/2006/main">
  <p:tag name="NUM" val="11"/>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12"/>
</p:tagLst>
</file>

<file path=ppt/tags/tag121.xml><?xml version="1.0" encoding="utf-8"?>
<p:tagLst xmlns:a="http://schemas.openxmlformats.org/drawingml/2006/main" xmlns:r="http://schemas.openxmlformats.org/officeDocument/2006/relationships" xmlns:p="http://schemas.openxmlformats.org/presentationml/2006/main">
  <p:tag name="NUM" val="13"/>
</p:tagLst>
</file>

<file path=ppt/tags/tag122.xml><?xml version="1.0" encoding="utf-8"?>
<p:tagLst xmlns:a="http://schemas.openxmlformats.org/drawingml/2006/main" xmlns:r="http://schemas.openxmlformats.org/officeDocument/2006/relationships" xmlns:p="http://schemas.openxmlformats.org/presentationml/2006/main">
  <p:tag name="NUM" val="14"/>
</p:tagLst>
</file>

<file path=ppt/tags/tag123.xml><?xml version="1.0" encoding="utf-8"?>
<p:tagLst xmlns:a="http://schemas.openxmlformats.org/drawingml/2006/main" xmlns:r="http://schemas.openxmlformats.org/officeDocument/2006/relationships" xmlns:p="http://schemas.openxmlformats.org/presentationml/2006/main">
  <p:tag name="NUM" val="15"/>
</p:tagLst>
</file>

<file path=ppt/tags/tag124.xml><?xml version="1.0" encoding="utf-8"?>
<p:tagLst xmlns:a="http://schemas.openxmlformats.org/drawingml/2006/main" xmlns:r="http://schemas.openxmlformats.org/officeDocument/2006/relationships" xmlns:p="http://schemas.openxmlformats.org/presentationml/2006/main">
  <p:tag name="NUM" val="16"/>
</p:tagLst>
</file>

<file path=ppt/tags/tag125.xml><?xml version="1.0" encoding="utf-8"?>
<p:tagLst xmlns:a="http://schemas.openxmlformats.org/drawingml/2006/main" xmlns:r="http://schemas.openxmlformats.org/officeDocument/2006/relationships" xmlns:p="http://schemas.openxmlformats.org/presentationml/2006/main">
  <p:tag name="NUM" val="17"/>
</p:tagLst>
</file>

<file path=ppt/tags/tag126.xml><?xml version="1.0" encoding="utf-8"?>
<p:tagLst xmlns:a="http://schemas.openxmlformats.org/drawingml/2006/main" xmlns:r="http://schemas.openxmlformats.org/officeDocument/2006/relationships" xmlns:p="http://schemas.openxmlformats.org/presentationml/2006/main">
  <p:tag name="NUM" val="18"/>
</p:tagLst>
</file>

<file path=ppt/tags/tag127.xml><?xml version="1.0" encoding="utf-8"?>
<p:tagLst xmlns:a="http://schemas.openxmlformats.org/drawingml/2006/main" xmlns:r="http://schemas.openxmlformats.org/officeDocument/2006/relationships" xmlns:p="http://schemas.openxmlformats.org/presentationml/2006/main">
  <p:tag name="NUM" val="19"/>
</p:tagLst>
</file>

<file path=ppt/tags/tag128.xml><?xml version="1.0" encoding="utf-8"?>
<p:tagLst xmlns:a="http://schemas.openxmlformats.org/drawingml/2006/main" xmlns:r="http://schemas.openxmlformats.org/officeDocument/2006/relationships" xmlns:p="http://schemas.openxmlformats.org/presentationml/2006/main">
  <p:tag name="NUM" val="20"/>
</p:tagLst>
</file>

<file path=ppt/tags/tag129.xml><?xml version="1.0" encoding="utf-8"?>
<p:tagLst xmlns:a="http://schemas.openxmlformats.org/drawingml/2006/main" xmlns:r="http://schemas.openxmlformats.org/officeDocument/2006/relationships" xmlns:p="http://schemas.openxmlformats.org/presentationml/2006/main">
  <p:tag name="NUM" val="21"/>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22"/>
</p:tagLst>
</file>

<file path=ppt/tags/tag131.xml><?xml version="1.0" encoding="utf-8"?>
<p:tagLst xmlns:a="http://schemas.openxmlformats.org/drawingml/2006/main" xmlns:r="http://schemas.openxmlformats.org/officeDocument/2006/relationships" xmlns:p="http://schemas.openxmlformats.org/presentationml/2006/main">
  <p:tag name="NUM" val="23"/>
</p:tagLst>
</file>

<file path=ppt/tags/tag132.xml><?xml version="1.0" encoding="utf-8"?>
<p:tagLst xmlns:a="http://schemas.openxmlformats.org/drawingml/2006/main" xmlns:r="http://schemas.openxmlformats.org/officeDocument/2006/relationships" xmlns:p="http://schemas.openxmlformats.org/presentationml/2006/main">
  <p:tag name="NUM" val="24"/>
</p:tagLst>
</file>

<file path=ppt/tags/tag133.xml><?xml version="1.0" encoding="utf-8"?>
<p:tagLst xmlns:a="http://schemas.openxmlformats.org/drawingml/2006/main" xmlns:r="http://schemas.openxmlformats.org/officeDocument/2006/relationships" xmlns:p="http://schemas.openxmlformats.org/presentationml/2006/main">
  <p:tag name="NUM" val="25"/>
</p:tagLst>
</file>

<file path=ppt/tags/tag134.xml><?xml version="1.0" encoding="utf-8"?>
<p:tagLst xmlns:a="http://schemas.openxmlformats.org/drawingml/2006/main" xmlns:r="http://schemas.openxmlformats.org/officeDocument/2006/relationships" xmlns:p="http://schemas.openxmlformats.org/presentationml/2006/main">
  <p:tag name="NUM" val="26"/>
</p:tagLst>
</file>

<file path=ppt/tags/tag135.xml><?xml version="1.0" encoding="utf-8"?>
<p:tagLst xmlns:a="http://schemas.openxmlformats.org/drawingml/2006/main" xmlns:r="http://schemas.openxmlformats.org/officeDocument/2006/relationships" xmlns:p="http://schemas.openxmlformats.org/presentationml/2006/main">
  <p:tag name="NUM" val="27"/>
</p:tagLst>
</file>

<file path=ppt/tags/tag136.xml><?xml version="1.0" encoding="utf-8"?>
<p:tagLst xmlns:a="http://schemas.openxmlformats.org/drawingml/2006/main" xmlns:r="http://schemas.openxmlformats.org/officeDocument/2006/relationships" xmlns:p="http://schemas.openxmlformats.org/presentationml/2006/main">
  <p:tag name="NUM" val="28"/>
</p:tagLst>
</file>

<file path=ppt/tags/tag137.xml><?xml version="1.0" encoding="utf-8"?>
<p:tagLst xmlns:a="http://schemas.openxmlformats.org/drawingml/2006/main" xmlns:r="http://schemas.openxmlformats.org/officeDocument/2006/relationships" xmlns:p="http://schemas.openxmlformats.org/presentationml/2006/main">
  <p:tag name="NUM" val="29"/>
</p:tagLst>
</file>

<file path=ppt/tags/tag138.xml><?xml version="1.0" encoding="utf-8"?>
<p:tagLst xmlns:a="http://schemas.openxmlformats.org/drawingml/2006/main" xmlns:r="http://schemas.openxmlformats.org/officeDocument/2006/relationships" xmlns:p="http://schemas.openxmlformats.org/presentationml/2006/main">
  <p:tag name="NUM" val="30"/>
</p:tagLst>
</file>

<file path=ppt/tags/tag139.xml><?xml version="1.0" encoding="utf-8"?>
<p:tagLst xmlns:a="http://schemas.openxmlformats.org/drawingml/2006/main" xmlns:r="http://schemas.openxmlformats.org/officeDocument/2006/relationships" xmlns:p="http://schemas.openxmlformats.org/presentationml/2006/main">
  <p:tag name="NUM" val="31"/>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32"/>
</p:tagLst>
</file>

<file path=ppt/tags/tag141.xml><?xml version="1.0" encoding="utf-8"?>
<p:tagLst xmlns:a="http://schemas.openxmlformats.org/drawingml/2006/main" xmlns:r="http://schemas.openxmlformats.org/officeDocument/2006/relationships" xmlns:p="http://schemas.openxmlformats.org/presentationml/2006/main">
  <p:tag name="NUM" val="33"/>
</p:tagLst>
</file>

<file path=ppt/tags/tag142.xml><?xml version="1.0" encoding="utf-8"?>
<p:tagLst xmlns:a="http://schemas.openxmlformats.org/drawingml/2006/main" xmlns:r="http://schemas.openxmlformats.org/officeDocument/2006/relationships" xmlns:p="http://schemas.openxmlformats.org/presentationml/2006/main">
  <p:tag name="NUM" val="34"/>
</p:tagLst>
</file>

<file path=ppt/tags/tag143.xml><?xml version="1.0" encoding="utf-8"?>
<p:tagLst xmlns:a="http://schemas.openxmlformats.org/drawingml/2006/main" xmlns:r="http://schemas.openxmlformats.org/officeDocument/2006/relationships" xmlns:p="http://schemas.openxmlformats.org/presentationml/2006/main">
  <p:tag name="NUM" val="35"/>
</p:tagLst>
</file>

<file path=ppt/tags/tag144.xml><?xml version="1.0" encoding="utf-8"?>
<p:tagLst xmlns:a="http://schemas.openxmlformats.org/drawingml/2006/main" xmlns:r="http://schemas.openxmlformats.org/officeDocument/2006/relationships" xmlns:p="http://schemas.openxmlformats.org/presentationml/2006/main">
  <p:tag name="NUM" val="36"/>
</p:tagLst>
</file>

<file path=ppt/tags/tag145.xml><?xml version="1.0" encoding="utf-8"?>
<p:tagLst xmlns:a="http://schemas.openxmlformats.org/drawingml/2006/main" xmlns:r="http://schemas.openxmlformats.org/officeDocument/2006/relationships" xmlns:p="http://schemas.openxmlformats.org/presentationml/2006/main">
  <p:tag name="NUM" val="37"/>
</p:tagLst>
</file>

<file path=ppt/tags/tag146.xml><?xml version="1.0" encoding="utf-8"?>
<p:tagLst xmlns:a="http://schemas.openxmlformats.org/drawingml/2006/main" xmlns:r="http://schemas.openxmlformats.org/officeDocument/2006/relationships" xmlns:p="http://schemas.openxmlformats.org/presentationml/2006/main">
  <p:tag name="NUM" val="38"/>
</p:tagLst>
</file>

<file path=ppt/tags/tag147.xml><?xml version="1.0" encoding="utf-8"?>
<p:tagLst xmlns:a="http://schemas.openxmlformats.org/drawingml/2006/main" xmlns:r="http://schemas.openxmlformats.org/officeDocument/2006/relationships" xmlns:p="http://schemas.openxmlformats.org/presentationml/2006/main">
  <p:tag name="NUM" val="39"/>
</p:tagLst>
</file>

<file path=ppt/tags/tag148.xml><?xml version="1.0" encoding="utf-8"?>
<p:tagLst xmlns:a="http://schemas.openxmlformats.org/drawingml/2006/main" xmlns:r="http://schemas.openxmlformats.org/officeDocument/2006/relationships" xmlns:p="http://schemas.openxmlformats.org/presentationml/2006/main">
  <p:tag name="NUM" val="40"/>
</p:tagLst>
</file>

<file path=ppt/tags/tag149.xml><?xml version="1.0" encoding="utf-8"?>
<p:tagLst xmlns:a="http://schemas.openxmlformats.org/drawingml/2006/main" xmlns:r="http://schemas.openxmlformats.org/officeDocument/2006/relationships" xmlns:p="http://schemas.openxmlformats.org/presentationml/2006/main">
  <p:tag name="NUM" val="41"/>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42"/>
</p:tagLst>
</file>

<file path=ppt/tags/tag151.xml><?xml version="1.0" encoding="utf-8"?>
<p:tagLst xmlns:a="http://schemas.openxmlformats.org/drawingml/2006/main" xmlns:r="http://schemas.openxmlformats.org/officeDocument/2006/relationships" xmlns:p="http://schemas.openxmlformats.org/presentationml/2006/main">
  <p:tag name="NUM" val="43"/>
</p:tagLst>
</file>

<file path=ppt/tags/tag152.xml><?xml version="1.0" encoding="utf-8"?>
<p:tagLst xmlns:a="http://schemas.openxmlformats.org/drawingml/2006/main" xmlns:r="http://schemas.openxmlformats.org/officeDocument/2006/relationships" xmlns:p="http://schemas.openxmlformats.org/presentationml/2006/main">
  <p:tag name="NUM" val="44"/>
</p:tagLst>
</file>

<file path=ppt/tags/tag153.xml><?xml version="1.0" encoding="utf-8"?>
<p:tagLst xmlns:a="http://schemas.openxmlformats.org/drawingml/2006/main" xmlns:r="http://schemas.openxmlformats.org/officeDocument/2006/relationships" xmlns:p="http://schemas.openxmlformats.org/presentationml/2006/main">
  <p:tag name="NUM" val="45"/>
</p:tagLst>
</file>

<file path=ppt/tags/tag154.xml><?xml version="1.0" encoding="utf-8"?>
<p:tagLst xmlns:a="http://schemas.openxmlformats.org/drawingml/2006/main" xmlns:r="http://schemas.openxmlformats.org/officeDocument/2006/relationships" xmlns:p="http://schemas.openxmlformats.org/presentationml/2006/main">
  <p:tag name="NUM" val="46"/>
</p:tagLst>
</file>

<file path=ppt/tags/tag155.xml><?xml version="1.0" encoding="utf-8"?>
<p:tagLst xmlns:a="http://schemas.openxmlformats.org/drawingml/2006/main" xmlns:r="http://schemas.openxmlformats.org/officeDocument/2006/relationships" xmlns:p="http://schemas.openxmlformats.org/presentationml/2006/main">
  <p:tag name="NUM" val="47"/>
</p:tagLst>
</file>

<file path=ppt/tags/tag156.xml><?xml version="1.0" encoding="utf-8"?>
<p:tagLst xmlns:a="http://schemas.openxmlformats.org/drawingml/2006/main" xmlns:r="http://schemas.openxmlformats.org/officeDocument/2006/relationships" xmlns:p="http://schemas.openxmlformats.org/presentationml/2006/main">
  <p:tag name="NUM" val="48"/>
</p:tagLst>
</file>

<file path=ppt/tags/tag157.xml><?xml version="1.0" encoding="utf-8"?>
<p:tagLst xmlns:a="http://schemas.openxmlformats.org/drawingml/2006/main" xmlns:r="http://schemas.openxmlformats.org/officeDocument/2006/relationships" xmlns:p="http://schemas.openxmlformats.org/presentationml/2006/main">
  <p:tag name="NUM" val="49"/>
</p:tagLst>
</file>

<file path=ppt/tags/tag158.xml><?xml version="1.0" encoding="utf-8"?>
<p:tagLst xmlns:a="http://schemas.openxmlformats.org/drawingml/2006/main" xmlns:r="http://schemas.openxmlformats.org/officeDocument/2006/relationships" xmlns:p="http://schemas.openxmlformats.org/presentationml/2006/main">
  <p:tag name="NUM" val="50"/>
</p:tagLst>
</file>

<file path=ppt/tags/tag159.xml><?xml version="1.0" encoding="utf-8"?>
<p:tagLst xmlns:a="http://schemas.openxmlformats.org/drawingml/2006/main" xmlns:r="http://schemas.openxmlformats.org/officeDocument/2006/relationships" xmlns:p="http://schemas.openxmlformats.org/presentationml/2006/main">
  <p:tag name="NUM" val="51"/>
</p:tagLst>
</file>

<file path=ppt/tags/tag16.xml><?xml version="1.0" encoding="utf-8"?>
<p:tagLst xmlns:a="http://schemas.openxmlformats.org/drawingml/2006/main" xmlns:r="http://schemas.openxmlformats.org/officeDocument/2006/relationships" xmlns:p="http://schemas.openxmlformats.org/presentationml/2006/main">
  <p:tag name="NUM" val="13"/>
</p:tagLst>
</file>

<file path=ppt/tags/tag160.xml><?xml version="1.0" encoding="utf-8"?>
<p:tagLst xmlns:a="http://schemas.openxmlformats.org/drawingml/2006/main" xmlns:r="http://schemas.openxmlformats.org/officeDocument/2006/relationships" xmlns:p="http://schemas.openxmlformats.org/presentationml/2006/main">
  <p:tag name="NUM" val="52"/>
</p:tagLst>
</file>

<file path=ppt/tags/tag161.xml><?xml version="1.0" encoding="utf-8"?>
<p:tagLst xmlns:a="http://schemas.openxmlformats.org/drawingml/2006/main" xmlns:r="http://schemas.openxmlformats.org/officeDocument/2006/relationships" xmlns:p="http://schemas.openxmlformats.org/presentationml/2006/main">
  <p:tag name="NUM" val="53"/>
</p:tagLst>
</file>

<file path=ppt/tags/tag162.xml><?xml version="1.0" encoding="utf-8"?>
<p:tagLst xmlns:a="http://schemas.openxmlformats.org/drawingml/2006/main" xmlns:r="http://schemas.openxmlformats.org/officeDocument/2006/relationships" xmlns:p="http://schemas.openxmlformats.org/presentationml/2006/main">
  <p:tag name="NUM" val="54"/>
</p:tagLst>
</file>

<file path=ppt/tags/tag163.xml><?xml version="1.0" encoding="utf-8"?>
<p:tagLst xmlns:a="http://schemas.openxmlformats.org/drawingml/2006/main" xmlns:r="http://schemas.openxmlformats.org/officeDocument/2006/relationships" xmlns:p="http://schemas.openxmlformats.org/presentationml/2006/main">
  <p:tag name="NUM" val="55"/>
</p:tagLst>
</file>

<file path=ppt/tags/tag164.xml><?xml version="1.0" encoding="utf-8"?>
<p:tagLst xmlns:a="http://schemas.openxmlformats.org/drawingml/2006/main" xmlns:r="http://schemas.openxmlformats.org/officeDocument/2006/relationships" xmlns:p="http://schemas.openxmlformats.org/presentationml/2006/main">
  <p:tag name="NUM" val="56"/>
</p:tagLst>
</file>

<file path=ppt/tags/tag165.xml><?xml version="1.0" encoding="utf-8"?>
<p:tagLst xmlns:a="http://schemas.openxmlformats.org/drawingml/2006/main" xmlns:r="http://schemas.openxmlformats.org/officeDocument/2006/relationships" xmlns:p="http://schemas.openxmlformats.org/presentationml/2006/main">
  <p:tag name="NUM" val="57"/>
</p:tagLst>
</file>

<file path=ppt/tags/tag166.xml><?xml version="1.0" encoding="utf-8"?>
<p:tagLst xmlns:a="http://schemas.openxmlformats.org/drawingml/2006/main" xmlns:r="http://schemas.openxmlformats.org/officeDocument/2006/relationships" xmlns:p="http://schemas.openxmlformats.org/presentationml/2006/main">
  <p:tag name="NUM" val="58"/>
</p:tagLst>
</file>

<file path=ppt/tags/tag167.xml><?xml version="1.0" encoding="utf-8"?>
<p:tagLst xmlns:a="http://schemas.openxmlformats.org/drawingml/2006/main" xmlns:r="http://schemas.openxmlformats.org/officeDocument/2006/relationships" xmlns:p="http://schemas.openxmlformats.org/presentationml/2006/main">
  <p:tag name="NUM" val="59"/>
</p:tagLst>
</file>

<file path=ppt/tags/tag168.xml><?xml version="1.0" encoding="utf-8"?>
<p:tagLst xmlns:a="http://schemas.openxmlformats.org/drawingml/2006/main" xmlns:r="http://schemas.openxmlformats.org/officeDocument/2006/relationships" xmlns:p="http://schemas.openxmlformats.org/presentationml/2006/main">
  <p:tag name="NUM" val="60"/>
</p:tagLst>
</file>

<file path=ppt/tags/tag169.xml><?xml version="1.0" encoding="utf-8"?>
<p:tagLst xmlns:a="http://schemas.openxmlformats.org/drawingml/2006/main" xmlns:r="http://schemas.openxmlformats.org/officeDocument/2006/relationships" xmlns:p="http://schemas.openxmlformats.org/presentationml/2006/main">
  <p:tag name="NUM" val="61"/>
</p:tagLst>
</file>

<file path=ppt/tags/tag17.xml><?xml version="1.0" encoding="utf-8"?>
<p:tagLst xmlns:a="http://schemas.openxmlformats.org/drawingml/2006/main" xmlns:r="http://schemas.openxmlformats.org/officeDocument/2006/relationships" xmlns:p="http://schemas.openxmlformats.org/presentationml/2006/main">
  <p:tag name="NUM" val="14"/>
</p:tagLst>
</file>

<file path=ppt/tags/tag170.xml><?xml version="1.0" encoding="utf-8"?>
<p:tagLst xmlns:a="http://schemas.openxmlformats.org/drawingml/2006/main" xmlns:r="http://schemas.openxmlformats.org/officeDocument/2006/relationships" xmlns:p="http://schemas.openxmlformats.org/presentationml/2006/main">
  <p:tag name="NUM" val="62"/>
</p:tagLst>
</file>

<file path=ppt/tags/tag171.xml><?xml version="1.0" encoding="utf-8"?>
<p:tagLst xmlns:a="http://schemas.openxmlformats.org/drawingml/2006/main" xmlns:r="http://schemas.openxmlformats.org/officeDocument/2006/relationships" xmlns:p="http://schemas.openxmlformats.org/presentationml/2006/main">
  <p:tag name="NUM" val="63"/>
</p:tagLst>
</file>

<file path=ppt/tags/tag172.xml><?xml version="1.0" encoding="utf-8"?>
<p:tagLst xmlns:a="http://schemas.openxmlformats.org/drawingml/2006/main" xmlns:r="http://schemas.openxmlformats.org/officeDocument/2006/relationships" xmlns:p="http://schemas.openxmlformats.org/presentationml/2006/main">
  <p:tag name="NUM" val="64"/>
</p:tagLst>
</file>

<file path=ppt/tags/tag173.xml><?xml version="1.0" encoding="utf-8"?>
<p:tagLst xmlns:a="http://schemas.openxmlformats.org/drawingml/2006/main" xmlns:r="http://schemas.openxmlformats.org/officeDocument/2006/relationships" xmlns:p="http://schemas.openxmlformats.org/presentationml/2006/main">
  <p:tag name="NUM" val="65"/>
</p:tagLst>
</file>

<file path=ppt/tags/tag174.xml><?xml version="1.0" encoding="utf-8"?>
<p:tagLst xmlns:a="http://schemas.openxmlformats.org/drawingml/2006/main" xmlns:r="http://schemas.openxmlformats.org/officeDocument/2006/relationships" xmlns:p="http://schemas.openxmlformats.org/presentationml/2006/main">
  <p:tag name="NUM" val="66"/>
</p:tagLst>
</file>

<file path=ppt/tags/tag175.xml><?xml version="1.0" encoding="utf-8"?>
<p:tagLst xmlns:a="http://schemas.openxmlformats.org/drawingml/2006/main" xmlns:r="http://schemas.openxmlformats.org/officeDocument/2006/relationships" xmlns:p="http://schemas.openxmlformats.org/presentationml/2006/main">
  <p:tag name="NUM" val="67"/>
</p:tagLst>
</file>

<file path=ppt/tags/tag176.xml><?xml version="1.0" encoding="utf-8"?>
<p:tagLst xmlns:a="http://schemas.openxmlformats.org/drawingml/2006/main" xmlns:r="http://schemas.openxmlformats.org/officeDocument/2006/relationships" xmlns:p="http://schemas.openxmlformats.org/presentationml/2006/main">
  <p:tag name="NUM" val="68"/>
</p:tagLst>
</file>

<file path=ppt/tags/tag177.xml><?xml version="1.0" encoding="utf-8"?>
<p:tagLst xmlns:a="http://schemas.openxmlformats.org/drawingml/2006/main" xmlns:r="http://schemas.openxmlformats.org/officeDocument/2006/relationships" xmlns:p="http://schemas.openxmlformats.org/presentationml/2006/main">
  <p:tag name="NUM" val="69"/>
</p:tagLst>
</file>

<file path=ppt/tags/tag178.xml><?xml version="1.0" encoding="utf-8"?>
<p:tagLst xmlns:a="http://schemas.openxmlformats.org/drawingml/2006/main" xmlns:r="http://schemas.openxmlformats.org/officeDocument/2006/relationships" xmlns:p="http://schemas.openxmlformats.org/presentationml/2006/main">
  <p:tag name="NUM" val="70"/>
</p:tagLst>
</file>

<file path=ppt/tags/tag179.xml><?xml version="1.0" encoding="utf-8"?>
<p:tagLst xmlns:a="http://schemas.openxmlformats.org/drawingml/2006/main" xmlns:r="http://schemas.openxmlformats.org/officeDocument/2006/relationships" xmlns:p="http://schemas.openxmlformats.org/presentationml/2006/main">
  <p:tag name="NUM" val="71"/>
</p:tagLst>
</file>

<file path=ppt/tags/tag18.xml><?xml version="1.0" encoding="utf-8"?>
<p:tagLst xmlns:a="http://schemas.openxmlformats.org/drawingml/2006/main" xmlns:r="http://schemas.openxmlformats.org/officeDocument/2006/relationships" xmlns:p="http://schemas.openxmlformats.org/presentationml/2006/main">
  <p:tag name="NUM" val="15"/>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5"/>
</p:tagLst>
</file>

<file path=ppt/tags/tag185.xml><?xml version="1.0" encoding="utf-8"?>
<p:tagLst xmlns:a="http://schemas.openxmlformats.org/drawingml/2006/main" xmlns:r="http://schemas.openxmlformats.org/officeDocument/2006/relationships" xmlns:p="http://schemas.openxmlformats.org/presentationml/2006/main">
  <p:tag name="NUM" val="6"/>
</p:tagLst>
</file>

<file path=ppt/tags/tag186.xml><?xml version="1.0" encoding="utf-8"?>
<p:tagLst xmlns:a="http://schemas.openxmlformats.org/drawingml/2006/main" xmlns:r="http://schemas.openxmlformats.org/officeDocument/2006/relationships" xmlns:p="http://schemas.openxmlformats.org/presentationml/2006/main">
  <p:tag name="NUM" val="7"/>
</p:tagLst>
</file>

<file path=ppt/tags/tag187.xml><?xml version="1.0" encoding="utf-8"?>
<p:tagLst xmlns:a="http://schemas.openxmlformats.org/drawingml/2006/main" xmlns:r="http://schemas.openxmlformats.org/officeDocument/2006/relationships" xmlns:p="http://schemas.openxmlformats.org/presentationml/2006/main">
  <p:tag name="NUM" val="8"/>
</p:tagLst>
</file>

<file path=ppt/tags/tag188.xml><?xml version="1.0" encoding="utf-8"?>
<p:tagLst xmlns:a="http://schemas.openxmlformats.org/drawingml/2006/main" xmlns:r="http://schemas.openxmlformats.org/officeDocument/2006/relationships" xmlns:p="http://schemas.openxmlformats.org/presentationml/2006/main">
  <p:tag name="NUM" val="9"/>
</p:tagLst>
</file>

<file path=ppt/tags/tag189.xml><?xml version="1.0" encoding="utf-8"?>
<p:tagLst xmlns:a="http://schemas.openxmlformats.org/drawingml/2006/main" xmlns:r="http://schemas.openxmlformats.org/officeDocument/2006/relationships" xmlns:p="http://schemas.openxmlformats.org/presentationml/2006/main">
  <p:tag name="NUM" val="10"/>
</p:tagLst>
</file>

<file path=ppt/tags/tag19.xml><?xml version="1.0" encoding="utf-8"?>
<p:tagLst xmlns:a="http://schemas.openxmlformats.org/drawingml/2006/main" xmlns:r="http://schemas.openxmlformats.org/officeDocument/2006/relationships" xmlns:p="http://schemas.openxmlformats.org/presentationml/2006/main">
  <p:tag name="NUM" val="16"/>
</p:tagLst>
</file>

<file path=ppt/tags/tag190.xml><?xml version="1.0" encoding="utf-8"?>
<p:tagLst xmlns:a="http://schemas.openxmlformats.org/drawingml/2006/main" xmlns:r="http://schemas.openxmlformats.org/officeDocument/2006/relationships" xmlns:p="http://schemas.openxmlformats.org/presentationml/2006/main">
  <p:tag name="NUM" val="11"/>
</p:tagLst>
</file>

<file path=ppt/tags/tag191.xml><?xml version="1.0" encoding="utf-8"?>
<p:tagLst xmlns:a="http://schemas.openxmlformats.org/drawingml/2006/main" xmlns:r="http://schemas.openxmlformats.org/officeDocument/2006/relationships" xmlns:p="http://schemas.openxmlformats.org/presentationml/2006/main">
  <p:tag name="NUM" val="12"/>
</p:tagLst>
</file>

<file path=ppt/tags/tag192.xml><?xml version="1.0" encoding="utf-8"?>
<p:tagLst xmlns:a="http://schemas.openxmlformats.org/drawingml/2006/main" xmlns:r="http://schemas.openxmlformats.org/officeDocument/2006/relationships" xmlns:p="http://schemas.openxmlformats.org/presentationml/2006/main">
  <p:tag name="NUM" val="13"/>
</p:tagLst>
</file>

<file path=ppt/tags/tag193.xml><?xml version="1.0" encoding="utf-8"?>
<p:tagLst xmlns:a="http://schemas.openxmlformats.org/drawingml/2006/main" xmlns:r="http://schemas.openxmlformats.org/officeDocument/2006/relationships" xmlns:p="http://schemas.openxmlformats.org/presentationml/2006/main">
  <p:tag name="NUM" val="14"/>
</p:tagLst>
</file>

<file path=ppt/tags/tag194.xml><?xml version="1.0" encoding="utf-8"?>
<p:tagLst xmlns:a="http://schemas.openxmlformats.org/drawingml/2006/main" xmlns:r="http://schemas.openxmlformats.org/officeDocument/2006/relationships" xmlns:p="http://schemas.openxmlformats.org/presentationml/2006/main">
  <p:tag name="NUM" val="15"/>
</p:tagLst>
</file>

<file path=ppt/tags/tag195.xml><?xml version="1.0" encoding="utf-8"?>
<p:tagLst xmlns:a="http://schemas.openxmlformats.org/drawingml/2006/main" xmlns:r="http://schemas.openxmlformats.org/officeDocument/2006/relationships" xmlns:p="http://schemas.openxmlformats.org/presentationml/2006/main">
  <p:tag name="NUM" val="16"/>
</p:tagLst>
</file>

<file path=ppt/tags/tag196.xml><?xml version="1.0" encoding="utf-8"?>
<p:tagLst xmlns:a="http://schemas.openxmlformats.org/drawingml/2006/main" xmlns:r="http://schemas.openxmlformats.org/officeDocument/2006/relationships" xmlns:p="http://schemas.openxmlformats.org/presentationml/2006/main">
  <p:tag name="NUM" val="17"/>
</p:tagLst>
</file>

<file path=ppt/tags/tag197.xml><?xml version="1.0" encoding="utf-8"?>
<p:tagLst xmlns:a="http://schemas.openxmlformats.org/drawingml/2006/main" xmlns:r="http://schemas.openxmlformats.org/officeDocument/2006/relationships" xmlns:p="http://schemas.openxmlformats.org/presentationml/2006/main">
  <p:tag name="NUM" val="18"/>
</p:tagLst>
</file>

<file path=ppt/tags/tag198.xml><?xml version="1.0" encoding="utf-8"?>
<p:tagLst xmlns:a="http://schemas.openxmlformats.org/drawingml/2006/main" xmlns:r="http://schemas.openxmlformats.org/officeDocument/2006/relationships" xmlns:p="http://schemas.openxmlformats.org/presentationml/2006/main">
  <p:tag name="NUM" val="19"/>
</p:tagLst>
</file>

<file path=ppt/tags/tag199.xml><?xml version="1.0" encoding="utf-8"?>
<p:tagLst xmlns:a="http://schemas.openxmlformats.org/drawingml/2006/main" xmlns:r="http://schemas.openxmlformats.org/officeDocument/2006/relationships" xmlns:p="http://schemas.openxmlformats.org/presentationml/2006/main">
  <p:tag name="NUM" val="20"/>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21"/>
</p:tagLst>
</file>

<file path=ppt/tags/tag201.xml><?xml version="1.0" encoding="utf-8"?>
<p:tagLst xmlns:a="http://schemas.openxmlformats.org/drawingml/2006/main" xmlns:r="http://schemas.openxmlformats.org/officeDocument/2006/relationships" xmlns:p="http://schemas.openxmlformats.org/presentationml/2006/main">
  <p:tag name="NUM" val="22"/>
</p:tagLst>
</file>

<file path=ppt/tags/tag202.xml><?xml version="1.0" encoding="utf-8"?>
<p:tagLst xmlns:a="http://schemas.openxmlformats.org/drawingml/2006/main" xmlns:r="http://schemas.openxmlformats.org/officeDocument/2006/relationships" xmlns:p="http://schemas.openxmlformats.org/presentationml/2006/main">
  <p:tag name="NUM" val="23"/>
</p:tagLst>
</file>

<file path=ppt/tags/tag203.xml><?xml version="1.0" encoding="utf-8"?>
<p:tagLst xmlns:a="http://schemas.openxmlformats.org/drawingml/2006/main" xmlns:r="http://schemas.openxmlformats.org/officeDocument/2006/relationships" xmlns:p="http://schemas.openxmlformats.org/presentationml/2006/main">
  <p:tag name="NUM" val="24"/>
</p:tagLst>
</file>

<file path=ppt/tags/tag204.xml><?xml version="1.0" encoding="utf-8"?>
<p:tagLst xmlns:a="http://schemas.openxmlformats.org/drawingml/2006/main" xmlns:r="http://schemas.openxmlformats.org/officeDocument/2006/relationships" xmlns:p="http://schemas.openxmlformats.org/presentationml/2006/main">
  <p:tag name="NUM" val="25"/>
</p:tagLst>
</file>

<file path=ppt/tags/tag205.xml><?xml version="1.0" encoding="utf-8"?>
<p:tagLst xmlns:a="http://schemas.openxmlformats.org/drawingml/2006/main" xmlns:r="http://schemas.openxmlformats.org/officeDocument/2006/relationships" xmlns:p="http://schemas.openxmlformats.org/presentationml/2006/main">
  <p:tag name="NUM" val="26"/>
</p:tagLst>
</file>

<file path=ppt/tags/tag206.xml><?xml version="1.0" encoding="utf-8"?>
<p:tagLst xmlns:a="http://schemas.openxmlformats.org/drawingml/2006/main" xmlns:r="http://schemas.openxmlformats.org/officeDocument/2006/relationships" xmlns:p="http://schemas.openxmlformats.org/presentationml/2006/main">
  <p:tag name="NUM" val="27"/>
</p:tagLst>
</file>

<file path=ppt/tags/tag207.xml><?xml version="1.0" encoding="utf-8"?>
<p:tagLst xmlns:a="http://schemas.openxmlformats.org/drawingml/2006/main" xmlns:r="http://schemas.openxmlformats.org/officeDocument/2006/relationships" xmlns:p="http://schemas.openxmlformats.org/presentationml/2006/main">
  <p:tag name="NUM" val="28"/>
</p:tagLst>
</file>

<file path=ppt/tags/tag208.xml><?xml version="1.0" encoding="utf-8"?>
<p:tagLst xmlns:a="http://schemas.openxmlformats.org/drawingml/2006/main" xmlns:r="http://schemas.openxmlformats.org/officeDocument/2006/relationships" xmlns:p="http://schemas.openxmlformats.org/presentationml/2006/main">
  <p:tag name="NUM" val="29"/>
</p:tagLst>
</file>

<file path=ppt/tags/tag209.xml><?xml version="1.0" encoding="utf-8"?>
<p:tagLst xmlns:a="http://schemas.openxmlformats.org/drawingml/2006/main" xmlns:r="http://schemas.openxmlformats.org/officeDocument/2006/relationships" xmlns:p="http://schemas.openxmlformats.org/presentationml/2006/main">
  <p:tag name="NUM" val="30"/>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10.xml><?xml version="1.0" encoding="utf-8"?>
<p:tagLst xmlns:a="http://schemas.openxmlformats.org/drawingml/2006/main" xmlns:r="http://schemas.openxmlformats.org/officeDocument/2006/relationships" xmlns:p="http://schemas.openxmlformats.org/presentationml/2006/main">
  <p:tag name="NUM" val="31"/>
</p:tagLst>
</file>

<file path=ppt/tags/tag211.xml><?xml version="1.0" encoding="utf-8"?>
<p:tagLst xmlns:a="http://schemas.openxmlformats.org/drawingml/2006/main" xmlns:r="http://schemas.openxmlformats.org/officeDocument/2006/relationships" xmlns:p="http://schemas.openxmlformats.org/presentationml/2006/main">
  <p:tag name="NUM" val="32"/>
</p:tagLst>
</file>

<file path=ppt/tags/tag212.xml><?xml version="1.0" encoding="utf-8"?>
<p:tagLst xmlns:a="http://schemas.openxmlformats.org/drawingml/2006/main" xmlns:r="http://schemas.openxmlformats.org/officeDocument/2006/relationships" xmlns:p="http://schemas.openxmlformats.org/presentationml/2006/main">
  <p:tag name="NUM" val="33"/>
</p:tagLst>
</file>

<file path=ppt/tags/tag213.xml><?xml version="1.0" encoding="utf-8"?>
<p:tagLst xmlns:a="http://schemas.openxmlformats.org/drawingml/2006/main" xmlns:r="http://schemas.openxmlformats.org/officeDocument/2006/relationships" xmlns:p="http://schemas.openxmlformats.org/presentationml/2006/main">
  <p:tag name="NUM" val="34"/>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1"/>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3"/>
</p:tagLst>
</file>

<file path=ppt/tags/tag33.xml><?xml version="1.0" encoding="utf-8"?>
<p:tagLst xmlns:a="http://schemas.openxmlformats.org/drawingml/2006/main" xmlns:r="http://schemas.openxmlformats.org/officeDocument/2006/relationships" xmlns:p="http://schemas.openxmlformats.org/presentationml/2006/main">
  <p:tag name="NUM" val="14"/>
</p:tagLst>
</file>

<file path=ppt/tags/tag34.xml><?xml version="1.0" encoding="utf-8"?>
<p:tagLst xmlns:a="http://schemas.openxmlformats.org/drawingml/2006/main" xmlns:r="http://schemas.openxmlformats.org/officeDocument/2006/relationships" xmlns:p="http://schemas.openxmlformats.org/presentationml/2006/main">
  <p:tag name="NUM" val="15"/>
</p:tagLst>
</file>

<file path=ppt/tags/tag35.xml><?xml version="1.0" encoding="utf-8"?>
<p:tagLst xmlns:a="http://schemas.openxmlformats.org/drawingml/2006/main" xmlns:r="http://schemas.openxmlformats.org/officeDocument/2006/relationships" xmlns:p="http://schemas.openxmlformats.org/presentationml/2006/main">
  <p:tag name="NUM" val="16"/>
</p:tagLst>
</file>

<file path=ppt/tags/tag36.xml><?xml version="1.0" encoding="utf-8"?>
<p:tagLst xmlns:a="http://schemas.openxmlformats.org/drawingml/2006/main" xmlns:r="http://schemas.openxmlformats.org/officeDocument/2006/relationships" xmlns:p="http://schemas.openxmlformats.org/presentationml/2006/main">
  <p:tag name="NUM" val="17"/>
</p:tagLst>
</file>

<file path=ppt/tags/tag37.xml><?xml version="1.0" encoding="utf-8"?>
<p:tagLst xmlns:a="http://schemas.openxmlformats.org/drawingml/2006/main" xmlns:r="http://schemas.openxmlformats.org/officeDocument/2006/relationships" xmlns:p="http://schemas.openxmlformats.org/presentationml/2006/main">
  <p:tag name="NUM" val="18"/>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1"/>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2.xml><?xml version="1.0" encoding="utf-8"?>
<p:tagLst xmlns:a="http://schemas.openxmlformats.org/drawingml/2006/main" xmlns:r="http://schemas.openxmlformats.org/officeDocument/2006/relationships" xmlns:p="http://schemas.openxmlformats.org/presentationml/2006/main">
  <p:tag name="NUM" val="11"/>
</p:tagLst>
</file>

<file path=ppt/tags/tag53.xml><?xml version="1.0" encoding="utf-8"?>
<p:tagLst xmlns:a="http://schemas.openxmlformats.org/drawingml/2006/main" xmlns:r="http://schemas.openxmlformats.org/officeDocument/2006/relationships" xmlns:p="http://schemas.openxmlformats.org/presentationml/2006/main">
  <p:tag name="NUM" val="12"/>
</p:tagLst>
</file>

<file path=ppt/tags/tag54.xml><?xml version="1.0" encoding="utf-8"?>
<p:tagLst xmlns:a="http://schemas.openxmlformats.org/drawingml/2006/main" xmlns:r="http://schemas.openxmlformats.org/officeDocument/2006/relationships" xmlns:p="http://schemas.openxmlformats.org/presentationml/2006/main">
  <p:tag name="NUM" val="13"/>
</p:tagLst>
</file>

<file path=ppt/tags/tag55.xml><?xml version="1.0" encoding="utf-8"?>
<p:tagLst xmlns:a="http://schemas.openxmlformats.org/drawingml/2006/main" xmlns:r="http://schemas.openxmlformats.org/officeDocument/2006/relationships" xmlns:p="http://schemas.openxmlformats.org/presentationml/2006/main">
  <p:tag name="NUM" val="14"/>
</p:tagLst>
</file>

<file path=ppt/tags/tag56.xml><?xml version="1.0" encoding="utf-8"?>
<p:tagLst xmlns:a="http://schemas.openxmlformats.org/drawingml/2006/main" xmlns:r="http://schemas.openxmlformats.org/officeDocument/2006/relationships" xmlns:p="http://schemas.openxmlformats.org/presentationml/2006/main">
  <p:tag name="NUM" val="15"/>
</p:tagLst>
</file>

<file path=ppt/tags/tag57.xml><?xml version="1.0" encoding="utf-8"?>
<p:tagLst xmlns:a="http://schemas.openxmlformats.org/drawingml/2006/main" xmlns:r="http://schemas.openxmlformats.org/officeDocument/2006/relationships" xmlns:p="http://schemas.openxmlformats.org/presentationml/2006/main">
  <p:tag name="NUM" val="16"/>
</p:tagLst>
</file>

<file path=ppt/tags/tag58.xml><?xml version="1.0" encoding="utf-8"?>
<p:tagLst xmlns:a="http://schemas.openxmlformats.org/drawingml/2006/main" xmlns:r="http://schemas.openxmlformats.org/officeDocument/2006/relationships" xmlns:p="http://schemas.openxmlformats.org/presentationml/2006/main">
  <p:tag name="NUM" val="17"/>
</p:tagLst>
</file>

<file path=ppt/tags/tag59.xml><?xml version="1.0" encoding="utf-8"?>
<p:tagLst xmlns:a="http://schemas.openxmlformats.org/drawingml/2006/main" xmlns:r="http://schemas.openxmlformats.org/officeDocument/2006/relationships" xmlns:p="http://schemas.openxmlformats.org/presentationml/2006/main">
  <p:tag name="NUM" val="18"/>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9"/>
</p:tagLst>
</file>

<file path=ppt/tags/tag61.xml><?xml version="1.0" encoding="utf-8"?>
<p:tagLst xmlns:a="http://schemas.openxmlformats.org/drawingml/2006/main" xmlns:r="http://schemas.openxmlformats.org/officeDocument/2006/relationships" xmlns:p="http://schemas.openxmlformats.org/presentationml/2006/main">
  <p:tag name="NUM" val="20"/>
</p:tagLst>
</file>

<file path=ppt/tags/tag62.xml><?xml version="1.0" encoding="utf-8"?>
<p:tagLst xmlns:a="http://schemas.openxmlformats.org/drawingml/2006/main" xmlns:r="http://schemas.openxmlformats.org/officeDocument/2006/relationships" xmlns:p="http://schemas.openxmlformats.org/presentationml/2006/main">
  <p:tag name="NUM" val="21"/>
</p:tagLst>
</file>

<file path=ppt/tags/tag63.xml><?xml version="1.0" encoding="utf-8"?>
<p:tagLst xmlns:a="http://schemas.openxmlformats.org/drawingml/2006/main" xmlns:r="http://schemas.openxmlformats.org/officeDocument/2006/relationships" xmlns:p="http://schemas.openxmlformats.org/presentationml/2006/main">
  <p:tag name="NUM" val="22"/>
</p:tagLst>
</file>

<file path=ppt/tags/tag64.xml><?xml version="1.0" encoding="utf-8"?>
<p:tagLst xmlns:a="http://schemas.openxmlformats.org/drawingml/2006/main" xmlns:r="http://schemas.openxmlformats.org/officeDocument/2006/relationships" xmlns:p="http://schemas.openxmlformats.org/presentationml/2006/main">
  <p:tag name="NUM" val="23"/>
</p:tagLst>
</file>

<file path=ppt/tags/tag65.xml><?xml version="1.0" encoding="utf-8"?>
<p:tagLst xmlns:a="http://schemas.openxmlformats.org/drawingml/2006/main" xmlns:r="http://schemas.openxmlformats.org/officeDocument/2006/relationships" xmlns:p="http://schemas.openxmlformats.org/presentationml/2006/main">
  <p:tag name="NUM" val="24"/>
</p:tagLst>
</file>

<file path=ppt/tags/tag66.xml><?xml version="1.0" encoding="utf-8"?>
<p:tagLst xmlns:a="http://schemas.openxmlformats.org/drawingml/2006/main" xmlns:r="http://schemas.openxmlformats.org/officeDocument/2006/relationships" xmlns:p="http://schemas.openxmlformats.org/presentationml/2006/main">
  <p:tag name="NUM" val="25"/>
</p:tagLst>
</file>

<file path=ppt/tags/tag67.xml><?xml version="1.0" encoding="utf-8"?>
<p:tagLst xmlns:a="http://schemas.openxmlformats.org/drawingml/2006/main" xmlns:r="http://schemas.openxmlformats.org/officeDocument/2006/relationships" xmlns:p="http://schemas.openxmlformats.org/presentationml/2006/main">
  <p:tag name="NUM" val="26"/>
</p:tagLst>
</file>

<file path=ppt/tags/tag68.xml><?xml version="1.0" encoding="utf-8"?>
<p:tagLst xmlns:a="http://schemas.openxmlformats.org/drawingml/2006/main" xmlns:r="http://schemas.openxmlformats.org/officeDocument/2006/relationships" xmlns:p="http://schemas.openxmlformats.org/presentationml/2006/main">
  <p:tag name="NUM" val="27"/>
</p:tagLst>
</file>

<file path=ppt/tags/tag69.xml><?xml version="1.0" encoding="utf-8"?>
<p:tagLst xmlns:a="http://schemas.openxmlformats.org/drawingml/2006/main" xmlns:r="http://schemas.openxmlformats.org/officeDocument/2006/relationships" xmlns:p="http://schemas.openxmlformats.org/presentationml/2006/main">
  <p:tag name="NUM" val="28"/>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29"/>
</p:tagLst>
</file>

<file path=ppt/tags/tag71.xml><?xml version="1.0" encoding="utf-8"?>
<p:tagLst xmlns:a="http://schemas.openxmlformats.org/drawingml/2006/main" xmlns:r="http://schemas.openxmlformats.org/officeDocument/2006/relationships" xmlns:p="http://schemas.openxmlformats.org/presentationml/2006/main">
  <p:tag name="NUM" val="30"/>
</p:tagLst>
</file>

<file path=ppt/tags/tag72.xml><?xml version="1.0" encoding="utf-8"?>
<p:tagLst xmlns:a="http://schemas.openxmlformats.org/drawingml/2006/main" xmlns:r="http://schemas.openxmlformats.org/officeDocument/2006/relationships" xmlns:p="http://schemas.openxmlformats.org/presentationml/2006/main">
  <p:tag name="NUM" val="31"/>
</p:tagLst>
</file>

<file path=ppt/tags/tag73.xml><?xml version="1.0" encoding="utf-8"?>
<p:tagLst xmlns:a="http://schemas.openxmlformats.org/drawingml/2006/main" xmlns:r="http://schemas.openxmlformats.org/officeDocument/2006/relationships" xmlns:p="http://schemas.openxmlformats.org/presentationml/2006/main">
  <p:tag name="NUM" val="32"/>
</p:tagLst>
</file>

<file path=ppt/tags/tag74.xml><?xml version="1.0" encoding="utf-8"?>
<p:tagLst xmlns:a="http://schemas.openxmlformats.org/drawingml/2006/main" xmlns:r="http://schemas.openxmlformats.org/officeDocument/2006/relationships" xmlns:p="http://schemas.openxmlformats.org/presentationml/2006/main">
  <p:tag name="NUM" val="33"/>
</p:tagLst>
</file>

<file path=ppt/tags/tag75.xml><?xml version="1.0" encoding="utf-8"?>
<p:tagLst xmlns:a="http://schemas.openxmlformats.org/drawingml/2006/main" xmlns:r="http://schemas.openxmlformats.org/officeDocument/2006/relationships" xmlns:p="http://schemas.openxmlformats.org/presentationml/2006/main">
  <p:tag name="NUM" val="34"/>
</p:tagLst>
</file>

<file path=ppt/tags/tag76.xml><?xml version="1.0" encoding="utf-8"?>
<p:tagLst xmlns:a="http://schemas.openxmlformats.org/drawingml/2006/main" xmlns:r="http://schemas.openxmlformats.org/officeDocument/2006/relationships" xmlns:p="http://schemas.openxmlformats.org/presentationml/2006/main">
  <p:tag name="NUM" val="35"/>
</p:tagLst>
</file>

<file path=ppt/tags/tag77.xml><?xml version="1.0" encoding="utf-8"?>
<p:tagLst xmlns:a="http://schemas.openxmlformats.org/drawingml/2006/main" xmlns:r="http://schemas.openxmlformats.org/officeDocument/2006/relationships" xmlns:p="http://schemas.openxmlformats.org/presentationml/2006/main">
  <p:tag name="NUM" val="36"/>
</p:tagLst>
</file>

<file path=ppt/tags/tag78.xml><?xml version="1.0" encoding="utf-8"?>
<p:tagLst xmlns:a="http://schemas.openxmlformats.org/drawingml/2006/main" xmlns:r="http://schemas.openxmlformats.org/officeDocument/2006/relationships" xmlns:p="http://schemas.openxmlformats.org/presentationml/2006/main">
  <p:tag name="NUM" val="37"/>
</p:tagLst>
</file>

<file path=ppt/tags/tag79.xml><?xml version="1.0" encoding="utf-8"?>
<p:tagLst xmlns:a="http://schemas.openxmlformats.org/drawingml/2006/main" xmlns:r="http://schemas.openxmlformats.org/officeDocument/2006/relationships" xmlns:p="http://schemas.openxmlformats.org/presentationml/2006/main">
  <p:tag name="NUM" val="38"/>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39"/>
</p:tagLst>
</file>

<file path=ppt/tags/tag81.xml><?xml version="1.0" encoding="utf-8"?>
<p:tagLst xmlns:a="http://schemas.openxmlformats.org/drawingml/2006/main" xmlns:r="http://schemas.openxmlformats.org/officeDocument/2006/relationships" xmlns:p="http://schemas.openxmlformats.org/presentationml/2006/main">
  <p:tag name="NUM" val="40"/>
</p:tagLst>
</file>

<file path=ppt/tags/tag82.xml><?xml version="1.0" encoding="utf-8"?>
<p:tagLst xmlns:a="http://schemas.openxmlformats.org/drawingml/2006/main" xmlns:r="http://schemas.openxmlformats.org/officeDocument/2006/relationships" xmlns:p="http://schemas.openxmlformats.org/presentationml/2006/main">
  <p:tag name="NUM" val="41"/>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9.xml><?xml version="1.0" encoding="utf-8"?>
<p:tagLst xmlns:a="http://schemas.openxmlformats.org/drawingml/2006/main" xmlns:r="http://schemas.openxmlformats.org/officeDocument/2006/relationships" xmlns:p="http://schemas.openxmlformats.org/presentationml/2006/main">
  <p:tag name="NUM" val="7"/>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8"/>
</p:tagLst>
</file>

<file path=ppt/tags/tag91.xml><?xml version="1.0" encoding="utf-8"?>
<p:tagLst xmlns:a="http://schemas.openxmlformats.org/drawingml/2006/main" xmlns:r="http://schemas.openxmlformats.org/officeDocument/2006/relationships" xmlns:p="http://schemas.openxmlformats.org/presentationml/2006/main">
  <p:tag name="NUM" val="9"/>
</p:tagLst>
</file>

<file path=ppt/tags/tag92.xml><?xml version="1.0" encoding="utf-8"?>
<p:tagLst xmlns:a="http://schemas.openxmlformats.org/drawingml/2006/main" xmlns:r="http://schemas.openxmlformats.org/officeDocument/2006/relationships" xmlns:p="http://schemas.openxmlformats.org/presentationml/2006/main">
  <p:tag name="NUM" val="10"/>
</p:tagLst>
</file>

<file path=ppt/tags/tag93.xml><?xml version="1.0" encoding="utf-8"?>
<p:tagLst xmlns:a="http://schemas.openxmlformats.org/drawingml/2006/main" xmlns:r="http://schemas.openxmlformats.org/officeDocument/2006/relationships" xmlns:p="http://schemas.openxmlformats.org/presentationml/2006/main">
  <p:tag name="NUM" val="11"/>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15500</TotalTime>
  <Words>652</Words>
  <Application>Microsoft Office PowerPoint</Application>
  <PresentationFormat>Affichage à l'écran (4:3)</PresentationFormat>
  <Paragraphs>231</Paragraphs>
  <Slides>9</Slides>
  <Notes>9</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Le continu et ses lois…</vt:lpstr>
      <vt:lpstr>Les éléments de base d’un circuit électrique</vt:lpstr>
      <vt:lpstr>Les éléments de base d’un circuit électrique</vt:lpstr>
      <vt:lpstr>Fléchage tension, courant…</vt:lpstr>
      <vt:lpstr>Relation tension, courant.</vt:lpstr>
      <vt:lpstr>Relation tension, courant.</vt:lpstr>
      <vt:lpstr>Relation U; R; I…</vt:lpstr>
      <vt:lpstr>Relation tension, courant.</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continu et ses lois (flech-URI-convGR)F</dc:title>
  <dc:creator>Philippe Dutour</dc:creator>
  <cp:lastModifiedBy>Philippe Dutour</cp:lastModifiedBy>
  <cp:revision>162</cp:revision>
  <dcterms:created xsi:type="dcterms:W3CDTF">2014-11-08T18:10:16Z</dcterms:created>
  <dcterms:modified xsi:type="dcterms:W3CDTF">2015-01-07T18:19:07Z</dcterms:modified>
</cp:coreProperties>
</file>