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custDataLst>
    <p:tags r:id="rId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0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C6C9E-C423-4FF7-8ECC-450ABBBDB487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DF95B-F86F-4A23-B17C-1156BAC95F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835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DF95B-F86F-4A23-B17C-1156BAC95F6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4774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8297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427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471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0119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25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619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7486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318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048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0314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002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BC5E4-00EE-4BAB-879B-D3DF2A41428E}" type="datetimeFigureOut">
              <a:rPr lang="fr-FR" smtClean="0"/>
              <a:t>21/11/2014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83D85-4CEE-4B81-B447-D967F3F9A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7790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32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CF0EF44F-E317-4AC8-9E2B-4CBEE079AE73}"/>
  <p:tag name="ISPRING_PROJECT_FOLDER_UPDATED" val="1"/>
  <p:tag name="ISPRING_RESOURCE_PATHS_HASH_PRESENTER" val="126980626987e0e77045ab5a4d9466915b14fcd"/>
  <p:tag name="ISPRING_RESOURCE_FOLDER" val="C:\Users\Philippe\Documents\techphil\continu alternatif\quiz cca\"/>
  <p:tag name="ISPRING_PRESENTATION_PATH" val="C:\Users\Philippe\Documents\techphil\continu alternatif\quiz cca.pptx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</Words>
  <Application>Microsoft Office PowerPoint</Application>
  <PresentationFormat>Affichage à l'écran (4:3)</PresentationFormat>
  <Paragraphs>1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Dutour</dc:creator>
  <cp:lastModifiedBy>Philippe Dutour</cp:lastModifiedBy>
  <cp:revision>4</cp:revision>
  <dcterms:created xsi:type="dcterms:W3CDTF">2014-10-27T23:17:26Z</dcterms:created>
  <dcterms:modified xsi:type="dcterms:W3CDTF">2014-11-21T10:13:55Z</dcterms:modified>
</cp:coreProperties>
</file>