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2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3.xml" ContentType="application/vnd.openxmlformats-officedocument.presentationml.notesSlide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notesSlides/notesSlide4.xml" ContentType="application/vnd.openxmlformats-officedocument.presentationml.notesSlide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notesSlides/notesSlide5.xml" ContentType="application/vnd.openxmlformats-officedocument.presentationml.notesSlide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notesSlides/notesSlide6.xml" ContentType="application/vnd.openxmlformats-officedocument.presentationml.notesSlide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notesSlides/notesSlide7.xml" ContentType="application/vnd.openxmlformats-officedocument.presentationml.notesSlide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notesSlides/notesSlide8.xml" ContentType="application/vnd.openxmlformats-officedocument.presentationml.notesSlide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notesSlides/notesSlide9.xml" ContentType="application/vnd.openxmlformats-officedocument.presentationml.notesSlide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notesSlides/notesSlide10.xml" ContentType="application/vnd.openxmlformats-officedocument.presentationml.notesSlide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notesSlides/notesSlide11.xml" ContentType="application/vnd.openxmlformats-officedocument.presentationml.notesSlide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59" r:id="rId4"/>
    <p:sldId id="260" r:id="rId5"/>
    <p:sldId id="261" r:id="rId6"/>
    <p:sldId id="257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custDataLst>
    <p:tags r:id="rId16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3C06"/>
    <a:srgbClr val="700000"/>
    <a:srgbClr val="F790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37" autoAdjust="0"/>
    <p:restoredTop sz="94660"/>
  </p:normalViewPr>
  <p:slideViewPr>
    <p:cSldViewPr>
      <p:cViewPr varScale="1">
        <p:scale>
          <a:sx n="92" d="100"/>
          <a:sy n="92" d="100"/>
        </p:scale>
        <p:origin x="-150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781EC4-E168-4041-9AB7-88265014C86C}" type="datetimeFigureOut">
              <a:rPr lang="fr-FR" smtClean="0"/>
              <a:t>14/12/2015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82C20B-A72D-4486-B316-3ECC8AD7C6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264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2C20B-A72D-4486-B316-3ECC8AD7C6F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75553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2C20B-A72D-4486-B316-3ECC8AD7C6FC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8581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2C20B-A72D-4486-B316-3ECC8AD7C6FC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60597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2C20B-A72D-4486-B316-3ECC8AD7C6FC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97862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2C20B-A72D-4486-B316-3ECC8AD7C6FC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033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2C20B-A72D-4486-B316-3ECC8AD7C6FC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6841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2C20B-A72D-4486-B316-3ECC8AD7C6FC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21876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2C20B-A72D-4486-B316-3ECC8AD7C6FC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27619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2C20B-A72D-4486-B316-3ECC8AD7C6FC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21930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2C20B-A72D-4486-B316-3ECC8AD7C6FC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62488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2C20B-A72D-4486-B316-3ECC8AD7C6FC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3013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2C20B-A72D-4486-B316-3ECC8AD7C6FC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48403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2C20B-A72D-4486-B316-3ECC8AD7C6FC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1009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14/12/2015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31621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14/12/2015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3497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14/12/2015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3589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>
                  <a:glow rad="152400">
                    <a:schemeClr val="bg1"/>
                  </a:glow>
                </a:effectLst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effectLst>
                  <a:glow rad="152400">
                    <a:schemeClr val="bg1"/>
                  </a:glow>
                </a:effectLst>
              </a:defRPr>
            </a:lvl1pPr>
            <a:lvl2pPr>
              <a:defRPr>
                <a:effectLst>
                  <a:glow rad="152400">
                    <a:schemeClr val="bg1"/>
                  </a:glow>
                </a:effectLst>
              </a:defRPr>
            </a:lvl2pPr>
            <a:lvl3pPr>
              <a:defRPr>
                <a:effectLst>
                  <a:glow rad="152400">
                    <a:schemeClr val="bg1"/>
                  </a:glow>
                </a:effectLst>
              </a:defRPr>
            </a:lvl3pPr>
            <a:lvl4pPr>
              <a:defRPr>
                <a:effectLst>
                  <a:glow rad="152400">
                    <a:schemeClr val="bg1"/>
                  </a:glow>
                </a:effectLst>
              </a:defRPr>
            </a:lvl4pPr>
            <a:lvl5pPr>
              <a:defRPr>
                <a:effectLst>
                  <a:glow rad="152400">
                    <a:schemeClr val="bg1"/>
                  </a:glow>
                </a:effectLst>
              </a:defRPr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14/12/2015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3860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14/12/2015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8376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14/12/2015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428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14/12/2015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4960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14/12/2015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1899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14/12/2015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4505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14/12/2015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0836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14/12/2015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0190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2AFBF8-C7C6-4F29-9935-45E914177EE7}" type="datetimeFigureOut">
              <a:rPr lang="fr-FR" smtClean="0"/>
              <a:t>14/12/2015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/>
          <p:cNvSpPr txBox="1"/>
          <p:nvPr userDrawn="1"/>
        </p:nvSpPr>
        <p:spPr>
          <a:xfrm>
            <a:off x="0" y="6484694"/>
            <a:ext cx="15840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Ph. </a:t>
            </a:r>
            <a:r>
              <a:rPr lang="fr-FR" b="1" dirty="0" err="1" smtClean="0">
                <a:solidFill>
                  <a:schemeClr val="bg1"/>
                </a:solidFill>
              </a:rPr>
              <a:t>Dutour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684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46.xml"/><Relationship Id="rId13" Type="http://schemas.openxmlformats.org/officeDocument/2006/relationships/tags" Target="../tags/tag151.xml"/><Relationship Id="rId18" Type="http://schemas.openxmlformats.org/officeDocument/2006/relationships/tags" Target="../tags/tag156.xml"/><Relationship Id="rId3" Type="http://schemas.openxmlformats.org/officeDocument/2006/relationships/tags" Target="../tags/tag141.xml"/><Relationship Id="rId21" Type="http://schemas.openxmlformats.org/officeDocument/2006/relationships/slideLayout" Target="../slideLayouts/slideLayout2.xml"/><Relationship Id="rId7" Type="http://schemas.openxmlformats.org/officeDocument/2006/relationships/tags" Target="../tags/tag145.xml"/><Relationship Id="rId12" Type="http://schemas.openxmlformats.org/officeDocument/2006/relationships/tags" Target="../tags/tag150.xml"/><Relationship Id="rId17" Type="http://schemas.openxmlformats.org/officeDocument/2006/relationships/tags" Target="../tags/tag155.xml"/><Relationship Id="rId2" Type="http://schemas.openxmlformats.org/officeDocument/2006/relationships/tags" Target="../tags/tag140.xml"/><Relationship Id="rId16" Type="http://schemas.openxmlformats.org/officeDocument/2006/relationships/tags" Target="../tags/tag154.xml"/><Relationship Id="rId20" Type="http://schemas.openxmlformats.org/officeDocument/2006/relationships/tags" Target="../tags/tag158.xml"/><Relationship Id="rId1" Type="http://schemas.openxmlformats.org/officeDocument/2006/relationships/tags" Target="../tags/tag139.xml"/><Relationship Id="rId6" Type="http://schemas.openxmlformats.org/officeDocument/2006/relationships/tags" Target="../tags/tag144.xml"/><Relationship Id="rId11" Type="http://schemas.openxmlformats.org/officeDocument/2006/relationships/tags" Target="../tags/tag149.xml"/><Relationship Id="rId5" Type="http://schemas.openxmlformats.org/officeDocument/2006/relationships/tags" Target="../tags/tag143.xml"/><Relationship Id="rId15" Type="http://schemas.openxmlformats.org/officeDocument/2006/relationships/tags" Target="../tags/tag153.xml"/><Relationship Id="rId23" Type="http://schemas.openxmlformats.org/officeDocument/2006/relationships/image" Target="../media/image4.png"/><Relationship Id="rId10" Type="http://schemas.openxmlformats.org/officeDocument/2006/relationships/tags" Target="../tags/tag148.xml"/><Relationship Id="rId19" Type="http://schemas.openxmlformats.org/officeDocument/2006/relationships/tags" Target="../tags/tag157.xml"/><Relationship Id="rId4" Type="http://schemas.openxmlformats.org/officeDocument/2006/relationships/tags" Target="../tags/tag142.xml"/><Relationship Id="rId9" Type="http://schemas.openxmlformats.org/officeDocument/2006/relationships/tags" Target="../tags/tag147.xml"/><Relationship Id="rId14" Type="http://schemas.openxmlformats.org/officeDocument/2006/relationships/tags" Target="../tags/tag152.xml"/><Relationship Id="rId2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166.xml"/><Relationship Id="rId13" Type="http://schemas.openxmlformats.org/officeDocument/2006/relationships/tags" Target="../tags/tag171.xml"/><Relationship Id="rId18" Type="http://schemas.openxmlformats.org/officeDocument/2006/relationships/tags" Target="../tags/tag176.xml"/><Relationship Id="rId3" Type="http://schemas.openxmlformats.org/officeDocument/2006/relationships/tags" Target="../tags/tag161.xml"/><Relationship Id="rId21" Type="http://schemas.openxmlformats.org/officeDocument/2006/relationships/slideLayout" Target="../slideLayouts/slideLayout2.xml"/><Relationship Id="rId7" Type="http://schemas.openxmlformats.org/officeDocument/2006/relationships/tags" Target="../tags/tag165.xml"/><Relationship Id="rId12" Type="http://schemas.openxmlformats.org/officeDocument/2006/relationships/tags" Target="../tags/tag170.xml"/><Relationship Id="rId17" Type="http://schemas.openxmlformats.org/officeDocument/2006/relationships/tags" Target="../tags/tag175.xml"/><Relationship Id="rId2" Type="http://schemas.openxmlformats.org/officeDocument/2006/relationships/tags" Target="../tags/tag160.xml"/><Relationship Id="rId16" Type="http://schemas.openxmlformats.org/officeDocument/2006/relationships/tags" Target="../tags/tag174.xml"/><Relationship Id="rId20" Type="http://schemas.openxmlformats.org/officeDocument/2006/relationships/tags" Target="../tags/tag178.xml"/><Relationship Id="rId1" Type="http://schemas.openxmlformats.org/officeDocument/2006/relationships/tags" Target="../tags/tag159.xml"/><Relationship Id="rId6" Type="http://schemas.openxmlformats.org/officeDocument/2006/relationships/tags" Target="../tags/tag164.xml"/><Relationship Id="rId11" Type="http://schemas.openxmlformats.org/officeDocument/2006/relationships/tags" Target="../tags/tag169.xml"/><Relationship Id="rId5" Type="http://schemas.openxmlformats.org/officeDocument/2006/relationships/tags" Target="../tags/tag163.xml"/><Relationship Id="rId15" Type="http://schemas.openxmlformats.org/officeDocument/2006/relationships/tags" Target="../tags/tag173.xml"/><Relationship Id="rId23" Type="http://schemas.openxmlformats.org/officeDocument/2006/relationships/image" Target="../media/image4.png"/><Relationship Id="rId10" Type="http://schemas.openxmlformats.org/officeDocument/2006/relationships/tags" Target="../tags/tag168.xml"/><Relationship Id="rId19" Type="http://schemas.openxmlformats.org/officeDocument/2006/relationships/tags" Target="../tags/tag177.xml"/><Relationship Id="rId4" Type="http://schemas.openxmlformats.org/officeDocument/2006/relationships/tags" Target="../tags/tag162.xml"/><Relationship Id="rId9" Type="http://schemas.openxmlformats.org/officeDocument/2006/relationships/tags" Target="../tags/tag167.xml"/><Relationship Id="rId14" Type="http://schemas.openxmlformats.org/officeDocument/2006/relationships/tags" Target="../tags/tag172.xml"/><Relationship Id="rId2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86.xml"/><Relationship Id="rId13" Type="http://schemas.openxmlformats.org/officeDocument/2006/relationships/tags" Target="../tags/tag191.xml"/><Relationship Id="rId18" Type="http://schemas.openxmlformats.org/officeDocument/2006/relationships/tags" Target="../tags/tag196.xml"/><Relationship Id="rId26" Type="http://schemas.openxmlformats.org/officeDocument/2006/relationships/notesSlide" Target="../notesSlides/notesSlide12.xml"/><Relationship Id="rId3" Type="http://schemas.openxmlformats.org/officeDocument/2006/relationships/tags" Target="../tags/tag181.xml"/><Relationship Id="rId21" Type="http://schemas.openxmlformats.org/officeDocument/2006/relationships/tags" Target="../tags/tag199.xml"/><Relationship Id="rId7" Type="http://schemas.openxmlformats.org/officeDocument/2006/relationships/tags" Target="../tags/tag185.xml"/><Relationship Id="rId12" Type="http://schemas.openxmlformats.org/officeDocument/2006/relationships/tags" Target="../tags/tag190.xml"/><Relationship Id="rId17" Type="http://schemas.openxmlformats.org/officeDocument/2006/relationships/tags" Target="../tags/tag195.xml"/><Relationship Id="rId25" Type="http://schemas.openxmlformats.org/officeDocument/2006/relationships/slideLayout" Target="../slideLayouts/slideLayout2.xml"/><Relationship Id="rId2" Type="http://schemas.openxmlformats.org/officeDocument/2006/relationships/tags" Target="../tags/tag180.xml"/><Relationship Id="rId16" Type="http://schemas.openxmlformats.org/officeDocument/2006/relationships/tags" Target="../tags/tag194.xml"/><Relationship Id="rId20" Type="http://schemas.openxmlformats.org/officeDocument/2006/relationships/tags" Target="../tags/tag198.xml"/><Relationship Id="rId29" Type="http://schemas.microsoft.com/office/2007/relationships/hdphoto" Target="../media/hdphoto1.wdp"/><Relationship Id="rId1" Type="http://schemas.openxmlformats.org/officeDocument/2006/relationships/tags" Target="../tags/tag179.xml"/><Relationship Id="rId6" Type="http://schemas.openxmlformats.org/officeDocument/2006/relationships/tags" Target="../tags/tag184.xml"/><Relationship Id="rId11" Type="http://schemas.openxmlformats.org/officeDocument/2006/relationships/tags" Target="../tags/tag189.xml"/><Relationship Id="rId24" Type="http://schemas.openxmlformats.org/officeDocument/2006/relationships/tags" Target="../tags/tag202.xml"/><Relationship Id="rId5" Type="http://schemas.openxmlformats.org/officeDocument/2006/relationships/tags" Target="../tags/tag183.xml"/><Relationship Id="rId15" Type="http://schemas.openxmlformats.org/officeDocument/2006/relationships/tags" Target="../tags/tag193.xml"/><Relationship Id="rId23" Type="http://schemas.openxmlformats.org/officeDocument/2006/relationships/tags" Target="../tags/tag201.xml"/><Relationship Id="rId28" Type="http://schemas.openxmlformats.org/officeDocument/2006/relationships/image" Target="../media/image5.png"/><Relationship Id="rId10" Type="http://schemas.openxmlformats.org/officeDocument/2006/relationships/tags" Target="../tags/tag188.xml"/><Relationship Id="rId19" Type="http://schemas.openxmlformats.org/officeDocument/2006/relationships/tags" Target="../tags/tag197.xml"/><Relationship Id="rId4" Type="http://schemas.openxmlformats.org/officeDocument/2006/relationships/tags" Target="../tags/tag182.xml"/><Relationship Id="rId9" Type="http://schemas.openxmlformats.org/officeDocument/2006/relationships/tags" Target="../tags/tag187.xml"/><Relationship Id="rId14" Type="http://schemas.openxmlformats.org/officeDocument/2006/relationships/tags" Target="../tags/tag192.xml"/><Relationship Id="rId22" Type="http://schemas.openxmlformats.org/officeDocument/2006/relationships/tags" Target="../tags/tag200.xml"/><Relationship Id="rId27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1.xml"/><Relationship Id="rId13" Type="http://schemas.openxmlformats.org/officeDocument/2006/relationships/tags" Target="../tags/tag16.xml"/><Relationship Id="rId18" Type="http://schemas.openxmlformats.org/officeDocument/2006/relationships/image" Target="../media/image3.png"/><Relationship Id="rId3" Type="http://schemas.openxmlformats.org/officeDocument/2006/relationships/tags" Target="../tags/tag6.xml"/><Relationship Id="rId7" Type="http://schemas.openxmlformats.org/officeDocument/2006/relationships/tags" Target="../tags/tag10.xml"/><Relationship Id="rId12" Type="http://schemas.openxmlformats.org/officeDocument/2006/relationships/tags" Target="../tags/tag15.xml"/><Relationship Id="rId17" Type="http://schemas.openxmlformats.org/officeDocument/2006/relationships/image" Target="../media/image2.gif"/><Relationship Id="rId2" Type="http://schemas.openxmlformats.org/officeDocument/2006/relationships/tags" Target="../tags/tag5.xml"/><Relationship Id="rId16" Type="http://schemas.openxmlformats.org/officeDocument/2006/relationships/notesSlide" Target="../notesSlides/notesSlide2.xml"/><Relationship Id="rId1" Type="http://schemas.openxmlformats.org/officeDocument/2006/relationships/tags" Target="../tags/tag4.xml"/><Relationship Id="rId6" Type="http://schemas.openxmlformats.org/officeDocument/2006/relationships/tags" Target="../tags/tag9.xml"/><Relationship Id="rId11" Type="http://schemas.openxmlformats.org/officeDocument/2006/relationships/tags" Target="../tags/tag14.xml"/><Relationship Id="rId5" Type="http://schemas.openxmlformats.org/officeDocument/2006/relationships/tags" Target="../tags/tag8.xml"/><Relationship Id="rId15" Type="http://schemas.openxmlformats.org/officeDocument/2006/relationships/slideLayout" Target="../slideLayouts/slideLayout2.xml"/><Relationship Id="rId10" Type="http://schemas.openxmlformats.org/officeDocument/2006/relationships/tags" Target="../tags/tag13.xml"/><Relationship Id="rId4" Type="http://schemas.openxmlformats.org/officeDocument/2006/relationships/tags" Target="../tags/tag7.xml"/><Relationship Id="rId9" Type="http://schemas.openxmlformats.org/officeDocument/2006/relationships/tags" Target="../tags/tag12.xml"/><Relationship Id="rId14" Type="http://schemas.openxmlformats.org/officeDocument/2006/relationships/tags" Target="../tags/tag1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25.xml"/><Relationship Id="rId13" Type="http://schemas.openxmlformats.org/officeDocument/2006/relationships/tags" Target="../tags/tag30.xml"/><Relationship Id="rId18" Type="http://schemas.openxmlformats.org/officeDocument/2006/relationships/slideLayout" Target="../slideLayouts/slideLayout2.xml"/><Relationship Id="rId3" Type="http://schemas.openxmlformats.org/officeDocument/2006/relationships/tags" Target="../tags/tag20.xml"/><Relationship Id="rId7" Type="http://schemas.openxmlformats.org/officeDocument/2006/relationships/tags" Target="../tags/tag24.xml"/><Relationship Id="rId12" Type="http://schemas.openxmlformats.org/officeDocument/2006/relationships/tags" Target="../tags/tag29.xml"/><Relationship Id="rId17" Type="http://schemas.openxmlformats.org/officeDocument/2006/relationships/tags" Target="../tags/tag34.xml"/><Relationship Id="rId2" Type="http://schemas.openxmlformats.org/officeDocument/2006/relationships/tags" Target="../tags/tag19.xml"/><Relationship Id="rId16" Type="http://schemas.openxmlformats.org/officeDocument/2006/relationships/tags" Target="../tags/tag33.xml"/><Relationship Id="rId20" Type="http://schemas.openxmlformats.org/officeDocument/2006/relationships/image" Target="../media/image2.gif"/><Relationship Id="rId1" Type="http://schemas.openxmlformats.org/officeDocument/2006/relationships/tags" Target="../tags/tag18.xml"/><Relationship Id="rId6" Type="http://schemas.openxmlformats.org/officeDocument/2006/relationships/tags" Target="../tags/tag23.xml"/><Relationship Id="rId11" Type="http://schemas.openxmlformats.org/officeDocument/2006/relationships/tags" Target="../tags/tag28.xml"/><Relationship Id="rId5" Type="http://schemas.openxmlformats.org/officeDocument/2006/relationships/tags" Target="../tags/tag22.xml"/><Relationship Id="rId15" Type="http://schemas.openxmlformats.org/officeDocument/2006/relationships/tags" Target="../tags/tag32.xml"/><Relationship Id="rId10" Type="http://schemas.openxmlformats.org/officeDocument/2006/relationships/tags" Target="../tags/tag27.xml"/><Relationship Id="rId19" Type="http://schemas.openxmlformats.org/officeDocument/2006/relationships/notesSlide" Target="../notesSlides/notesSlide3.xml"/><Relationship Id="rId4" Type="http://schemas.openxmlformats.org/officeDocument/2006/relationships/tags" Target="../tags/tag21.xml"/><Relationship Id="rId9" Type="http://schemas.openxmlformats.org/officeDocument/2006/relationships/tags" Target="../tags/tag26.xml"/><Relationship Id="rId14" Type="http://schemas.openxmlformats.org/officeDocument/2006/relationships/tags" Target="../tags/tag3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42.xml"/><Relationship Id="rId13" Type="http://schemas.openxmlformats.org/officeDocument/2006/relationships/image" Target="../media/image2.gif"/><Relationship Id="rId3" Type="http://schemas.openxmlformats.org/officeDocument/2006/relationships/tags" Target="../tags/tag37.xml"/><Relationship Id="rId7" Type="http://schemas.openxmlformats.org/officeDocument/2006/relationships/tags" Target="../tags/tag41.xml"/><Relationship Id="rId12" Type="http://schemas.openxmlformats.org/officeDocument/2006/relationships/notesSlide" Target="../notesSlides/notesSlide4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tags" Target="../tags/tag40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39.xml"/><Relationship Id="rId10" Type="http://schemas.openxmlformats.org/officeDocument/2006/relationships/tags" Target="../tags/tag44.xml"/><Relationship Id="rId4" Type="http://schemas.openxmlformats.org/officeDocument/2006/relationships/tags" Target="../tags/tag38.xml"/><Relationship Id="rId9" Type="http://schemas.openxmlformats.org/officeDocument/2006/relationships/tags" Target="../tags/tag4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52.xml"/><Relationship Id="rId13" Type="http://schemas.openxmlformats.org/officeDocument/2006/relationships/tags" Target="../tags/tag57.xml"/><Relationship Id="rId18" Type="http://schemas.openxmlformats.org/officeDocument/2006/relationships/tags" Target="../tags/tag62.xml"/><Relationship Id="rId26" Type="http://schemas.openxmlformats.org/officeDocument/2006/relationships/image" Target="../media/image2.gif"/><Relationship Id="rId3" Type="http://schemas.openxmlformats.org/officeDocument/2006/relationships/tags" Target="../tags/tag47.xml"/><Relationship Id="rId21" Type="http://schemas.openxmlformats.org/officeDocument/2006/relationships/tags" Target="../tags/tag65.xml"/><Relationship Id="rId7" Type="http://schemas.openxmlformats.org/officeDocument/2006/relationships/tags" Target="../tags/tag51.xml"/><Relationship Id="rId12" Type="http://schemas.openxmlformats.org/officeDocument/2006/relationships/tags" Target="../tags/tag56.xml"/><Relationship Id="rId17" Type="http://schemas.openxmlformats.org/officeDocument/2006/relationships/tags" Target="../tags/tag61.xml"/><Relationship Id="rId25" Type="http://schemas.openxmlformats.org/officeDocument/2006/relationships/notesSlide" Target="../notesSlides/notesSlide5.xml"/><Relationship Id="rId2" Type="http://schemas.openxmlformats.org/officeDocument/2006/relationships/tags" Target="../tags/tag46.xml"/><Relationship Id="rId16" Type="http://schemas.openxmlformats.org/officeDocument/2006/relationships/tags" Target="../tags/tag60.xml"/><Relationship Id="rId20" Type="http://schemas.openxmlformats.org/officeDocument/2006/relationships/tags" Target="../tags/tag64.xml"/><Relationship Id="rId1" Type="http://schemas.openxmlformats.org/officeDocument/2006/relationships/tags" Target="../tags/tag45.xml"/><Relationship Id="rId6" Type="http://schemas.openxmlformats.org/officeDocument/2006/relationships/tags" Target="../tags/tag50.xml"/><Relationship Id="rId11" Type="http://schemas.openxmlformats.org/officeDocument/2006/relationships/tags" Target="../tags/tag55.xml"/><Relationship Id="rId24" Type="http://schemas.openxmlformats.org/officeDocument/2006/relationships/slideLayout" Target="../slideLayouts/slideLayout2.xml"/><Relationship Id="rId5" Type="http://schemas.openxmlformats.org/officeDocument/2006/relationships/tags" Target="../tags/tag49.xml"/><Relationship Id="rId15" Type="http://schemas.openxmlformats.org/officeDocument/2006/relationships/tags" Target="../tags/tag59.xml"/><Relationship Id="rId23" Type="http://schemas.openxmlformats.org/officeDocument/2006/relationships/tags" Target="../tags/tag67.xml"/><Relationship Id="rId10" Type="http://schemas.openxmlformats.org/officeDocument/2006/relationships/tags" Target="../tags/tag54.xml"/><Relationship Id="rId19" Type="http://schemas.openxmlformats.org/officeDocument/2006/relationships/tags" Target="../tags/tag63.xml"/><Relationship Id="rId4" Type="http://schemas.openxmlformats.org/officeDocument/2006/relationships/tags" Target="../tags/tag48.xml"/><Relationship Id="rId9" Type="http://schemas.openxmlformats.org/officeDocument/2006/relationships/tags" Target="../tags/tag53.xml"/><Relationship Id="rId14" Type="http://schemas.openxmlformats.org/officeDocument/2006/relationships/tags" Target="../tags/tag58.xml"/><Relationship Id="rId22" Type="http://schemas.openxmlformats.org/officeDocument/2006/relationships/tags" Target="../tags/tag6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13" Type="http://schemas.openxmlformats.org/officeDocument/2006/relationships/tags" Target="../tags/tag80.xml"/><Relationship Id="rId18" Type="http://schemas.openxmlformats.org/officeDocument/2006/relationships/tags" Target="../tags/tag85.xml"/><Relationship Id="rId26" Type="http://schemas.openxmlformats.org/officeDocument/2006/relationships/notesSlide" Target="../notesSlides/notesSlide6.xml"/><Relationship Id="rId3" Type="http://schemas.openxmlformats.org/officeDocument/2006/relationships/tags" Target="../tags/tag70.xml"/><Relationship Id="rId21" Type="http://schemas.openxmlformats.org/officeDocument/2006/relationships/tags" Target="../tags/tag88.xml"/><Relationship Id="rId7" Type="http://schemas.openxmlformats.org/officeDocument/2006/relationships/tags" Target="../tags/tag74.xml"/><Relationship Id="rId12" Type="http://schemas.openxmlformats.org/officeDocument/2006/relationships/tags" Target="../tags/tag79.xml"/><Relationship Id="rId17" Type="http://schemas.openxmlformats.org/officeDocument/2006/relationships/tags" Target="../tags/tag84.xml"/><Relationship Id="rId25" Type="http://schemas.openxmlformats.org/officeDocument/2006/relationships/slideLayout" Target="../slideLayouts/slideLayout2.xml"/><Relationship Id="rId2" Type="http://schemas.openxmlformats.org/officeDocument/2006/relationships/tags" Target="../tags/tag69.xml"/><Relationship Id="rId16" Type="http://schemas.openxmlformats.org/officeDocument/2006/relationships/tags" Target="../tags/tag83.xml"/><Relationship Id="rId20" Type="http://schemas.openxmlformats.org/officeDocument/2006/relationships/tags" Target="../tags/tag87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tags" Target="../tags/tag78.xml"/><Relationship Id="rId24" Type="http://schemas.openxmlformats.org/officeDocument/2006/relationships/tags" Target="../tags/tag91.xml"/><Relationship Id="rId5" Type="http://schemas.openxmlformats.org/officeDocument/2006/relationships/tags" Target="../tags/tag72.xml"/><Relationship Id="rId15" Type="http://schemas.openxmlformats.org/officeDocument/2006/relationships/tags" Target="../tags/tag82.xml"/><Relationship Id="rId23" Type="http://schemas.openxmlformats.org/officeDocument/2006/relationships/tags" Target="../tags/tag90.xml"/><Relationship Id="rId10" Type="http://schemas.openxmlformats.org/officeDocument/2006/relationships/tags" Target="../tags/tag77.xml"/><Relationship Id="rId19" Type="http://schemas.openxmlformats.org/officeDocument/2006/relationships/tags" Target="../tags/tag86.xml"/><Relationship Id="rId4" Type="http://schemas.openxmlformats.org/officeDocument/2006/relationships/tags" Target="../tags/tag71.xml"/><Relationship Id="rId9" Type="http://schemas.openxmlformats.org/officeDocument/2006/relationships/tags" Target="../tags/tag76.xml"/><Relationship Id="rId14" Type="http://schemas.openxmlformats.org/officeDocument/2006/relationships/tags" Target="../tags/tag81.xml"/><Relationship Id="rId22" Type="http://schemas.openxmlformats.org/officeDocument/2006/relationships/tags" Target="../tags/tag89.xml"/><Relationship Id="rId27" Type="http://schemas.openxmlformats.org/officeDocument/2006/relationships/image" Target="../media/image2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99.xml"/><Relationship Id="rId13" Type="http://schemas.openxmlformats.org/officeDocument/2006/relationships/tags" Target="../tags/tag104.xml"/><Relationship Id="rId18" Type="http://schemas.openxmlformats.org/officeDocument/2006/relationships/tags" Target="../tags/tag109.xml"/><Relationship Id="rId26" Type="http://schemas.openxmlformats.org/officeDocument/2006/relationships/slideLayout" Target="../slideLayouts/slideLayout2.xml"/><Relationship Id="rId3" Type="http://schemas.openxmlformats.org/officeDocument/2006/relationships/tags" Target="../tags/tag94.xml"/><Relationship Id="rId21" Type="http://schemas.openxmlformats.org/officeDocument/2006/relationships/tags" Target="../tags/tag112.xml"/><Relationship Id="rId7" Type="http://schemas.openxmlformats.org/officeDocument/2006/relationships/tags" Target="../tags/tag98.xml"/><Relationship Id="rId12" Type="http://schemas.openxmlformats.org/officeDocument/2006/relationships/tags" Target="../tags/tag103.xml"/><Relationship Id="rId17" Type="http://schemas.openxmlformats.org/officeDocument/2006/relationships/tags" Target="../tags/tag108.xml"/><Relationship Id="rId25" Type="http://schemas.openxmlformats.org/officeDocument/2006/relationships/tags" Target="../tags/tag116.xml"/><Relationship Id="rId2" Type="http://schemas.openxmlformats.org/officeDocument/2006/relationships/tags" Target="../tags/tag93.xml"/><Relationship Id="rId16" Type="http://schemas.openxmlformats.org/officeDocument/2006/relationships/tags" Target="../tags/tag107.xml"/><Relationship Id="rId20" Type="http://schemas.openxmlformats.org/officeDocument/2006/relationships/tags" Target="../tags/tag111.xml"/><Relationship Id="rId29" Type="http://schemas.openxmlformats.org/officeDocument/2006/relationships/image" Target="../media/image3.png"/><Relationship Id="rId1" Type="http://schemas.openxmlformats.org/officeDocument/2006/relationships/tags" Target="../tags/tag92.xml"/><Relationship Id="rId6" Type="http://schemas.openxmlformats.org/officeDocument/2006/relationships/tags" Target="../tags/tag97.xml"/><Relationship Id="rId11" Type="http://schemas.openxmlformats.org/officeDocument/2006/relationships/tags" Target="../tags/tag102.xml"/><Relationship Id="rId24" Type="http://schemas.openxmlformats.org/officeDocument/2006/relationships/tags" Target="../tags/tag115.xml"/><Relationship Id="rId5" Type="http://schemas.openxmlformats.org/officeDocument/2006/relationships/tags" Target="../tags/tag96.xml"/><Relationship Id="rId15" Type="http://schemas.openxmlformats.org/officeDocument/2006/relationships/tags" Target="../tags/tag106.xml"/><Relationship Id="rId23" Type="http://schemas.openxmlformats.org/officeDocument/2006/relationships/tags" Target="../tags/tag114.xml"/><Relationship Id="rId28" Type="http://schemas.openxmlformats.org/officeDocument/2006/relationships/image" Target="../media/image2.gif"/><Relationship Id="rId10" Type="http://schemas.openxmlformats.org/officeDocument/2006/relationships/tags" Target="../tags/tag101.xml"/><Relationship Id="rId19" Type="http://schemas.openxmlformats.org/officeDocument/2006/relationships/tags" Target="../tags/tag110.xml"/><Relationship Id="rId4" Type="http://schemas.openxmlformats.org/officeDocument/2006/relationships/tags" Target="../tags/tag95.xml"/><Relationship Id="rId9" Type="http://schemas.openxmlformats.org/officeDocument/2006/relationships/tags" Target="../tags/tag100.xml"/><Relationship Id="rId14" Type="http://schemas.openxmlformats.org/officeDocument/2006/relationships/tags" Target="../tags/tag105.xml"/><Relationship Id="rId22" Type="http://schemas.openxmlformats.org/officeDocument/2006/relationships/tags" Target="../tags/tag113.xml"/><Relationship Id="rId27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8.xml"/><Relationship Id="rId3" Type="http://schemas.openxmlformats.org/officeDocument/2006/relationships/tags" Target="../tags/tag119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118.xml"/><Relationship Id="rId1" Type="http://schemas.openxmlformats.org/officeDocument/2006/relationships/tags" Target="../tags/tag117.xml"/><Relationship Id="rId6" Type="http://schemas.openxmlformats.org/officeDocument/2006/relationships/tags" Target="../tags/tag122.xml"/><Relationship Id="rId5" Type="http://schemas.openxmlformats.org/officeDocument/2006/relationships/tags" Target="../tags/tag121.xml"/><Relationship Id="rId4" Type="http://schemas.openxmlformats.org/officeDocument/2006/relationships/tags" Target="../tags/tag120.xml"/><Relationship Id="rId9" Type="http://schemas.openxmlformats.org/officeDocument/2006/relationships/image" Target="../media/image2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30.xml"/><Relationship Id="rId13" Type="http://schemas.openxmlformats.org/officeDocument/2006/relationships/tags" Target="../tags/tag135.xml"/><Relationship Id="rId18" Type="http://schemas.openxmlformats.org/officeDocument/2006/relationships/notesSlide" Target="../notesSlides/notesSlide9.xml"/><Relationship Id="rId3" Type="http://schemas.openxmlformats.org/officeDocument/2006/relationships/tags" Target="../tags/tag125.xml"/><Relationship Id="rId7" Type="http://schemas.openxmlformats.org/officeDocument/2006/relationships/tags" Target="../tags/tag129.xml"/><Relationship Id="rId12" Type="http://schemas.openxmlformats.org/officeDocument/2006/relationships/tags" Target="../tags/tag134.xml"/><Relationship Id="rId17" Type="http://schemas.openxmlformats.org/officeDocument/2006/relationships/slideLayout" Target="../slideLayouts/slideLayout2.xml"/><Relationship Id="rId2" Type="http://schemas.openxmlformats.org/officeDocument/2006/relationships/tags" Target="../tags/tag124.xml"/><Relationship Id="rId16" Type="http://schemas.openxmlformats.org/officeDocument/2006/relationships/tags" Target="../tags/tag138.xml"/><Relationship Id="rId1" Type="http://schemas.openxmlformats.org/officeDocument/2006/relationships/tags" Target="../tags/tag123.xml"/><Relationship Id="rId6" Type="http://schemas.openxmlformats.org/officeDocument/2006/relationships/tags" Target="../tags/tag128.xml"/><Relationship Id="rId11" Type="http://schemas.openxmlformats.org/officeDocument/2006/relationships/tags" Target="../tags/tag133.xml"/><Relationship Id="rId5" Type="http://schemas.openxmlformats.org/officeDocument/2006/relationships/tags" Target="../tags/tag127.xml"/><Relationship Id="rId15" Type="http://schemas.openxmlformats.org/officeDocument/2006/relationships/tags" Target="../tags/tag137.xml"/><Relationship Id="rId10" Type="http://schemas.openxmlformats.org/officeDocument/2006/relationships/tags" Target="../tags/tag132.xml"/><Relationship Id="rId19" Type="http://schemas.openxmlformats.org/officeDocument/2006/relationships/image" Target="../media/image4.png"/><Relationship Id="rId4" Type="http://schemas.openxmlformats.org/officeDocument/2006/relationships/tags" Target="../tags/tag126.xml"/><Relationship Id="rId9" Type="http://schemas.openxmlformats.org/officeDocument/2006/relationships/tags" Target="../tags/tag131.xml"/><Relationship Id="rId14" Type="http://schemas.openxmlformats.org/officeDocument/2006/relationships/tags" Target="../tags/tag1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827584" y="1484784"/>
            <a:ext cx="7772400" cy="1470025"/>
          </a:xfrm>
          <a:solidFill>
            <a:schemeClr val="bg1">
              <a:alpha val="75000"/>
            </a:schemeClr>
          </a:solidFill>
          <a:effectLst>
            <a:softEdge rad="342900"/>
          </a:effectLst>
        </p:spPr>
        <p:txBody>
          <a:bodyPr/>
          <a:lstStyle/>
          <a:p>
            <a:r>
              <a:rPr lang="fr-FR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Continu, alternatif, </a:t>
            </a:r>
            <a:br>
              <a:rPr lang="fr-FR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 les autres…</a:t>
            </a:r>
            <a:endParaRPr lang="fr-FR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solidFill>
            <a:schemeClr val="bg1">
              <a:alpha val="75000"/>
            </a:schemeClr>
          </a:solidFill>
          <a:effectLst>
            <a:softEdge rad="342900"/>
          </a:effectLst>
        </p:spPr>
        <p:txBody>
          <a:bodyPr/>
          <a:lstStyle/>
          <a:p>
            <a:r>
              <a:rPr lang="fr-FR" dirty="0" smtClean="0">
                <a:solidFill>
                  <a:schemeClr val="tx1"/>
                </a:solidFill>
                <a:effectLst/>
              </a:rPr>
              <a:t>Les différents types de signaux, courants, tensions…</a:t>
            </a:r>
            <a:endParaRPr lang="fr-FR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54429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985031" y="15776"/>
            <a:ext cx="4963234" cy="1143000"/>
          </a:xfrm>
          <a:solidFill>
            <a:schemeClr val="bg1">
              <a:alpha val="75000"/>
            </a:schemeClr>
          </a:solidFill>
          <a:effectLst>
            <a:softEdge rad="203200"/>
          </a:effectLst>
        </p:spPr>
        <p:txBody>
          <a:bodyPr>
            <a:normAutofit fontScale="90000"/>
          </a:bodyPr>
          <a:lstStyle/>
          <a:p>
            <a:r>
              <a:rPr lang="fr-FR" dirty="0" smtClean="0">
                <a:effectLst/>
              </a:rPr>
              <a:t>À vous de jouer 2</a:t>
            </a:r>
            <a:endParaRPr lang="fr-FR" dirty="0">
              <a:effectLst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57200" y="1600201"/>
            <a:ext cx="5626968" cy="460648"/>
          </a:xfrm>
          <a:solidFill>
            <a:schemeClr val="bg1">
              <a:alpha val="79000"/>
            </a:schemeClr>
          </a:solidFill>
          <a:effectLst>
            <a:softEdge rad="88900"/>
          </a:effectLst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r-FR" sz="2000" dirty="0" smtClean="0">
                <a:effectLst/>
              </a:rPr>
              <a:t>De quelle nature, ou type, est ce courant ?</a:t>
            </a:r>
            <a:endParaRPr lang="fr-FR" sz="2000" dirty="0">
              <a:effectLst/>
            </a:endParaRPr>
          </a:p>
        </p:txBody>
      </p:sp>
      <p:pic>
        <p:nvPicPr>
          <p:cNvPr id="4" name="Image 3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63"/>
          <a:stretch/>
        </p:blipFill>
        <p:spPr>
          <a:xfrm>
            <a:off x="1291517" y="2852936"/>
            <a:ext cx="5528383" cy="2560109"/>
          </a:xfrm>
          <a:prstGeom prst="rect">
            <a:avLst/>
          </a:prstGeom>
        </p:spPr>
      </p:pic>
      <p:grpSp>
        <p:nvGrpSpPr>
          <p:cNvPr id="7" name="Groupe 6"/>
          <p:cNvGrpSpPr/>
          <p:nvPr>
            <p:custDataLst>
              <p:tags r:id="rId4"/>
            </p:custDataLst>
          </p:nvPr>
        </p:nvGrpSpPr>
        <p:grpSpPr>
          <a:xfrm flipV="1">
            <a:off x="1426977" y="3477259"/>
            <a:ext cx="4734489" cy="1267871"/>
            <a:chOff x="1749636" y="2250260"/>
            <a:chExt cx="4734489" cy="1267871"/>
          </a:xfrm>
        </p:grpSpPr>
        <p:grpSp>
          <p:nvGrpSpPr>
            <p:cNvPr id="8" name="Groupe 7"/>
            <p:cNvGrpSpPr/>
            <p:nvPr/>
          </p:nvGrpSpPr>
          <p:grpSpPr>
            <a:xfrm>
              <a:off x="1749636" y="2250260"/>
              <a:ext cx="3175000" cy="1267871"/>
              <a:chOff x="1758950" y="2231866"/>
              <a:chExt cx="3175000" cy="1267871"/>
            </a:xfrm>
          </p:grpSpPr>
          <p:sp>
            <p:nvSpPr>
              <p:cNvPr id="10" name="Forme libre 9"/>
              <p:cNvSpPr/>
              <p:nvPr/>
            </p:nvSpPr>
            <p:spPr>
              <a:xfrm>
                <a:off x="1758950" y="2231866"/>
                <a:ext cx="1587500" cy="1267871"/>
              </a:xfrm>
              <a:custGeom>
                <a:avLst/>
                <a:gdLst>
                  <a:gd name="connsiteX0" fmla="*/ 0 w 1600200"/>
                  <a:gd name="connsiteY0" fmla="*/ 933450 h 1282700"/>
                  <a:gd name="connsiteX1" fmla="*/ 330200 w 1600200"/>
                  <a:gd name="connsiteY1" fmla="*/ 939800 h 1282700"/>
                  <a:gd name="connsiteX2" fmla="*/ 330200 w 1600200"/>
                  <a:gd name="connsiteY2" fmla="*/ 0 h 1282700"/>
                  <a:gd name="connsiteX3" fmla="*/ 666750 w 1600200"/>
                  <a:gd name="connsiteY3" fmla="*/ 6350 h 1282700"/>
                  <a:gd name="connsiteX4" fmla="*/ 641350 w 1600200"/>
                  <a:gd name="connsiteY4" fmla="*/ 939800 h 1282700"/>
                  <a:gd name="connsiteX5" fmla="*/ 654050 w 1600200"/>
                  <a:gd name="connsiteY5" fmla="*/ 1282700 h 1282700"/>
                  <a:gd name="connsiteX6" fmla="*/ 1587500 w 1600200"/>
                  <a:gd name="connsiteY6" fmla="*/ 1263650 h 1282700"/>
                  <a:gd name="connsiteX7" fmla="*/ 1600200 w 1600200"/>
                  <a:gd name="connsiteY7" fmla="*/ 946150 h 1282700"/>
                  <a:gd name="connsiteX8" fmla="*/ 1587500 w 1600200"/>
                  <a:gd name="connsiteY8" fmla="*/ 965200 h 128270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54050 w 1600200"/>
                  <a:gd name="connsiteY4" fmla="*/ 1261558 h 1263650"/>
                  <a:gd name="connsiteX5" fmla="*/ 1587500 w 1600200"/>
                  <a:gd name="connsiteY5" fmla="*/ 1263650 h 1263650"/>
                  <a:gd name="connsiteX6" fmla="*/ 1600200 w 1600200"/>
                  <a:gd name="connsiteY6" fmla="*/ 946150 h 1263650"/>
                  <a:gd name="connsiteX7" fmla="*/ 1587500 w 1600200"/>
                  <a:gd name="connsiteY7" fmla="*/ 965200 h 1263650"/>
                  <a:gd name="connsiteX0" fmla="*/ 0 w 1600200"/>
                  <a:gd name="connsiteY0" fmla="*/ 937671 h 1267871"/>
                  <a:gd name="connsiteX1" fmla="*/ 330200 w 1600200"/>
                  <a:gd name="connsiteY1" fmla="*/ 944021 h 1267871"/>
                  <a:gd name="connsiteX2" fmla="*/ 330200 w 1600200"/>
                  <a:gd name="connsiteY2" fmla="*/ 4221 h 1267871"/>
                  <a:gd name="connsiteX3" fmla="*/ 645608 w 1600200"/>
                  <a:gd name="connsiteY3" fmla="*/ 0 h 1267871"/>
                  <a:gd name="connsiteX4" fmla="*/ 654050 w 1600200"/>
                  <a:gd name="connsiteY4" fmla="*/ 1265779 h 1267871"/>
                  <a:gd name="connsiteX5" fmla="*/ 1587500 w 1600200"/>
                  <a:gd name="connsiteY5" fmla="*/ 1267871 h 1267871"/>
                  <a:gd name="connsiteX6" fmla="*/ 1600200 w 1600200"/>
                  <a:gd name="connsiteY6" fmla="*/ 950371 h 1267871"/>
                  <a:gd name="connsiteX7" fmla="*/ 1587500 w 1600200"/>
                  <a:gd name="connsiteY7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48279 h 1267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87500" h="1267871">
                    <a:moveTo>
                      <a:pt x="0" y="937671"/>
                    </a:moveTo>
                    <a:lnTo>
                      <a:pt x="330200" y="944021"/>
                    </a:lnTo>
                    <a:lnTo>
                      <a:pt x="330200" y="4221"/>
                    </a:lnTo>
                    <a:lnTo>
                      <a:pt x="645608" y="0"/>
                    </a:lnTo>
                    <a:lnTo>
                      <a:pt x="654050" y="1265779"/>
                    </a:lnTo>
                    <a:lnTo>
                      <a:pt x="1587500" y="1267871"/>
                    </a:lnTo>
                    <a:lnTo>
                      <a:pt x="1587500" y="948279"/>
                    </a:lnTo>
                  </a:path>
                </a:pathLst>
              </a:custGeom>
              <a:no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1" name="Forme libre 10"/>
              <p:cNvSpPr/>
              <p:nvPr/>
            </p:nvSpPr>
            <p:spPr>
              <a:xfrm>
                <a:off x="3346450" y="2231866"/>
                <a:ext cx="1587500" cy="1267871"/>
              </a:xfrm>
              <a:custGeom>
                <a:avLst/>
                <a:gdLst>
                  <a:gd name="connsiteX0" fmla="*/ 0 w 1600200"/>
                  <a:gd name="connsiteY0" fmla="*/ 933450 h 1282700"/>
                  <a:gd name="connsiteX1" fmla="*/ 330200 w 1600200"/>
                  <a:gd name="connsiteY1" fmla="*/ 939800 h 1282700"/>
                  <a:gd name="connsiteX2" fmla="*/ 330200 w 1600200"/>
                  <a:gd name="connsiteY2" fmla="*/ 0 h 1282700"/>
                  <a:gd name="connsiteX3" fmla="*/ 666750 w 1600200"/>
                  <a:gd name="connsiteY3" fmla="*/ 6350 h 1282700"/>
                  <a:gd name="connsiteX4" fmla="*/ 641350 w 1600200"/>
                  <a:gd name="connsiteY4" fmla="*/ 939800 h 1282700"/>
                  <a:gd name="connsiteX5" fmla="*/ 654050 w 1600200"/>
                  <a:gd name="connsiteY5" fmla="*/ 1282700 h 1282700"/>
                  <a:gd name="connsiteX6" fmla="*/ 1587500 w 1600200"/>
                  <a:gd name="connsiteY6" fmla="*/ 1263650 h 1282700"/>
                  <a:gd name="connsiteX7" fmla="*/ 1600200 w 1600200"/>
                  <a:gd name="connsiteY7" fmla="*/ 946150 h 1282700"/>
                  <a:gd name="connsiteX8" fmla="*/ 1587500 w 1600200"/>
                  <a:gd name="connsiteY8" fmla="*/ 965200 h 128270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54050 w 1600200"/>
                  <a:gd name="connsiteY4" fmla="*/ 1261558 h 1263650"/>
                  <a:gd name="connsiteX5" fmla="*/ 1587500 w 1600200"/>
                  <a:gd name="connsiteY5" fmla="*/ 1263650 h 1263650"/>
                  <a:gd name="connsiteX6" fmla="*/ 1600200 w 1600200"/>
                  <a:gd name="connsiteY6" fmla="*/ 946150 h 1263650"/>
                  <a:gd name="connsiteX7" fmla="*/ 1587500 w 1600200"/>
                  <a:gd name="connsiteY7" fmla="*/ 965200 h 1263650"/>
                  <a:gd name="connsiteX0" fmla="*/ 0 w 1600200"/>
                  <a:gd name="connsiteY0" fmla="*/ 937671 h 1267871"/>
                  <a:gd name="connsiteX1" fmla="*/ 330200 w 1600200"/>
                  <a:gd name="connsiteY1" fmla="*/ 944021 h 1267871"/>
                  <a:gd name="connsiteX2" fmla="*/ 330200 w 1600200"/>
                  <a:gd name="connsiteY2" fmla="*/ 4221 h 1267871"/>
                  <a:gd name="connsiteX3" fmla="*/ 645608 w 1600200"/>
                  <a:gd name="connsiteY3" fmla="*/ 0 h 1267871"/>
                  <a:gd name="connsiteX4" fmla="*/ 654050 w 1600200"/>
                  <a:gd name="connsiteY4" fmla="*/ 1265779 h 1267871"/>
                  <a:gd name="connsiteX5" fmla="*/ 1587500 w 1600200"/>
                  <a:gd name="connsiteY5" fmla="*/ 1267871 h 1267871"/>
                  <a:gd name="connsiteX6" fmla="*/ 1600200 w 1600200"/>
                  <a:gd name="connsiteY6" fmla="*/ 950371 h 1267871"/>
                  <a:gd name="connsiteX7" fmla="*/ 1587500 w 1600200"/>
                  <a:gd name="connsiteY7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48279 h 1267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87500" h="1267871">
                    <a:moveTo>
                      <a:pt x="0" y="937671"/>
                    </a:moveTo>
                    <a:lnTo>
                      <a:pt x="330200" y="944021"/>
                    </a:lnTo>
                    <a:lnTo>
                      <a:pt x="330200" y="4221"/>
                    </a:lnTo>
                    <a:lnTo>
                      <a:pt x="645608" y="0"/>
                    </a:lnTo>
                    <a:lnTo>
                      <a:pt x="654050" y="1265779"/>
                    </a:lnTo>
                    <a:lnTo>
                      <a:pt x="1587500" y="1267871"/>
                    </a:lnTo>
                    <a:lnTo>
                      <a:pt x="1587500" y="948279"/>
                    </a:lnTo>
                  </a:path>
                </a:pathLst>
              </a:custGeom>
              <a:no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9" name="Forme libre 8"/>
            <p:cNvSpPr/>
            <p:nvPr/>
          </p:nvSpPr>
          <p:spPr>
            <a:xfrm>
              <a:off x="4896625" y="2250260"/>
              <a:ext cx="1587500" cy="1267871"/>
            </a:xfrm>
            <a:custGeom>
              <a:avLst/>
              <a:gdLst>
                <a:gd name="connsiteX0" fmla="*/ 0 w 1600200"/>
                <a:gd name="connsiteY0" fmla="*/ 933450 h 1282700"/>
                <a:gd name="connsiteX1" fmla="*/ 330200 w 1600200"/>
                <a:gd name="connsiteY1" fmla="*/ 939800 h 1282700"/>
                <a:gd name="connsiteX2" fmla="*/ 330200 w 1600200"/>
                <a:gd name="connsiteY2" fmla="*/ 0 h 1282700"/>
                <a:gd name="connsiteX3" fmla="*/ 666750 w 1600200"/>
                <a:gd name="connsiteY3" fmla="*/ 6350 h 1282700"/>
                <a:gd name="connsiteX4" fmla="*/ 641350 w 1600200"/>
                <a:gd name="connsiteY4" fmla="*/ 939800 h 1282700"/>
                <a:gd name="connsiteX5" fmla="*/ 654050 w 1600200"/>
                <a:gd name="connsiteY5" fmla="*/ 1282700 h 1282700"/>
                <a:gd name="connsiteX6" fmla="*/ 1587500 w 1600200"/>
                <a:gd name="connsiteY6" fmla="*/ 1263650 h 1282700"/>
                <a:gd name="connsiteX7" fmla="*/ 1600200 w 1600200"/>
                <a:gd name="connsiteY7" fmla="*/ 946150 h 1282700"/>
                <a:gd name="connsiteX8" fmla="*/ 1587500 w 1600200"/>
                <a:gd name="connsiteY8" fmla="*/ 965200 h 128270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54050 w 1600200"/>
                <a:gd name="connsiteY5" fmla="*/ 1261558 h 1263650"/>
                <a:gd name="connsiteX6" fmla="*/ 1587500 w 1600200"/>
                <a:gd name="connsiteY6" fmla="*/ 1263650 h 1263650"/>
                <a:gd name="connsiteX7" fmla="*/ 1600200 w 1600200"/>
                <a:gd name="connsiteY7" fmla="*/ 946150 h 1263650"/>
                <a:gd name="connsiteX8" fmla="*/ 1587500 w 1600200"/>
                <a:gd name="connsiteY8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45975 w 1600200"/>
                <a:gd name="connsiteY5" fmla="*/ 958336 h 1263650"/>
                <a:gd name="connsiteX6" fmla="*/ 654050 w 1600200"/>
                <a:gd name="connsiteY6" fmla="*/ 1261558 h 1263650"/>
                <a:gd name="connsiteX7" fmla="*/ 1587500 w 1600200"/>
                <a:gd name="connsiteY7" fmla="*/ 1263650 h 1263650"/>
                <a:gd name="connsiteX8" fmla="*/ 1600200 w 1600200"/>
                <a:gd name="connsiteY8" fmla="*/ 946150 h 1263650"/>
                <a:gd name="connsiteX9" fmla="*/ 1587500 w 1600200"/>
                <a:gd name="connsiteY9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45975 w 1600200"/>
                <a:gd name="connsiteY5" fmla="*/ 958336 h 1263650"/>
                <a:gd name="connsiteX6" fmla="*/ 654050 w 1600200"/>
                <a:gd name="connsiteY6" fmla="*/ 1261558 h 1263650"/>
                <a:gd name="connsiteX7" fmla="*/ 1587500 w 1600200"/>
                <a:gd name="connsiteY7" fmla="*/ 1263650 h 1263650"/>
                <a:gd name="connsiteX8" fmla="*/ 1600200 w 1600200"/>
                <a:gd name="connsiteY8" fmla="*/ 946150 h 1263650"/>
                <a:gd name="connsiteX9" fmla="*/ 1587500 w 1600200"/>
                <a:gd name="connsiteY9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54050 w 1600200"/>
                <a:gd name="connsiteY5" fmla="*/ 1261558 h 1263650"/>
                <a:gd name="connsiteX6" fmla="*/ 1587500 w 1600200"/>
                <a:gd name="connsiteY6" fmla="*/ 1263650 h 1263650"/>
                <a:gd name="connsiteX7" fmla="*/ 1600200 w 1600200"/>
                <a:gd name="connsiteY7" fmla="*/ 946150 h 1263650"/>
                <a:gd name="connsiteX8" fmla="*/ 1587500 w 1600200"/>
                <a:gd name="connsiteY8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54050 w 1600200"/>
                <a:gd name="connsiteY5" fmla="*/ 1261558 h 1263650"/>
                <a:gd name="connsiteX6" fmla="*/ 1587500 w 1600200"/>
                <a:gd name="connsiteY6" fmla="*/ 1263650 h 1263650"/>
                <a:gd name="connsiteX7" fmla="*/ 1600200 w 1600200"/>
                <a:gd name="connsiteY7" fmla="*/ 946150 h 1263650"/>
                <a:gd name="connsiteX8" fmla="*/ 1587500 w 1600200"/>
                <a:gd name="connsiteY8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54050 w 1600200"/>
                <a:gd name="connsiteY4" fmla="*/ 1261558 h 1263650"/>
                <a:gd name="connsiteX5" fmla="*/ 1587500 w 1600200"/>
                <a:gd name="connsiteY5" fmla="*/ 1263650 h 1263650"/>
                <a:gd name="connsiteX6" fmla="*/ 1600200 w 1600200"/>
                <a:gd name="connsiteY6" fmla="*/ 946150 h 1263650"/>
                <a:gd name="connsiteX7" fmla="*/ 1587500 w 1600200"/>
                <a:gd name="connsiteY7" fmla="*/ 965200 h 1263650"/>
                <a:gd name="connsiteX0" fmla="*/ 0 w 1600200"/>
                <a:gd name="connsiteY0" fmla="*/ 937671 h 1267871"/>
                <a:gd name="connsiteX1" fmla="*/ 330200 w 1600200"/>
                <a:gd name="connsiteY1" fmla="*/ 944021 h 1267871"/>
                <a:gd name="connsiteX2" fmla="*/ 330200 w 1600200"/>
                <a:gd name="connsiteY2" fmla="*/ 4221 h 1267871"/>
                <a:gd name="connsiteX3" fmla="*/ 645608 w 1600200"/>
                <a:gd name="connsiteY3" fmla="*/ 0 h 1267871"/>
                <a:gd name="connsiteX4" fmla="*/ 654050 w 1600200"/>
                <a:gd name="connsiteY4" fmla="*/ 1265779 h 1267871"/>
                <a:gd name="connsiteX5" fmla="*/ 1587500 w 1600200"/>
                <a:gd name="connsiteY5" fmla="*/ 1267871 h 1267871"/>
                <a:gd name="connsiteX6" fmla="*/ 1600200 w 1600200"/>
                <a:gd name="connsiteY6" fmla="*/ 950371 h 1267871"/>
                <a:gd name="connsiteX7" fmla="*/ 1587500 w 1600200"/>
                <a:gd name="connsiteY7" fmla="*/ 969421 h 1267871"/>
                <a:gd name="connsiteX0" fmla="*/ 0 w 1587500"/>
                <a:gd name="connsiteY0" fmla="*/ 937671 h 1267871"/>
                <a:gd name="connsiteX1" fmla="*/ 330200 w 1587500"/>
                <a:gd name="connsiteY1" fmla="*/ 944021 h 1267871"/>
                <a:gd name="connsiteX2" fmla="*/ 330200 w 1587500"/>
                <a:gd name="connsiteY2" fmla="*/ 4221 h 1267871"/>
                <a:gd name="connsiteX3" fmla="*/ 645608 w 1587500"/>
                <a:gd name="connsiteY3" fmla="*/ 0 h 1267871"/>
                <a:gd name="connsiteX4" fmla="*/ 654050 w 1587500"/>
                <a:gd name="connsiteY4" fmla="*/ 1265779 h 1267871"/>
                <a:gd name="connsiteX5" fmla="*/ 1587500 w 1587500"/>
                <a:gd name="connsiteY5" fmla="*/ 1267871 h 1267871"/>
                <a:gd name="connsiteX6" fmla="*/ 1587500 w 1587500"/>
                <a:gd name="connsiteY6" fmla="*/ 969421 h 1267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87500" h="1267871">
                  <a:moveTo>
                    <a:pt x="0" y="937671"/>
                  </a:moveTo>
                  <a:lnTo>
                    <a:pt x="330200" y="944021"/>
                  </a:lnTo>
                  <a:lnTo>
                    <a:pt x="330200" y="4221"/>
                  </a:lnTo>
                  <a:lnTo>
                    <a:pt x="645608" y="0"/>
                  </a:lnTo>
                  <a:lnTo>
                    <a:pt x="654050" y="1265779"/>
                  </a:lnTo>
                  <a:lnTo>
                    <a:pt x="1587500" y="1267871"/>
                  </a:lnTo>
                  <a:lnTo>
                    <a:pt x="1587500" y="969421"/>
                  </a:lnTo>
                </a:path>
              </a:pathLst>
            </a:cu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12" name="Connecteur droit avec flèche 11"/>
          <p:cNvCxnSpPr/>
          <p:nvPr>
            <p:custDataLst>
              <p:tags r:id="rId5"/>
            </p:custDataLst>
          </p:nvPr>
        </p:nvCxnSpPr>
        <p:spPr>
          <a:xfrm>
            <a:off x="1291517" y="4111195"/>
            <a:ext cx="6670785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>
            <p:custDataLst>
              <p:tags r:id="rId6"/>
            </p:custDataLst>
          </p:nvPr>
        </p:nvCxnSpPr>
        <p:spPr>
          <a:xfrm flipV="1">
            <a:off x="1439878" y="2564904"/>
            <a:ext cx="0" cy="3061419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>
            <p:custDataLst>
              <p:tags r:id="rId7"/>
            </p:custDataLst>
          </p:nvPr>
        </p:nvSpPr>
        <p:spPr>
          <a:xfrm>
            <a:off x="694901" y="2668270"/>
            <a:ext cx="729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I (A)</a:t>
            </a:r>
            <a:endParaRPr lang="fr-FR" dirty="0"/>
          </a:p>
        </p:txBody>
      </p:sp>
      <p:sp>
        <p:nvSpPr>
          <p:cNvPr id="19" name="ZoneTexte 18"/>
          <p:cNvSpPr txBox="1"/>
          <p:nvPr>
            <p:custDataLst>
              <p:tags r:id="rId8"/>
            </p:custDataLst>
          </p:nvPr>
        </p:nvSpPr>
        <p:spPr>
          <a:xfrm>
            <a:off x="960977" y="3948324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20" name="ZoneTexte 19"/>
          <p:cNvSpPr txBox="1"/>
          <p:nvPr>
            <p:custDataLst>
              <p:tags r:id="rId9"/>
            </p:custDataLst>
          </p:nvPr>
        </p:nvSpPr>
        <p:spPr>
          <a:xfrm>
            <a:off x="7379299" y="4132990"/>
            <a:ext cx="737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 (s)</a:t>
            </a:r>
            <a:endParaRPr lang="fr-FR" dirty="0"/>
          </a:p>
        </p:txBody>
      </p:sp>
      <p:sp>
        <p:nvSpPr>
          <p:cNvPr id="21" name="ZoneTexte 20"/>
          <p:cNvSpPr txBox="1"/>
          <p:nvPr>
            <p:custDataLst>
              <p:tags r:id="rId10"/>
            </p:custDataLst>
          </p:nvPr>
        </p:nvSpPr>
        <p:spPr>
          <a:xfrm>
            <a:off x="966063" y="3580500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22" name="ZoneTexte 21"/>
          <p:cNvSpPr txBox="1"/>
          <p:nvPr>
            <p:custDataLst>
              <p:tags r:id="rId11"/>
            </p:custDataLst>
          </p:nvPr>
        </p:nvSpPr>
        <p:spPr>
          <a:xfrm>
            <a:off x="1503554" y="4077072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23" name="Espace réservé du contenu 2"/>
          <p:cNvSpPr txBox="1">
            <a:spLocks/>
          </p:cNvSpPr>
          <p:nvPr>
            <p:custDataLst>
              <p:tags r:id="rId12"/>
            </p:custDataLst>
          </p:nvPr>
        </p:nvSpPr>
        <p:spPr>
          <a:xfrm>
            <a:off x="5900490" y="2104256"/>
            <a:ext cx="2957618" cy="4606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/>
              <a:t>Courant périodique</a:t>
            </a:r>
            <a:endParaRPr lang="fr-FR" sz="2000" dirty="0"/>
          </a:p>
        </p:txBody>
      </p:sp>
      <p:sp>
        <p:nvSpPr>
          <p:cNvPr id="28" name="Espace réservé du contenu 2"/>
          <p:cNvSpPr txBox="1">
            <a:spLocks/>
          </p:cNvSpPr>
          <p:nvPr>
            <p:custDataLst>
              <p:tags r:id="rId13"/>
            </p:custDataLst>
          </p:nvPr>
        </p:nvSpPr>
        <p:spPr>
          <a:xfrm>
            <a:off x="942048" y="5661248"/>
            <a:ext cx="2085967" cy="460648"/>
          </a:xfrm>
          <a:prstGeom prst="rect">
            <a:avLst/>
          </a:prstGeom>
          <a:ln w="57150">
            <a:solidFill>
              <a:srgbClr val="FFFF00"/>
            </a:solidFill>
          </a:ln>
          <a:effectLst>
            <a:glow rad="101600">
              <a:schemeClr val="bg1">
                <a:lumMod val="50000"/>
                <a:alpha val="60000"/>
              </a:schemeClr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I maxi =</a:t>
            </a:r>
            <a:endParaRPr lang="fr-FR" sz="2000" dirty="0"/>
          </a:p>
        </p:txBody>
      </p:sp>
      <p:sp>
        <p:nvSpPr>
          <p:cNvPr id="29" name="Espace réservé du contenu 2"/>
          <p:cNvSpPr txBox="1">
            <a:spLocks/>
          </p:cNvSpPr>
          <p:nvPr>
            <p:custDataLst>
              <p:tags r:id="rId14"/>
            </p:custDataLst>
          </p:nvPr>
        </p:nvSpPr>
        <p:spPr>
          <a:xfrm>
            <a:off x="1603350" y="6283516"/>
            <a:ext cx="2104554" cy="460648"/>
          </a:xfrm>
          <a:prstGeom prst="rect">
            <a:avLst/>
          </a:prstGeom>
          <a:ln w="57150">
            <a:solidFill>
              <a:srgbClr val="FFFF00"/>
            </a:solidFill>
          </a:ln>
          <a:effectLst>
            <a:glow rad="101600">
              <a:schemeClr val="bg1">
                <a:lumMod val="50000"/>
                <a:alpha val="60000"/>
              </a:schemeClr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I mini =</a:t>
            </a:r>
            <a:endParaRPr lang="fr-FR" sz="2000" dirty="0"/>
          </a:p>
        </p:txBody>
      </p:sp>
      <p:sp>
        <p:nvSpPr>
          <p:cNvPr id="30" name="Espace réservé du contenu 2"/>
          <p:cNvSpPr txBox="1">
            <a:spLocks/>
          </p:cNvSpPr>
          <p:nvPr>
            <p:custDataLst>
              <p:tags r:id="rId15"/>
            </p:custDataLst>
          </p:nvPr>
        </p:nvSpPr>
        <p:spPr>
          <a:xfrm>
            <a:off x="3947470" y="5733256"/>
            <a:ext cx="2442729" cy="460648"/>
          </a:xfrm>
          <a:prstGeom prst="rect">
            <a:avLst/>
          </a:prstGeom>
          <a:ln w="57150">
            <a:solidFill>
              <a:srgbClr val="FFFF00"/>
            </a:solidFill>
          </a:ln>
          <a:effectLst>
            <a:glow rad="101600">
              <a:schemeClr val="bg1">
                <a:lumMod val="50000"/>
                <a:alpha val="60000"/>
              </a:schemeClr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Période  T=</a:t>
            </a:r>
            <a:endParaRPr lang="fr-FR" sz="2000" dirty="0"/>
          </a:p>
        </p:txBody>
      </p:sp>
      <p:sp>
        <p:nvSpPr>
          <p:cNvPr id="31" name="Espace réservé du contenu 2"/>
          <p:cNvSpPr txBox="1">
            <a:spLocks/>
          </p:cNvSpPr>
          <p:nvPr>
            <p:custDataLst>
              <p:tags r:id="rId16"/>
            </p:custDataLst>
          </p:nvPr>
        </p:nvSpPr>
        <p:spPr>
          <a:xfrm>
            <a:off x="4254025" y="6316332"/>
            <a:ext cx="4782471" cy="460648"/>
          </a:xfrm>
          <a:prstGeom prst="rect">
            <a:avLst/>
          </a:prstGeom>
          <a:ln w="57150">
            <a:solidFill>
              <a:srgbClr val="FFFF00"/>
            </a:solidFill>
          </a:ln>
          <a:effectLst>
            <a:glow rad="101600">
              <a:schemeClr val="bg1">
                <a:lumMod val="50000"/>
                <a:alpha val="60000"/>
              </a:schemeClr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fréquence  F =</a:t>
            </a:r>
            <a:endParaRPr lang="fr-FR" sz="2000" dirty="0"/>
          </a:p>
        </p:txBody>
      </p:sp>
      <p:sp>
        <p:nvSpPr>
          <p:cNvPr id="25" name="Espace réservé du contenu 2"/>
          <p:cNvSpPr txBox="1">
            <a:spLocks/>
          </p:cNvSpPr>
          <p:nvPr>
            <p:custDataLst>
              <p:tags r:id="rId17"/>
            </p:custDataLst>
          </p:nvPr>
        </p:nvSpPr>
        <p:spPr>
          <a:xfrm>
            <a:off x="2204110" y="5661248"/>
            <a:ext cx="823905" cy="4606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+2 A</a:t>
            </a:r>
            <a:endParaRPr lang="fr-FR" sz="2000" dirty="0"/>
          </a:p>
        </p:txBody>
      </p:sp>
      <p:sp>
        <p:nvSpPr>
          <p:cNvPr id="26" name="Espace réservé du contenu 2"/>
          <p:cNvSpPr txBox="1">
            <a:spLocks/>
          </p:cNvSpPr>
          <p:nvPr>
            <p:custDataLst>
              <p:tags r:id="rId18"/>
            </p:custDataLst>
          </p:nvPr>
        </p:nvSpPr>
        <p:spPr>
          <a:xfrm>
            <a:off x="2821021" y="6283516"/>
            <a:ext cx="886883" cy="4606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- 2 A</a:t>
            </a:r>
            <a:endParaRPr lang="fr-FR" sz="2000" dirty="0"/>
          </a:p>
        </p:txBody>
      </p:sp>
      <p:sp>
        <p:nvSpPr>
          <p:cNvPr id="27" name="Espace réservé du contenu 2"/>
          <p:cNvSpPr txBox="1">
            <a:spLocks/>
          </p:cNvSpPr>
          <p:nvPr>
            <p:custDataLst>
              <p:tags r:id="rId19"/>
            </p:custDataLst>
          </p:nvPr>
        </p:nvSpPr>
        <p:spPr>
          <a:xfrm>
            <a:off x="6318131" y="6316332"/>
            <a:ext cx="2718365" cy="4606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1/T = 1/5 = 0,2 Hz</a:t>
            </a:r>
            <a:endParaRPr lang="fr-FR" sz="2000" dirty="0"/>
          </a:p>
        </p:txBody>
      </p:sp>
      <p:sp>
        <p:nvSpPr>
          <p:cNvPr id="24" name="Espace réservé du contenu 2"/>
          <p:cNvSpPr txBox="1">
            <a:spLocks/>
          </p:cNvSpPr>
          <p:nvPr>
            <p:custDataLst>
              <p:tags r:id="rId20"/>
            </p:custDataLst>
          </p:nvPr>
        </p:nvSpPr>
        <p:spPr>
          <a:xfrm>
            <a:off x="5580112" y="5733256"/>
            <a:ext cx="793749" cy="4606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5 s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893746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5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5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4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18" grpId="0"/>
      <p:bldP spid="19" grpId="0"/>
      <p:bldP spid="20" grpId="0"/>
      <p:bldP spid="21" grpId="0"/>
      <p:bldP spid="22" grpId="0"/>
      <p:bldP spid="23" grpId="0" animBg="1"/>
      <p:bldP spid="28" grpId="0" animBg="1"/>
      <p:bldP spid="29" grpId="0" animBg="1"/>
      <p:bldP spid="30" grpId="0" animBg="1"/>
      <p:bldP spid="31" grpId="0" animBg="1"/>
      <p:bldP spid="25" grpId="0" animBg="1"/>
      <p:bldP spid="26" grpId="0" animBg="1"/>
      <p:bldP spid="27" grpId="0" animBg="1"/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089646" y="15776"/>
            <a:ext cx="4730254" cy="1143000"/>
          </a:xfrm>
          <a:solidFill>
            <a:schemeClr val="bg1">
              <a:alpha val="75000"/>
            </a:schemeClr>
          </a:solidFill>
          <a:effectLst>
            <a:softEdge rad="203200"/>
          </a:effectLst>
        </p:spPr>
        <p:txBody>
          <a:bodyPr>
            <a:normAutofit fontScale="90000"/>
          </a:bodyPr>
          <a:lstStyle/>
          <a:p>
            <a:r>
              <a:rPr lang="fr-FR" dirty="0" smtClean="0">
                <a:effectLst/>
              </a:rPr>
              <a:t>À vous de jouer 3</a:t>
            </a:r>
            <a:endParaRPr lang="fr-FR" dirty="0">
              <a:effectLst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57200" y="1600201"/>
            <a:ext cx="5512505" cy="460648"/>
          </a:xfrm>
          <a:solidFill>
            <a:schemeClr val="bg1">
              <a:alpha val="76000"/>
            </a:schemeClr>
          </a:solidFill>
          <a:effectLst>
            <a:softEdge rad="88900"/>
          </a:effectLst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r-FR" sz="2000" dirty="0" smtClean="0">
                <a:effectLst/>
              </a:rPr>
              <a:t>De quelle nature, ou type, est ce courant ?</a:t>
            </a:r>
            <a:endParaRPr lang="fr-FR" sz="2000" dirty="0">
              <a:effectLst/>
            </a:endParaRPr>
          </a:p>
        </p:txBody>
      </p:sp>
      <p:pic>
        <p:nvPicPr>
          <p:cNvPr id="4" name="Image 3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63"/>
          <a:stretch/>
        </p:blipFill>
        <p:spPr>
          <a:xfrm>
            <a:off x="1291517" y="2852936"/>
            <a:ext cx="5528383" cy="2560109"/>
          </a:xfrm>
          <a:prstGeom prst="rect">
            <a:avLst/>
          </a:prstGeom>
        </p:spPr>
      </p:pic>
      <p:cxnSp>
        <p:nvCxnSpPr>
          <p:cNvPr id="12" name="Connecteur droit avec flèche 11"/>
          <p:cNvCxnSpPr/>
          <p:nvPr>
            <p:custDataLst>
              <p:tags r:id="rId4"/>
            </p:custDataLst>
          </p:nvPr>
        </p:nvCxnSpPr>
        <p:spPr>
          <a:xfrm>
            <a:off x="1291517" y="4111195"/>
            <a:ext cx="6670785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>
            <p:custDataLst>
              <p:tags r:id="rId5"/>
            </p:custDataLst>
          </p:nvPr>
        </p:nvCxnSpPr>
        <p:spPr>
          <a:xfrm flipV="1">
            <a:off x="1439878" y="2564904"/>
            <a:ext cx="0" cy="3061419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>
            <p:custDataLst>
              <p:tags r:id="rId6"/>
            </p:custDataLst>
          </p:nvPr>
        </p:nvSpPr>
        <p:spPr>
          <a:xfrm>
            <a:off x="694901" y="2668270"/>
            <a:ext cx="729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I (A)</a:t>
            </a:r>
            <a:endParaRPr lang="fr-FR" dirty="0"/>
          </a:p>
        </p:txBody>
      </p:sp>
      <p:sp>
        <p:nvSpPr>
          <p:cNvPr id="19" name="ZoneTexte 18"/>
          <p:cNvSpPr txBox="1"/>
          <p:nvPr>
            <p:custDataLst>
              <p:tags r:id="rId7"/>
            </p:custDataLst>
          </p:nvPr>
        </p:nvSpPr>
        <p:spPr>
          <a:xfrm>
            <a:off x="960977" y="3948324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20" name="ZoneTexte 19"/>
          <p:cNvSpPr txBox="1"/>
          <p:nvPr>
            <p:custDataLst>
              <p:tags r:id="rId8"/>
            </p:custDataLst>
          </p:nvPr>
        </p:nvSpPr>
        <p:spPr>
          <a:xfrm>
            <a:off x="7379299" y="4132990"/>
            <a:ext cx="737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 (s)</a:t>
            </a:r>
            <a:endParaRPr lang="fr-FR" dirty="0"/>
          </a:p>
        </p:txBody>
      </p:sp>
      <p:sp>
        <p:nvSpPr>
          <p:cNvPr id="21" name="ZoneTexte 20"/>
          <p:cNvSpPr txBox="1"/>
          <p:nvPr>
            <p:custDataLst>
              <p:tags r:id="rId9"/>
            </p:custDataLst>
          </p:nvPr>
        </p:nvSpPr>
        <p:spPr>
          <a:xfrm>
            <a:off x="966063" y="3580500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22" name="ZoneTexte 21"/>
          <p:cNvSpPr txBox="1"/>
          <p:nvPr>
            <p:custDataLst>
              <p:tags r:id="rId10"/>
            </p:custDataLst>
          </p:nvPr>
        </p:nvSpPr>
        <p:spPr>
          <a:xfrm>
            <a:off x="1503554" y="4077072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23" name="Espace réservé du contenu 2"/>
          <p:cNvSpPr txBox="1">
            <a:spLocks/>
          </p:cNvSpPr>
          <p:nvPr>
            <p:custDataLst>
              <p:tags r:id="rId11"/>
            </p:custDataLst>
          </p:nvPr>
        </p:nvSpPr>
        <p:spPr>
          <a:xfrm>
            <a:off x="6204119" y="2017440"/>
            <a:ext cx="2448272" cy="4606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/>
              <a:t>Courant alternatif</a:t>
            </a:r>
            <a:endParaRPr lang="fr-FR" sz="2000" dirty="0"/>
          </a:p>
        </p:txBody>
      </p:sp>
      <p:grpSp>
        <p:nvGrpSpPr>
          <p:cNvPr id="7" name="Groupe 6"/>
          <p:cNvGrpSpPr/>
          <p:nvPr>
            <p:custDataLst>
              <p:tags r:id="rId12"/>
            </p:custDataLst>
          </p:nvPr>
        </p:nvGrpSpPr>
        <p:grpSpPr>
          <a:xfrm>
            <a:off x="1310241" y="2856457"/>
            <a:ext cx="5496270" cy="1589918"/>
            <a:chOff x="1749636" y="1944594"/>
            <a:chExt cx="4571258" cy="1577965"/>
          </a:xfrm>
        </p:grpSpPr>
        <p:grpSp>
          <p:nvGrpSpPr>
            <p:cNvPr id="8" name="Groupe 7"/>
            <p:cNvGrpSpPr/>
            <p:nvPr/>
          </p:nvGrpSpPr>
          <p:grpSpPr>
            <a:xfrm>
              <a:off x="1749636" y="1944594"/>
              <a:ext cx="3119353" cy="1577965"/>
              <a:chOff x="1758950" y="1926200"/>
              <a:chExt cx="3119353" cy="1577965"/>
            </a:xfrm>
          </p:grpSpPr>
          <p:sp>
            <p:nvSpPr>
              <p:cNvPr id="10" name="Forme libre 9"/>
              <p:cNvSpPr/>
              <p:nvPr/>
            </p:nvSpPr>
            <p:spPr>
              <a:xfrm>
                <a:off x="1758950" y="1926200"/>
                <a:ext cx="1547049" cy="1573537"/>
              </a:xfrm>
              <a:custGeom>
                <a:avLst/>
                <a:gdLst>
                  <a:gd name="connsiteX0" fmla="*/ 0 w 1600200"/>
                  <a:gd name="connsiteY0" fmla="*/ 933450 h 1282700"/>
                  <a:gd name="connsiteX1" fmla="*/ 330200 w 1600200"/>
                  <a:gd name="connsiteY1" fmla="*/ 939800 h 1282700"/>
                  <a:gd name="connsiteX2" fmla="*/ 330200 w 1600200"/>
                  <a:gd name="connsiteY2" fmla="*/ 0 h 1282700"/>
                  <a:gd name="connsiteX3" fmla="*/ 666750 w 1600200"/>
                  <a:gd name="connsiteY3" fmla="*/ 6350 h 1282700"/>
                  <a:gd name="connsiteX4" fmla="*/ 641350 w 1600200"/>
                  <a:gd name="connsiteY4" fmla="*/ 939800 h 1282700"/>
                  <a:gd name="connsiteX5" fmla="*/ 654050 w 1600200"/>
                  <a:gd name="connsiteY5" fmla="*/ 1282700 h 1282700"/>
                  <a:gd name="connsiteX6" fmla="*/ 1587500 w 1600200"/>
                  <a:gd name="connsiteY6" fmla="*/ 1263650 h 1282700"/>
                  <a:gd name="connsiteX7" fmla="*/ 1600200 w 1600200"/>
                  <a:gd name="connsiteY7" fmla="*/ 946150 h 1282700"/>
                  <a:gd name="connsiteX8" fmla="*/ 1587500 w 1600200"/>
                  <a:gd name="connsiteY8" fmla="*/ 965200 h 128270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54050 w 1600200"/>
                  <a:gd name="connsiteY4" fmla="*/ 1261558 h 1263650"/>
                  <a:gd name="connsiteX5" fmla="*/ 1587500 w 1600200"/>
                  <a:gd name="connsiteY5" fmla="*/ 1263650 h 1263650"/>
                  <a:gd name="connsiteX6" fmla="*/ 1600200 w 1600200"/>
                  <a:gd name="connsiteY6" fmla="*/ 946150 h 1263650"/>
                  <a:gd name="connsiteX7" fmla="*/ 1587500 w 1600200"/>
                  <a:gd name="connsiteY7" fmla="*/ 965200 h 1263650"/>
                  <a:gd name="connsiteX0" fmla="*/ 0 w 1600200"/>
                  <a:gd name="connsiteY0" fmla="*/ 937671 h 1267871"/>
                  <a:gd name="connsiteX1" fmla="*/ 330200 w 1600200"/>
                  <a:gd name="connsiteY1" fmla="*/ 944021 h 1267871"/>
                  <a:gd name="connsiteX2" fmla="*/ 330200 w 1600200"/>
                  <a:gd name="connsiteY2" fmla="*/ 4221 h 1267871"/>
                  <a:gd name="connsiteX3" fmla="*/ 645608 w 1600200"/>
                  <a:gd name="connsiteY3" fmla="*/ 0 h 1267871"/>
                  <a:gd name="connsiteX4" fmla="*/ 654050 w 1600200"/>
                  <a:gd name="connsiteY4" fmla="*/ 1265779 h 1267871"/>
                  <a:gd name="connsiteX5" fmla="*/ 1587500 w 1600200"/>
                  <a:gd name="connsiteY5" fmla="*/ 1267871 h 1267871"/>
                  <a:gd name="connsiteX6" fmla="*/ 1600200 w 1600200"/>
                  <a:gd name="connsiteY6" fmla="*/ 950371 h 1267871"/>
                  <a:gd name="connsiteX7" fmla="*/ 1587500 w 1600200"/>
                  <a:gd name="connsiteY7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48279 h 1267871"/>
                  <a:gd name="connsiteX0" fmla="*/ 0 w 1587500"/>
                  <a:gd name="connsiteY0" fmla="*/ 937671 h 1267871"/>
                  <a:gd name="connsiteX1" fmla="*/ 352459 w 1587500"/>
                  <a:gd name="connsiteY1" fmla="*/ 952875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48279 h 1267871"/>
                  <a:gd name="connsiteX0" fmla="*/ 0 w 1587500"/>
                  <a:gd name="connsiteY0" fmla="*/ 1243337 h 1573537"/>
                  <a:gd name="connsiteX1" fmla="*/ 352459 w 1587500"/>
                  <a:gd name="connsiteY1" fmla="*/ 1258541 h 1573537"/>
                  <a:gd name="connsiteX2" fmla="*/ 367298 w 1587500"/>
                  <a:gd name="connsiteY2" fmla="*/ 0 h 1573537"/>
                  <a:gd name="connsiteX3" fmla="*/ 645608 w 1587500"/>
                  <a:gd name="connsiteY3" fmla="*/ 305666 h 1573537"/>
                  <a:gd name="connsiteX4" fmla="*/ 654050 w 1587500"/>
                  <a:gd name="connsiteY4" fmla="*/ 1571445 h 1573537"/>
                  <a:gd name="connsiteX5" fmla="*/ 1587500 w 1587500"/>
                  <a:gd name="connsiteY5" fmla="*/ 1573537 h 1573537"/>
                  <a:gd name="connsiteX6" fmla="*/ 1587500 w 1587500"/>
                  <a:gd name="connsiteY6" fmla="*/ 1253945 h 1573537"/>
                  <a:gd name="connsiteX0" fmla="*/ 0 w 1587500"/>
                  <a:gd name="connsiteY0" fmla="*/ 1243337 h 1573537"/>
                  <a:gd name="connsiteX1" fmla="*/ 352459 w 1587500"/>
                  <a:gd name="connsiteY1" fmla="*/ 1258541 h 1573537"/>
                  <a:gd name="connsiteX2" fmla="*/ 367298 w 1587500"/>
                  <a:gd name="connsiteY2" fmla="*/ 0 h 1573537"/>
                  <a:gd name="connsiteX3" fmla="*/ 630768 w 1587500"/>
                  <a:gd name="connsiteY3" fmla="*/ 318946 h 1573537"/>
                  <a:gd name="connsiteX4" fmla="*/ 654050 w 1587500"/>
                  <a:gd name="connsiteY4" fmla="*/ 1571445 h 1573537"/>
                  <a:gd name="connsiteX5" fmla="*/ 1587500 w 1587500"/>
                  <a:gd name="connsiteY5" fmla="*/ 1573537 h 1573537"/>
                  <a:gd name="connsiteX6" fmla="*/ 1587500 w 1587500"/>
                  <a:gd name="connsiteY6" fmla="*/ 1253945 h 1573537"/>
                  <a:gd name="connsiteX0" fmla="*/ 0 w 1587500"/>
                  <a:gd name="connsiteY0" fmla="*/ 1243337 h 1573537"/>
                  <a:gd name="connsiteX1" fmla="*/ 352459 w 1587500"/>
                  <a:gd name="connsiteY1" fmla="*/ 1258541 h 1573537"/>
                  <a:gd name="connsiteX2" fmla="*/ 367298 w 1587500"/>
                  <a:gd name="connsiteY2" fmla="*/ 0 h 1573537"/>
                  <a:gd name="connsiteX3" fmla="*/ 630768 w 1587500"/>
                  <a:gd name="connsiteY3" fmla="*/ 318946 h 1573537"/>
                  <a:gd name="connsiteX4" fmla="*/ 624372 w 1587500"/>
                  <a:gd name="connsiteY4" fmla="*/ 1567018 h 1573537"/>
                  <a:gd name="connsiteX5" fmla="*/ 1587500 w 1587500"/>
                  <a:gd name="connsiteY5" fmla="*/ 1573537 h 1573537"/>
                  <a:gd name="connsiteX6" fmla="*/ 1587500 w 1587500"/>
                  <a:gd name="connsiteY6" fmla="*/ 1253945 h 1573537"/>
                  <a:gd name="connsiteX0" fmla="*/ 0 w 1587500"/>
                  <a:gd name="connsiteY0" fmla="*/ 1243337 h 1577964"/>
                  <a:gd name="connsiteX1" fmla="*/ 352459 w 1587500"/>
                  <a:gd name="connsiteY1" fmla="*/ 1258541 h 1577964"/>
                  <a:gd name="connsiteX2" fmla="*/ 367298 w 1587500"/>
                  <a:gd name="connsiteY2" fmla="*/ 0 h 1577964"/>
                  <a:gd name="connsiteX3" fmla="*/ 630768 w 1587500"/>
                  <a:gd name="connsiteY3" fmla="*/ 318946 h 1577964"/>
                  <a:gd name="connsiteX4" fmla="*/ 624372 w 1587500"/>
                  <a:gd name="connsiteY4" fmla="*/ 1567018 h 1577964"/>
                  <a:gd name="connsiteX5" fmla="*/ 1550402 w 1587500"/>
                  <a:gd name="connsiteY5" fmla="*/ 1577964 h 1577964"/>
                  <a:gd name="connsiteX6" fmla="*/ 1587500 w 1587500"/>
                  <a:gd name="connsiteY6" fmla="*/ 1253945 h 1577964"/>
                  <a:gd name="connsiteX0" fmla="*/ 0 w 1554112"/>
                  <a:gd name="connsiteY0" fmla="*/ 1243337 h 1577964"/>
                  <a:gd name="connsiteX1" fmla="*/ 352459 w 1554112"/>
                  <a:gd name="connsiteY1" fmla="*/ 1258541 h 1577964"/>
                  <a:gd name="connsiteX2" fmla="*/ 367298 w 1554112"/>
                  <a:gd name="connsiteY2" fmla="*/ 0 h 1577964"/>
                  <a:gd name="connsiteX3" fmla="*/ 630768 w 1554112"/>
                  <a:gd name="connsiteY3" fmla="*/ 318946 h 1577964"/>
                  <a:gd name="connsiteX4" fmla="*/ 624372 w 1554112"/>
                  <a:gd name="connsiteY4" fmla="*/ 1567018 h 1577964"/>
                  <a:gd name="connsiteX5" fmla="*/ 1550402 w 1554112"/>
                  <a:gd name="connsiteY5" fmla="*/ 1577964 h 1577964"/>
                  <a:gd name="connsiteX6" fmla="*/ 1554112 w 1554112"/>
                  <a:gd name="connsiteY6" fmla="*/ 1258372 h 1577964"/>
                  <a:gd name="connsiteX0" fmla="*/ 0 w 1550509"/>
                  <a:gd name="connsiteY0" fmla="*/ 1243337 h 1577964"/>
                  <a:gd name="connsiteX1" fmla="*/ 352459 w 1550509"/>
                  <a:gd name="connsiteY1" fmla="*/ 1258541 h 1577964"/>
                  <a:gd name="connsiteX2" fmla="*/ 367298 w 1550509"/>
                  <a:gd name="connsiteY2" fmla="*/ 0 h 1577964"/>
                  <a:gd name="connsiteX3" fmla="*/ 630768 w 1550509"/>
                  <a:gd name="connsiteY3" fmla="*/ 318946 h 1577964"/>
                  <a:gd name="connsiteX4" fmla="*/ 624372 w 1550509"/>
                  <a:gd name="connsiteY4" fmla="*/ 1567018 h 1577964"/>
                  <a:gd name="connsiteX5" fmla="*/ 1550402 w 1550509"/>
                  <a:gd name="connsiteY5" fmla="*/ 1577964 h 1577964"/>
                  <a:gd name="connsiteX6" fmla="*/ 1542983 w 1550509"/>
                  <a:gd name="connsiteY6" fmla="*/ 1253945 h 1577964"/>
                  <a:gd name="connsiteX0" fmla="*/ 0 w 1546855"/>
                  <a:gd name="connsiteY0" fmla="*/ 1243337 h 1573537"/>
                  <a:gd name="connsiteX1" fmla="*/ 352459 w 1546855"/>
                  <a:gd name="connsiteY1" fmla="*/ 1258541 h 1573537"/>
                  <a:gd name="connsiteX2" fmla="*/ 367298 w 1546855"/>
                  <a:gd name="connsiteY2" fmla="*/ 0 h 1573537"/>
                  <a:gd name="connsiteX3" fmla="*/ 630768 w 1546855"/>
                  <a:gd name="connsiteY3" fmla="*/ 318946 h 1573537"/>
                  <a:gd name="connsiteX4" fmla="*/ 624372 w 1546855"/>
                  <a:gd name="connsiteY4" fmla="*/ 1567018 h 1573537"/>
                  <a:gd name="connsiteX5" fmla="*/ 1546691 w 1546855"/>
                  <a:gd name="connsiteY5" fmla="*/ 1573537 h 1573537"/>
                  <a:gd name="connsiteX6" fmla="*/ 1542983 w 1546855"/>
                  <a:gd name="connsiteY6" fmla="*/ 1253945 h 1573537"/>
                  <a:gd name="connsiteX0" fmla="*/ 0 w 1547048"/>
                  <a:gd name="connsiteY0" fmla="*/ 1243337 h 1573537"/>
                  <a:gd name="connsiteX1" fmla="*/ 352459 w 1547048"/>
                  <a:gd name="connsiteY1" fmla="*/ 1258541 h 1573537"/>
                  <a:gd name="connsiteX2" fmla="*/ 367298 w 1547048"/>
                  <a:gd name="connsiteY2" fmla="*/ 0 h 1573537"/>
                  <a:gd name="connsiteX3" fmla="*/ 630768 w 1547048"/>
                  <a:gd name="connsiteY3" fmla="*/ 318946 h 1573537"/>
                  <a:gd name="connsiteX4" fmla="*/ 624372 w 1547048"/>
                  <a:gd name="connsiteY4" fmla="*/ 1567018 h 1573537"/>
                  <a:gd name="connsiteX5" fmla="*/ 1546691 w 1547048"/>
                  <a:gd name="connsiteY5" fmla="*/ 1573537 h 1573537"/>
                  <a:gd name="connsiteX6" fmla="*/ 1546693 w 1547048"/>
                  <a:gd name="connsiteY6" fmla="*/ 1236237 h 1573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47048" h="1573537">
                    <a:moveTo>
                      <a:pt x="0" y="1243337"/>
                    </a:moveTo>
                    <a:lnTo>
                      <a:pt x="352459" y="1258541"/>
                    </a:lnTo>
                    <a:lnTo>
                      <a:pt x="367298" y="0"/>
                    </a:lnTo>
                    <a:lnTo>
                      <a:pt x="630768" y="318946"/>
                    </a:lnTo>
                    <a:lnTo>
                      <a:pt x="624372" y="1567018"/>
                    </a:lnTo>
                    <a:lnTo>
                      <a:pt x="1546691" y="1573537"/>
                    </a:lnTo>
                    <a:cubicBezTo>
                      <a:pt x="1547928" y="1467006"/>
                      <a:pt x="1545456" y="1342768"/>
                      <a:pt x="1546693" y="1236237"/>
                    </a:cubicBezTo>
                  </a:path>
                </a:pathLst>
              </a:custGeom>
              <a:no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1" name="Forme libre 10"/>
              <p:cNvSpPr/>
              <p:nvPr/>
            </p:nvSpPr>
            <p:spPr>
              <a:xfrm>
                <a:off x="3313061" y="1935055"/>
                <a:ext cx="1565242" cy="1569110"/>
              </a:xfrm>
              <a:custGeom>
                <a:avLst/>
                <a:gdLst>
                  <a:gd name="connsiteX0" fmla="*/ 0 w 1600200"/>
                  <a:gd name="connsiteY0" fmla="*/ 933450 h 1282700"/>
                  <a:gd name="connsiteX1" fmla="*/ 330200 w 1600200"/>
                  <a:gd name="connsiteY1" fmla="*/ 939800 h 1282700"/>
                  <a:gd name="connsiteX2" fmla="*/ 330200 w 1600200"/>
                  <a:gd name="connsiteY2" fmla="*/ 0 h 1282700"/>
                  <a:gd name="connsiteX3" fmla="*/ 666750 w 1600200"/>
                  <a:gd name="connsiteY3" fmla="*/ 6350 h 1282700"/>
                  <a:gd name="connsiteX4" fmla="*/ 641350 w 1600200"/>
                  <a:gd name="connsiteY4" fmla="*/ 939800 h 1282700"/>
                  <a:gd name="connsiteX5" fmla="*/ 654050 w 1600200"/>
                  <a:gd name="connsiteY5" fmla="*/ 1282700 h 1282700"/>
                  <a:gd name="connsiteX6" fmla="*/ 1587500 w 1600200"/>
                  <a:gd name="connsiteY6" fmla="*/ 1263650 h 1282700"/>
                  <a:gd name="connsiteX7" fmla="*/ 1600200 w 1600200"/>
                  <a:gd name="connsiteY7" fmla="*/ 946150 h 1282700"/>
                  <a:gd name="connsiteX8" fmla="*/ 1587500 w 1600200"/>
                  <a:gd name="connsiteY8" fmla="*/ 965200 h 128270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45975 w 1600200"/>
                  <a:gd name="connsiteY5" fmla="*/ 958336 h 1263650"/>
                  <a:gd name="connsiteX6" fmla="*/ 654050 w 1600200"/>
                  <a:gd name="connsiteY6" fmla="*/ 1261558 h 1263650"/>
                  <a:gd name="connsiteX7" fmla="*/ 1587500 w 1600200"/>
                  <a:gd name="connsiteY7" fmla="*/ 1263650 h 1263650"/>
                  <a:gd name="connsiteX8" fmla="*/ 1600200 w 1600200"/>
                  <a:gd name="connsiteY8" fmla="*/ 946150 h 1263650"/>
                  <a:gd name="connsiteX9" fmla="*/ 1587500 w 1600200"/>
                  <a:gd name="connsiteY9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41350 w 1600200"/>
                  <a:gd name="connsiteY4" fmla="*/ 939800 h 1263650"/>
                  <a:gd name="connsiteX5" fmla="*/ 654050 w 1600200"/>
                  <a:gd name="connsiteY5" fmla="*/ 1261558 h 1263650"/>
                  <a:gd name="connsiteX6" fmla="*/ 1587500 w 1600200"/>
                  <a:gd name="connsiteY6" fmla="*/ 1263650 h 1263650"/>
                  <a:gd name="connsiteX7" fmla="*/ 1600200 w 1600200"/>
                  <a:gd name="connsiteY7" fmla="*/ 946150 h 1263650"/>
                  <a:gd name="connsiteX8" fmla="*/ 1587500 w 1600200"/>
                  <a:gd name="connsiteY8" fmla="*/ 965200 h 1263650"/>
                  <a:gd name="connsiteX0" fmla="*/ 0 w 1600200"/>
                  <a:gd name="connsiteY0" fmla="*/ 933450 h 1263650"/>
                  <a:gd name="connsiteX1" fmla="*/ 330200 w 1600200"/>
                  <a:gd name="connsiteY1" fmla="*/ 939800 h 1263650"/>
                  <a:gd name="connsiteX2" fmla="*/ 330200 w 1600200"/>
                  <a:gd name="connsiteY2" fmla="*/ 0 h 1263650"/>
                  <a:gd name="connsiteX3" fmla="*/ 666750 w 1600200"/>
                  <a:gd name="connsiteY3" fmla="*/ 6350 h 1263650"/>
                  <a:gd name="connsiteX4" fmla="*/ 654050 w 1600200"/>
                  <a:gd name="connsiteY4" fmla="*/ 1261558 h 1263650"/>
                  <a:gd name="connsiteX5" fmla="*/ 1587500 w 1600200"/>
                  <a:gd name="connsiteY5" fmla="*/ 1263650 h 1263650"/>
                  <a:gd name="connsiteX6" fmla="*/ 1600200 w 1600200"/>
                  <a:gd name="connsiteY6" fmla="*/ 946150 h 1263650"/>
                  <a:gd name="connsiteX7" fmla="*/ 1587500 w 1600200"/>
                  <a:gd name="connsiteY7" fmla="*/ 965200 h 1263650"/>
                  <a:gd name="connsiteX0" fmla="*/ 0 w 1600200"/>
                  <a:gd name="connsiteY0" fmla="*/ 937671 h 1267871"/>
                  <a:gd name="connsiteX1" fmla="*/ 330200 w 1600200"/>
                  <a:gd name="connsiteY1" fmla="*/ 944021 h 1267871"/>
                  <a:gd name="connsiteX2" fmla="*/ 330200 w 1600200"/>
                  <a:gd name="connsiteY2" fmla="*/ 4221 h 1267871"/>
                  <a:gd name="connsiteX3" fmla="*/ 645608 w 1600200"/>
                  <a:gd name="connsiteY3" fmla="*/ 0 h 1267871"/>
                  <a:gd name="connsiteX4" fmla="*/ 654050 w 1600200"/>
                  <a:gd name="connsiteY4" fmla="*/ 1265779 h 1267871"/>
                  <a:gd name="connsiteX5" fmla="*/ 1587500 w 1600200"/>
                  <a:gd name="connsiteY5" fmla="*/ 1267871 h 1267871"/>
                  <a:gd name="connsiteX6" fmla="*/ 1600200 w 1600200"/>
                  <a:gd name="connsiteY6" fmla="*/ 950371 h 1267871"/>
                  <a:gd name="connsiteX7" fmla="*/ 1587500 w 1600200"/>
                  <a:gd name="connsiteY7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69421 h 1267871"/>
                  <a:gd name="connsiteX0" fmla="*/ 0 w 1587500"/>
                  <a:gd name="connsiteY0" fmla="*/ 937671 h 1267871"/>
                  <a:gd name="connsiteX1" fmla="*/ 330200 w 1587500"/>
                  <a:gd name="connsiteY1" fmla="*/ 944021 h 1267871"/>
                  <a:gd name="connsiteX2" fmla="*/ 330200 w 1587500"/>
                  <a:gd name="connsiteY2" fmla="*/ 4221 h 1267871"/>
                  <a:gd name="connsiteX3" fmla="*/ 645608 w 1587500"/>
                  <a:gd name="connsiteY3" fmla="*/ 0 h 1267871"/>
                  <a:gd name="connsiteX4" fmla="*/ 654050 w 1587500"/>
                  <a:gd name="connsiteY4" fmla="*/ 1265779 h 1267871"/>
                  <a:gd name="connsiteX5" fmla="*/ 1587500 w 1587500"/>
                  <a:gd name="connsiteY5" fmla="*/ 1267871 h 1267871"/>
                  <a:gd name="connsiteX6" fmla="*/ 1587500 w 1587500"/>
                  <a:gd name="connsiteY6" fmla="*/ 948279 h 1267871"/>
                  <a:gd name="connsiteX0" fmla="*/ 0 w 1620889"/>
                  <a:gd name="connsiteY0" fmla="*/ 946525 h 1267871"/>
                  <a:gd name="connsiteX1" fmla="*/ 363589 w 1620889"/>
                  <a:gd name="connsiteY1" fmla="*/ 944021 h 1267871"/>
                  <a:gd name="connsiteX2" fmla="*/ 363589 w 1620889"/>
                  <a:gd name="connsiteY2" fmla="*/ 4221 h 1267871"/>
                  <a:gd name="connsiteX3" fmla="*/ 678997 w 1620889"/>
                  <a:gd name="connsiteY3" fmla="*/ 0 h 1267871"/>
                  <a:gd name="connsiteX4" fmla="*/ 687439 w 1620889"/>
                  <a:gd name="connsiteY4" fmla="*/ 1265779 h 1267871"/>
                  <a:gd name="connsiteX5" fmla="*/ 1620889 w 1620889"/>
                  <a:gd name="connsiteY5" fmla="*/ 1267871 h 1267871"/>
                  <a:gd name="connsiteX6" fmla="*/ 1620889 w 1620889"/>
                  <a:gd name="connsiteY6" fmla="*/ 948279 h 1267871"/>
                  <a:gd name="connsiteX0" fmla="*/ 0 w 1620889"/>
                  <a:gd name="connsiteY0" fmla="*/ 1243337 h 1564683"/>
                  <a:gd name="connsiteX1" fmla="*/ 363589 w 1620889"/>
                  <a:gd name="connsiteY1" fmla="*/ 1240833 h 1564683"/>
                  <a:gd name="connsiteX2" fmla="*/ 389558 w 1620889"/>
                  <a:gd name="connsiteY2" fmla="*/ 0 h 1564683"/>
                  <a:gd name="connsiteX3" fmla="*/ 678997 w 1620889"/>
                  <a:gd name="connsiteY3" fmla="*/ 296812 h 1564683"/>
                  <a:gd name="connsiteX4" fmla="*/ 687439 w 1620889"/>
                  <a:gd name="connsiteY4" fmla="*/ 1562591 h 1564683"/>
                  <a:gd name="connsiteX5" fmla="*/ 1620889 w 1620889"/>
                  <a:gd name="connsiteY5" fmla="*/ 1564683 h 1564683"/>
                  <a:gd name="connsiteX6" fmla="*/ 1620889 w 1620889"/>
                  <a:gd name="connsiteY6" fmla="*/ 1245091 h 1564683"/>
                  <a:gd name="connsiteX0" fmla="*/ 0 w 1620889"/>
                  <a:gd name="connsiteY0" fmla="*/ 1243337 h 1564683"/>
                  <a:gd name="connsiteX1" fmla="*/ 382139 w 1620889"/>
                  <a:gd name="connsiteY1" fmla="*/ 1249687 h 1564683"/>
                  <a:gd name="connsiteX2" fmla="*/ 389558 w 1620889"/>
                  <a:gd name="connsiteY2" fmla="*/ 0 h 1564683"/>
                  <a:gd name="connsiteX3" fmla="*/ 678997 w 1620889"/>
                  <a:gd name="connsiteY3" fmla="*/ 296812 h 1564683"/>
                  <a:gd name="connsiteX4" fmla="*/ 687439 w 1620889"/>
                  <a:gd name="connsiteY4" fmla="*/ 1562591 h 1564683"/>
                  <a:gd name="connsiteX5" fmla="*/ 1620889 w 1620889"/>
                  <a:gd name="connsiteY5" fmla="*/ 1564683 h 1564683"/>
                  <a:gd name="connsiteX6" fmla="*/ 1620889 w 1620889"/>
                  <a:gd name="connsiteY6" fmla="*/ 1245091 h 1564683"/>
                  <a:gd name="connsiteX0" fmla="*/ 0 w 1620889"/>
                  <a:gd name="connsiteY0" fmla="*/ 1243337 h 1564683"/>
                  <a:gd name="connsiteX1" fmla="*/ 382139 w 1620889"/>
                  <a:gd name="connsiteY1" fmla="*/ 1249687 h 1564683"/>
                  <a:gd name="connsiteX2" fmla="*/ 389558 w 1620889"/>
                  <a:gd name="connsiteY2" fmla="*/ 0 h 1564683"/>
                  <a:gd name="connsiteX3" fmla="*/ 649319 w 1620889"/>
                  <a:gd name="connsiteY3" fmla="*/ 305666 h 1564683"/>
                  <a:gd name="connsiteX4" fmla="*/ 687439 w 1620889"/>
                  <a:gd name="connsiteY4" fmla="*/ 1562591 h 1564683"/>
                  <a:gd name="connsiteX5" fmla="*/ 1620889 w 1620889"/>
                  <a:gd name="connsiteY5" fmla="*/ 1564683 h 1564683"/>
                  <a:gd name="connsiteX6" fmla="*/ 1620889 w 1620889"/>
                  <a:gd name="connsiteY6" fmla="*/ 1245091 h 1564683"/>
                  <a:gd name="connsiteX0" fmla="*/ 0 w 1620889"/>
                  <a:gd name="connsiteY0" fmla="*/ 1243337 h 1567018"/>
                  <a:gd name="connsiteX1" fmla="*/ 382139 w 1620889"/>
                  <a:gd name="connsiteY1" fmla="*/ 1249687 h 1567018"/>
                  <a:gd name="connsiteX2" fmla="*/ 389558 w 1620889"/>
                  <a:gd name="connsiteY2" fmla="*/ 0 h 1567018"/>
                  <a:gd name="connsiteX3" fmla="*/ 649319 w 1620889"/>
                  <a:gd name="connsiteY3" fmla="*/ 305666 h 1567018"/>
                  <a:gd name="connsiteX4" fmla="*/ 650341 w 1620889"/>
                  <a:gd name="connsiteY4" fmla="*/ 1567018 h 1567018"/>
                  <a:gd name="connsiteX5" fmla="*/ 1620889 w 1620889"/>
                  <a:gd name="connsiteY5" fmla="*/ 1564683 h 1567018"/>
                  <a:gd name="connsiteX6" fmla="*/ 1620889 w 1620889"/>
                  <a:gd name="connsiteY6" fmla="*/ 1245091 h 1567018"/>
                  <a:gd name="connsiteX0" fmla="*/ 0 w 1620889"/>
                  <a:gd name="connsiteY0" fmla="*/ 1243337 h 1569110"/>
                  <a:gd name="connsiteX1" fmla="*/ 382139 w 1620889"/>
                  <a:gd name="connsiteY1" fmla="*/ 1249687 h 1569110"/>
                  <a:gd name="connsiteX2" fmla="*/ 389558 w 1620889"/>
                  <a:gd name="connsiteY2" fmla="*/ 0 h 1569110"/>
                  <a:gd name="connsiteX3" fmla="*/ 649319 w 1620889"/>
                  <a:gd name="connsiteY3" fmla="*/ 305666 h 1569110"/>
                  <a:gd name="connsiteX4" fmla="*/ 650341 w 1620889"/>
                  <a:gd name="connsiteY4" fmla="*/ 1567018 h 1569110"/>
                  <a:gd name="connsiteX5" fmla="*/ 1565242 w 1620889"/>
                  <a:gd name="connsiteY5" fmla="*/ 1569110 h 1569110"/>
                  <a:gd name="connsiteX6" fmla="*/ 1620889 w 1620889"/>
                  <a:gd name="connsiteY6" fmla="*/ 1245091 h 1569110"/>
                  <a:gd name="connsiteX0" fmla="*/ 0 w 1576371"/>
                  <a:gd name="connsiteY0" fmla="*/ 1243337 h 1569110"/>
                  <a:gd name="connsiteX1" fmla="*/ 382139 w 1576371"/>
                  <a:gd name="connsiteY1" fmla="*/ 1249687 h 1569110"/>
                  <a:gd name="connsiteX2" fmla="*/ 389558 w 1576371"/>
                  <a:gd name="connsiteY2" fmla="*/ 0 h 1569110"/>
                  <a:gd name="connsiteX3" fmla="*/ 649319 w 1576371"/>
                  <a:gd name="connsiteY3" fmla="*/ 305666 h 1569110"/>
                  <a:gd name="connsiteX4" fmla="*/ 650341 w 1576371"/>
                  <a:gd name="connsiteY4" fmla="*/ 1567018 h 1569110"/>
                  <a:gd name="connsiteX5" fmla="*/ 1565242 w 1576371"/>
                  <a:gd name="connsiteY5" fmla="*/ 1569110 h 1569110"/>
                  <a:gd name="connsiteX6" fmla="*/ 1576371 w 1576371"/>
                  <a:gd name="connsiteY6" fmla="*/ 1240665 h 1569110"/>
                  <a:gd name="connsiteX0" fmla="*/ 0 w 1565242"/>
                  <a:gd name="connsiteY0" fmla="*/ 1243337 h 1569110"/>
                  <a:gd name="connsiteX1" fmla="*/ 382139 w 1565242"/>
                  <a:gd name="connsiteY1" fmla="*/ 1249687 h 1569110"/>
                  <a:gd name="connsiteX2" fmla="*/ 389558 w 1565242"/>
                  <a:gd name="connsiteY2" fmla="*/ 0 h 1569110"/>
                  <a:gd name="connsiteX3" fmla="*/ 649319 w 1565242"/>
                  <a:gd name="connsiteY3" fmla="*/ 305666 h 1569110"/>
                  <a:gd name="connsiteX4" fmla="*/ 650341 w 1565242"/>
                  <a:gd name="connsiteY4" fmla="*/ 1567018 h 1569110"/>
                  <a:gd name="connsiteX5" fmla="*/ 1565242 w 1565242"/>
                  <a:gd name="connsiteY5" fmla="*/ 1569110 h 1569110"/>
                  <a:gd name="connsiteX6" fmla="*/ 1565241 w 1565242"/>
                  <a:gd name="connsiteY6" fmla="*/ 1236238 h 1569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65242" h="1569110">
                    <a:moveTo>
                      <a:pt x="0" y="1243337"/>
                    </a:moveTo>
                    <a:lnTo>
                      <a:pt x="382139" y="1249687"/>
                    </a:lnTo>
                    <a:lnTo>
                      <a:pt x="389558" y="0"/>
                    </a:lnTo>
                    <a:lnTo>
                      <a:pt x="649319" y="305666"/>
                    </a:lnTo>
                    <a:cubicBezTo>
                      <a:pt x="649660" y="726117"/>
                      <a:pt x="650000" y="1146567"/>
                      <a:pt x="650341" y="1567018"/>
                    </a:cubicBezTo>
                    <a:lnTo>
                      <a:pt x="1565242" y="1569110"/>
                    </a:lnTo>
                    <a:cubicBezTo>
                      <a:pt x="1565242" y="1458153"/>
                      <a:pt x="1565241" y="1347195"/>
                      <a:pt x="1565241" y="1236238"/>
                    </a:cubicBezTo>
                  </a:path>
                </a:pathLst>
              </a:custGeom>
              <a:no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9" name="Forme libre 8"/>
            <p:cNvSpPr/>
            <p:nvPr/>
          </p:nvSpPr>
          <p:spPr>
            <a:xfrm>
              <a:off x="4855817" y="1949020"/>
              <a:ext cx="1465077" cy="1573538"/>
            </a:xfrm>
            <a:custGeom>
              <a:avLst/>
              <a:gdLst>
                <a:gd name="connsiteX0" fmla="*/ 0 w 1600200"/>
                <a:gd name="connsiteY0" fmla="*/ 933450 h 1282700"/>
                <a:gd name="connsiteX1" fmla="*/ 330200 w 1600200"/>
                <a:gd name="connsiteY1" fmla="*/ 939800 h 1282700"/>
                <a:gd name="connsiteX2" fmla="*/ 330200 w 1600200"/>
                <a:gd name="connsiteY2" fmla="*/ 0 h 1282700"/>
                <a:gd name="connsiteX3" fmla="*/ 666750 w 1600200"/>
                <a:gd name="connsiteY3" fmla="*/ 6350 h 1282700"/>
                <a:gd name="connsiteX4" fmla="*/ 641350 w 1600200"/>
                <a:gd name="connsiteY4" fmla="*/ 939800 h 1282700"/>
                <a:gd name="connsiteX5" fmla="*/ 654050 w 1600200"/>
                <a:gd name="connsiteY5" fmla="*/ 1282700 h 1282700"/>
                <a:gd name="connsiteX6" fmla="*/ 1587500 w 1600200"/>
                <a:gd name="connsiteY6" fmla="*/ 1263650 h 1282700"/>
                <a:gd name="connsiteX7" fmla="*/ 1600200 w 1600200"/>
                <a:gd name="connsiteY7" fmla="*/ 946150 h 1282700"/>
                <a:gd name="connsiteX8" fmla="*/ 1587500 w 1600200"/>
                <a:gd name="connsiteY8" fmla="*/ 965200 h 128270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54050 w 1600200"/>
                <a:gd name="connsiteY5" fmla="*/ 1261558 h 1263650"/>
                <a:gd name="connsiteX6" fmla="*/ 1587500 w 1600200"/>
                <a:gd name="connsiteY6" fmla="*/ 1263650 h 1263650"/>
                <a:gd name="connsiteX7" fmla="*/ 1600200 w 1600200"/>
                <a:gd name="connsiteY7" fmla="*/ 946150 h 1263650"/>
                <a:gd name="connsiteX8" fmla="*/ 1587500 w 1600200"/>
                <a:gd name="connsiteY8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45975 w 1600200"/>
                <a:gd name="connsiteY5" fmla="*/ 958336 h 1263650"/>
                <a:gd name="connsiteX6" fmla="*/ 654050 w 1600200"/>
                <a:gd name="connsiteY6" fmla="*/ 1261558 h 1263650"/>
                <a:gd name="connsiteX7" fmla="*/ 1587500 w 1600200"/>
                <a:gd name="connsiteY7" fmla="*/ 1263650 h 1263650"/>
                <a:gd name="connsiteX8" fmla="*/ 1600200 w 1600200"/>
                <a:gd name="connsiteY8" fmla="*/ 946150 h 1263650"/>
                <a:gd name="connsiteX9" fmla="*/ 1587500 w 1600200"/>
                <a:gd name="connsiteY9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45975 w 1600200"/>
                <a:gd name="connsiteY5" fmla="*/ 958336 h 1263650"/>
                <a:gd name="connsiteX6" fmla="*/ 654050 w 1600200"/>
                <a:gd name="connsiteY6" fmla="*/ 1261558 h 1263650"/>
                <a:gd name="connsiteX7" fmla="*/ 1587500 w 1600200"/>
                <a:gd name="connsiteY7" fmla="*/ 1263650 h 1263650"/>
                <a:gd name="connsiteX8" fmla="*/ 1600200 w 1600200"/>
                <a:gd name="connsiteY8" fmla="*/ 946150 h 1263650"/>
                <a:gd name="connsiteX9" fmla="*/ 1587500 w 1600200"/>
                <a:gd name="connsiteY9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54050 w 1600200"/>
                <a:gd name="connsiteY5" fmla="*/ 1261558 h 1263650"/>
                <a:gd name="connsiteX6" fmla="*/ 1587500 w 1600200"/>
                <a:gd name="connsiteY6" fmla="*/ 1263650 h 1263650"/>
                <a:gd name="connsiteX7" fmla="*/ 1600200 w 1600200"/>
                <a:gd name="connsiteY7" fmla="*/ 946150 h 1263650"/>
                <a:gd name="connsiteX8" fmla="*/ 1587500 w 1600200"/>
                <a:gd name="connsiteY8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41350 w 1600200"/>
                <a:gd name="connsiteY4" fmla="*/ 939800 h 1263650"/>
                <a:gd name="connsiteX5" fmla="*/ 654050 w 1600200"/>
                <a:gd name="connsiteY5" fmla="*/ 1261558 h 1263650"/>
                <a:gd name="connsiteX6" fmla="*/ 1587500 w 1600200"/>
                <a:gd name="connsiteY6" fmla="*/ 1263650 h 1263650"/>
                <a:gd name="connsiteX7" fmla="*/ 1600200 w 1600200"/>
                <a:gd name="connsiteY7" fmla="*/ 946150 h 1263650"/>
                <a:gd name="connsiteX8" fmla="*/ 1587500 w 1600200"/>
                <a:gd name="connsiteY8" fmla="*/ 965200 h 1263650"/>
                <a:gd name="connsiteX0" fmla="*/ 0 w 1600200"/>
                <a:gd name="connsiteY0" fmla="*/ 933450 h 1263650"/>
                <a:gd name="connsiteX1" fmla="*/ 330200 w 1600200"/>
                <a:gd name="connsiteY1" fmla="*/ 939800 h 1263650"/>
                <a:gd name="connsiteX2" fmla="*/ 330200 w 1600200"/>
                <a:gd name="connsiteY2" fmla="*/ 0 h 1263650"/>
                <a:gd name="connsiteX3" fmla="*/ 666750 w 1600200"/>
                <a:gd name="connsiteY3" fmla="*/ 6350 h 1263650"/>
                <a:gd name="connsiteX4" fmla="*/ 654050 w 1600200"/>
                <a:gd name="connsiteY4" fmla="*/ 1261558 h 1263650"/>
                <a:gd name="connsiteX5" fmla="*/ 1587500 w 1600200"/>
                <a:gd name="connsiteY5" fmla="*/ 1263650 h 1263650"/>
                <a:gd name="connsiteX6" fmla="*/ 1600200 w 1600200"/>
                <a:gd name="connsiteY6" fmla="*/ 946150 h 1263650"/>
                <a:gd name="connsiteX7" fmla="*/ 1587500 w 1600200"/>
                <a:gd name="connsiteY7" fmla="*/ 965200 h 1263650"/>
                <a:gd name="connsiteX0" fmla="*/ 0 w 1600200"/>
                <a:gd name="connsiteY0" fmla="*/ 937671 h 1267871"/>
                <a:gd name="connsiteX1" fmla="*/ 330200 w 1600200"/>
                <a:gd name="connsiteY1" fmla="*/ 944021 h 1267871"/>
                <a:gd name="connsiteX2" fmla="*/ 330200 w 1600200"/>
                <a:gd name="connsiteY2" fmla="*/ 4221 h 1267871"/>
                <a:gd name="connsiteX3" fmla="*/ 645608 w 1600200"/>
                <a:gd name="connsiteY3" fmla="*/ 0 h 1267871"/>
                <a:gd name="connsiteX4" fmla="*/ 654050 w 1600200"/>
                <a:gd name="connsiteY4" fmla="*/ 1265779 h 1267871"/>
                <a:gd name="connsiteX5" fmla="*/ 1587500 w 1600200"/>
                <a:gd name="connsiteY5" fmla="*/ 1267871 h 1267871"/>
                <a:gd name="connsiteX6" fmla="*/ 1600200 w 1600200"/>
                <a:gd name="connsiteY6" fmla="*/ 950371 h 1267871"/>
                <a:gd name="connsiteX7" fmla="*/ 1587500 w 1600200"/>
                <a:gd name="connsiteY7" fmla="*/ 969421 h 1267871"/>
                <a:gd name="connsiteX0" fmla="*/ 0 w 1587500"/>
                <a:gd name="connsiteY0" fmla="*/ 937671 h 1267871"/>
                <a:gd name="connsiteX1" fmla="*/ 330200 w 1587500"/>
                <a:gd name="connsiteY1" fmla="*/ 944021 h 1267871"/>
                <a:gd name="connsiteX2" fmla="*/ 330200 w 1587500"/>
                <a:gd name="connsiteY2" fmla="*/ 4221 h 1267871"/>
                <a:gd name="connsiteX3" fmla="*/ 645608 w 1587500"/>
                <a:gd name="connsiteY3" fmla="*/ 0 h 1267871"/>
                <a:gd name="connsiteX4" fmla="*/ 654050 w 1587500"/>
                <a:gd name="connsiteY4" fmla="*/ 1265779 h 1267871"/>
                <a:gd name="connsiteX5" fmla="*/ 1587500 w 1587500"/>
                <a:gd name="connsiteY5" fmla="*/ 1267871 h 1267871"/>
                <a:gd name="connsiteX6" fmla="*/ 1587500 w 1587500"/>
                <a:gd name="connsiteY6" fmla="*/ 969421 h 1267871"/>
                <a:gd name="connsiteX0" fmla="*/ 0 w 1617178"/>
                <a:gd name="connsiteY0" fmla="*/ 937671 h 1267871"/>
                <a:gd name="connsiteX1" fmla="*/ 359878 w 1617178"/>
                <a:gd name="connsiteY1" fmla="*/ 944021 h 1267871"/>
                <a:gd name="connsiteX2" fmla="*/ 359878 w 1617178"/>
                <a:gd name="connsiteY2" fmla="*/ 4221 h 1267871"/>
                <a:gd name="connsiteX3" fmla="*/ 675286 w 1617178"/>
                <a:gd name="connsiteY3" fmla="*/ 0 h 1267871"/>
                <a:gd name="connsiteX4" fmla="*/ 683728 w 1617178"/>
                <a:gd name="connsiteY4" fmla="*/ 1265779 h 1267871"/>
                <a:gd name="connsiteX5" fmla="*/ 1617178 w 1617178"/>
                <a:gd name="connsiteY5" fmla="*/ 1267871 h 1267871"/>
                <a:gd name="connsiteX6" fmla="*/ 1617178 w 1617178"/>
                <a:gd name="connsiteY6" fmla="*/ 969421 h 1267871"/>
                <a:gd name="connsiteX0" fmla="*/ 0 w 1628307"/>
                <a:gd name="connsiteY0" fmla="*/ 950952 h 1267871"/>
                <a:gd name="connsiteX1" fmla="*/ 371007 w 1628307"/>
                <a:gd name="connsiteY1" fmla="*/ 944021 h 1267871"/>
                <a:gd name="connsiteX2" fmla="*/ 371007 w 1628307"/>
                <a:gd name="connsiteY2" fmla="*/ 4221 h 1267871"/>
                <a:gd name="connsiteX3" fmla="*/ 686415 w 1628307"/>
                <a:gd name="connsiteY3" fmla="*/ 0 h 1267871"/>
                <a:gd name="connsiteX4" fmla="*/ 694857 w 1628307"/>
                <a:gd name="connsiteY4" fmla="*/ 1265779 h 1267871"/>
                <a:gd name="connsiteX5" fmla="*/ 1628307 w 1628307"/>
                <a:gd name="connsiteY5" fmla="*/ 1267871 h 1267871"/>
                <a:gd name="connsiteX6" fmla="*/ 1628307 w 1628307"/>
                <a:gd name="connsiteY6" fmla="*/ 969421 h 1267871"/>
                <a:gd name="connsiteX0" fmla="*/ 0 w 1628307"/>
                <a:gd name="connsiteY0" fmla="*/ 950952 h 1267871"/>
                <a:gd name="connsiteX1" fmla="*/ 393266 w 1628307"/>
                <a:gd name="connsiteY1" fmla="*/ 948449 h 1267871"/>
                <a:gd name="connsiteX2" fmla="*/ 371007 w 1628307"/>
                <a:gd name="connsiteY2" fmla="*/ 4221 h 1267871"/>
                <a:gd name="connsiteX3" fmla="*/ 686415 w 1628307"/>
                <a:gd name="connsiteY3" fmla="*/ 0 h 1267871"/>
                <a:gd name="connsiteX4" fmla="*/ 694857 w 1628307"/>
                <a:gd name="connsiteY4" fmla="*/ 1265779 h 1267871"/>
                <a:gd name="connsiteX5" fmla="*/ 1628307 w 1628307"/>
                <a:gd name="connsiteY5" fmla="*/ 1267871 h 1267871"/>
                <a:gd name="connsiteX6" fmla="*/ 1628307 w 1628307"/>
                <a:gd name="connsiteY6" fmla="*/ 969421 h 1267871"/>
                <a:gd name="connsiteX0" fmla="*/ 0 w 1628307"/>
                <a:gd name="connsiteY0" fmla="*/ 1252191 h 1569110"/>
                <a:gd name="connsiteX1" fmla="*/ 393266 w 1628307"/>
                <a:gd name="connsiteY1" fmla="*/ 1249688 h 1569110"/>
                <a:gd name="connsiteX2" fmla="*/ 400686 w 1628307"/>
                <a:gd name="connsiteY2" fmla="*/ 0 h 1569110"/>
                <a:gd name="connsiteX3" fmla="*/ 686415 w 1628307"/>
                <a:gd name="connsiteY3" fmla="*/ 301239 h 1569110"/>
                <a:gd name="connsiteX4" fmla="*/ 694857 w 1628307"/>
                <a:gd name="connsiteY4" fmla="*/ 1567018 h 1569110"/>
                <a:gd name="connsiteX5" fmla="*/ 1628307 w 1628307"/>
                <a:gd name="connsiteY5" fmla="*/ 1569110 h 1569110"/>
                <a:gd name="connsiteX6" fmla="*/ 1628307 w 1628307"/>
                <a:gd name="connsiteY6" fmla="*/ 1270660 h 1569110"/>
                <a:gd name="connsiteX0" fmla="*/ 0 w 1628307"/>
                <a:gd name="connsiteY0" fmla="*/ 1252191 h 1569110"/>
                <a:gd name="connsiteX1" fmla="*/ 393266 w 1628307"/>
                <a:gd name="connsiteY1" fmla="*/ 1249688 h 1569110"/>
                <a:gd name="connsiteX2" fmla="*/ 400686 w 1628307"/>
                <a:gd name="connsiteY2" fmla="*/ 0 h 1569110"/>
                <a:gd name="connsiteX3" fmla="*/ 667867 w 1628307"/>
                <a:gd name="connsiteY3" fmla="*/ 305667 h 1569110"/>
                <a:gd name="connsiteX4" fmla="*/ 694857 w 1628307"/>
                <a:gd name="connsiteY4" fmla="*/ 1567018 h 1569110"/>
                <a:gd name="connsiteX5" fmla="*/ 1628307 w 1628307"/>
                <a:gd name="connsiteY5" fmla="*/ 1569110 h 1569110"/>
                <a:gd name="connsiteX6" fmla="*/ 1628307 w 1628307"/>
                <a:gd name="connsiteY6" fmla="*/ 1270660 h 1569110"/>
                <a:gd name="connsiteX0" fmla="*/ 0 w 1628307"/>
                <a:gd name="connsiteY0" fmla="*/ 1252191 h 1569110"/>
                <a:gd name="connsiteX1" fmla="*/ 393266 w 1628307"/>
                <a:gd name="connsiteY1" fmla="*/ 1249688 h 1569110"/>
                <a:gd name="connsiteX2" fmla="*/ 400686 w 1628307"/>
                <a:gd name="connsiteY2" fmla="*/ 0 h 1569110"/>
                <a:gd name="connsiteX3" fmla="*/ 667867 w 1628307"/>
                <a:gd name="connsiteY3" fmla="*/ 305667 h 1569110"/>
                <a:gd name="connsiteX4" fmla="*/ 668889 w 1628307"/>
                <a:gd name="connsiteY4" fmla="*/ 1567018 h 1569110"/>
                <a:gd name="connsiteX5" fmla="*/ 1628307 w 1628307"/>
                <a:gd name="connsiteY5" fmla="*/ 1569110 h 1569110"/>
                <a:gd name="connsiteX6" fmla="*/ 1628307 w 1628307"/>
                <a:gd name="connsiteY6" fmla="*/ 1270660 h 1569110"/>
                <a:gd name="connsiteX0" fmla="*/ 0 w 1628307"/>
                <a:gd name="connsiteY0" fmla="*/ 1252191 h 1569110"/>
                <a:gd name="connsiteX1" fmla="*/ 393266 w 1628307"/>
                <a:gd name="connsiteY1" fmla="*/ 1249688 h 1569110"/>
                <a:gd name="connsiteX2" fmla="*/ 400686 w 1628307"/>
                <a:gd name="connsiteY2" fmla="*/ 0 h 1569110"/>
                <a:gd name="connsiteX3" fmla="*/ 667867 w 1628307"/>
                <a:gd name="connsiteY3" fmla="*/ 305667 h 1569110"/>
                <a:gd name="connsiteX4" fmla="*/ 668889 w 1628307"/>
                <a:gd name="connsiteY4" fmla="*/ 1567018 h 1569110"/>
                <a:gd name="connsiteX5" fmla="*/ 1628307 w 1628307"/>
                <a:gd name="connsiteY5" fmla="*/ 1569110 h 1569110"/>
                <a:gd name="connsiteX0" fmla="*/ 0 w 1398300"/>
                <a:gd name="connsiteY0" fmla="*/ 1252191 h 1567018"/>
                <a:gd name="connsiteX1" fmla="*/ 393266 w 1398300"/>
                <a:gd name="connsiteY1" fmla="*/ 1249688 h 1567018"/>
                <a:gd name="connsiteX2" fmla="*/ 400686 w 1398300"/>
                <a:gd name="connsiteY2" fmla="*/ 0 h 1567018"/>
                <a:gd name="connsiteX3" fmla="*/ 667867 w 1398300"/>
                <a:gd name="connsiteY3" fmla="*/ 305667 h 1567018"/>
                <a:gd name="connsiteX4" fmla="*/ 668889 w 1398300"/>
                <a:gd name="connsiteY4" fmla="*/ 1567018 h 1567018"/>
                <a:gd name="connsiteX5" fmla="*/ 1398300 w 1398300"/>
                <a:gd name="connsiteY5" fmla="*/ 1564683 h 1567018"/>
                <a:gd name="connsiteX0" fmla="*/ 0 w 1465077"/>
                <a:gd name="connsiteY0" fmla="*/ 1252191 h 1567018"/>
                <a:gd name="connsiteX1" fmla="*/ 393266 w 1465077"/>
                <a:gd name="connsiteY1" fmla="*/ 1249688 h 1567018"/>
                <a:gd name="connsiteX2" fmla="*/ 400686 w 1465077"/>
                <a:gd name="connsiteY2" fmla="*/ 0 h 1567018"/>
                <a:gd name="connsiteX3" fmla="*/ 667867 w 1465077"/>
                <a:gd name="connsiteY3" fmla="*/ 305667 h 1567018"/>
                <a:gd name="connsiteX4" fmla="*/ 668889 w 1465077"/>
                <a:gd name="connsiteY4" fmla="*/ 1567018 h 1567018"/>
                <a:gd name="connsiteX5" fmla="*/ 1465077 w 1465077"/>
                <a:gd name="connsiteY5" fmla="*/ 1560256 h 1567018"/>
                <a:gd name="connsiteX0" fmla="*/ 0 w 1465077"/>
                <a:gd name="connsiteY0" fmla="*/ 1252191 h 1573538"/>
                <a:gd name="connsiteX1" fmla="*/ 393266 w 1465077"/>
                <a:gd name="connsiteY1" fmla="*/ 1249688 h 1573538"/>
                <a:gd name="connsiteX2" fmla="*/ 400686 w 1465077"/>
                <a:gd name="connsiteY2" fmla="*/ 0 h 1573538"/>
                <a:gd name="connsiteX3" fmla="*/ 667867 w 1465077"/>
                <a:gd name="connsiteY3" fmla="*/ 305667 h 1573538"/>
                <a:gd name="connsiteX4" fmla="*/ 668889 w 1465077"/>
                <a:gd name="connsiteY4" fmla="*/ 1567018 h 1573538"/>
                <a:gd name="connsiteX5" fmla="*/ 1465077 w 1465077"/>
                <a:gd name="connsiteY5" fmla="*/ 1573538 h 1573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65077" h="1573538">
                  <a:moveTo>
                    <a:pt x="0" y="1252191"/>
                  </a:moveTo>
                  <a:lnTo>
                    <a:pt x="393266" y="1249688"/>
                  </a:lnTo>
                  <a:cubicBezTo>
                    <a:pt x="395739" y="833125"/>
                    <a:pt x="398213" y="416563"/>
                    <a:pt x="400686" y="0"/>
                  </a:cubicBezTo>
                  <a:lnTo>
                    <a:pt x="667867" y="305667"/>
                  </a:lnTo>
                  <a:cubicBezTo>
                    <a:pt x="668208" y="726117"/>
                    <a:pt x="668548" y="1146568"/>
                    <a:pt x="668889" y="1567018"/>
                  </a:cubicBezTo>
                  <a:lnTo>
                    <a:pt x="1465077" y="1573538"/>
                  </a:lnTo>
                </a:path>
              </a:pathLst>
            </a:cu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0" name="Espace réservé du contenu 2"/>
          <p:cNvSpPr txBox="1">
            <a:spLocks/>
          </p:cNvSpPr>
          <p:nvPr>
            <p:custDataLst>
              <p:tags r:id="rId13"/>
            </p:custDataLst>
          </p:nvPr>
        </p:nvSpPr>
        <p:spPr>
          <a:xfrm>
            <a:off x="827584" y="5661248"/>
            <a:ext cx="2085967" cy="460648"/>
          </a:xfrm>
          <a:prstGeom prst="rect">
            <a:avLst/>
          </a:prstGeom>
          <a:ln w="57150">
            <a:solidFill>
              <a:srgbClr val="FFFF00"/>
            </a:solidFill>
          </a:ln>
          <a:effectLst>
            <a:glow rad="101600">
              <a:schemeClr val="bg1">
                <a:lumMod val="50000"/>
                <a:alpha val="60000"/>
              </a:schemeClr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I maxi =</a:t>
            </a:r>
            <a:endParaRPr lang="fr-FR" sz="2000" dirty="0"/>
          </a:p>
        </p:txBody>
      </p:sp>
      <p:sp>
        <p:nvSpPr>
          <p:cNvPr id="31" name="Espace réservé du contenu 2"/>
          <p:cNvSpPr txBox="1">
            <a:spLocks/>
          </p:cNvSpPr>
          <p:nvPr>
            <p:custDataLst>
              <p:tags r:id="rId14"/>
            </p:custDataLst>
          </p:nvPr>
        </p:nvSpPr>
        <p:spPr>
          <a:xfrm>
            <a:off x="1488886" y="6283516"/>
            <a:ext cx="2104554" cy="460648"/>
          </a:xfrm>
          <a:prstGeom prst="rect">
            <a:avLst/>
          </a:prstGeom>
          <a:ln w="57150">
            <a:solidFill>
              <a:srgbClr val="FFFF00"/>
            </a:solidFill>
          </a:ln>
          <a:effectLst>
            <a:glow rad="101600">
              <a:schemeClr val="bg1">
                <a:lumMod val="50000"/>
                <a:alpha val="60000"/>
              </a:schemeClr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I mini =</a:t>
            </a:r>
            <a:endParaRPr lang="fr-FR" sz="2000" dirty="0"/>
          </a:p>
        </p:txBody>
      </p:sp>
      <p:sp>
        <p:nvSpPr>
          <p:cNvPr id="32" name="Espace réservé du contenu 2"/>
          <p:cNvSpPr txBox="1">
            <a:spLocks/>
          </p:cNvSpPr>
          <p:nvPr>
            <p:custDataLst>
              <p:tags r:id="rId15"/>
            </p:custDataLst>
          </p:nvPr>
        </p:nvSpPr>
        <p:spPr>
          <a:xfrm>
            <a:off x="3833006" y="5733256"/>
            <a:ext cx="2401515" cy="460648"/>
          </a:xfrm>
          <a:prstGeom prst="rect">
            <a:avLst/>
          </a:prstGeom>
          <a:ln w="57150">
            <a:solidFill>
              <a:srgbClr val="FFFF00"/>
            </a:solidFill>
          </a:ln>
          <a:effectLst>
            <a:glow rad="101600">
              <a:schemeClr val="bg1">
                <a:lumMod val="50000"/>
                <a:alpha val="60000"/>
              </a:schemeClr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Période  T=</a:t>
            </a:r>
            <a:endParaRPr lang="fr-FR" sz="2000" dirty="0"/>
          </a:p>
        </p:txBody>
      </p:sp>
      <p:sp>
        <p:nvSpPr>
          <p:cNvPr id="26" name="Espace réservé du contenu 2"/>
          <p:cNvSpPr txBox="1">
            <a:spLocks/>
          </p:cNvSpPr>
          <p:nvPr>
            <p:custDataLst>
              <p:tags r:id="rId16"/>
            </p:custDataLst>
          </p:nvPr>
        </p:nvSpPr>
        <p:spPr>
          <a:xfrm>
            <a:off x="5440772" y="5733256"/>
            <a:ext cx="793749" cy="4606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6 s</a:t>
            </a:r>
            <a:endParaRPr lang="fr-FR" sz="2000" dirty="0"/>
          </a:p>
        </p:txBody>
      </p:sp>
      <p:sp>
        <p:nvSpPr>
          <p:cNvPr id="27" name="Espace réservé du contenu 2"/>
          <p:cNvSpPr txBox="1">
            <a:spLocks/>
          </p:cNvSpPr>
          <p:nvPr>
            <p:custDataLst>
              <p:tags r:id="rId17"/>
            </p:custDataLst>
          </p:nvPr>
        </p:nvSpPr>
        <p:spPr>
          <a:xfrm>
            <a:off x="2089646" y="5661248"/>
            <a:ext cx="823905" cy="4606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+4 A</a:t>
            </a:r>
            <a:endParaRPr lang="fr-FR" sz="2000" dirty="0"/>
          </a:p>
        </p:txBody>
      </p:sp>
      <p:sp>
        <p:nvSpPr>
          <p:cNvPr id="28" name="Espace réservé du contenu 2"/>
          <p:cNvSpPr txBox="1">
            <a:spLocks/>
          </p:cNvSpPr>
          <p:nvPr>
            <p:custDataLst>
              <p:tags r:id="rId18"/>
            </p:custDataLst>
          </p:nvPr>
        </p:nvSpPr>
        <p:spPr>
          <a:xfrm>
            <a:off x="2706557" y="6283516"/>
            <a:ext cx="886883" cy="4606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- 1 A</a:t>
            </a:r>
            <a:endParaRPr lang="fr-FR" sz="2000" dirty="0"/>
          </a:p>
        </p:txBody>
      </p:sp>
      <p:sp>
        <p:nvSpPr>
          <p:cNvPr id="29" name="Espace réservé du contenu 2"/>
          <p:cNvSpPr txBox="1">
            <a:spLocks/>
          </p:cNvSpPr>
          <p:nvPr>
            <p:custDataLst>
              <p:tags r:id="rId19"/>
            </p:custDataLst>
          </p:nvPr>
        </p:nvSpPr>
        <p:spPr>
          <a:xfrm>
            <a:off x="5969705" y="6316332"/>
            <a:ext cx="3059832" cy="4606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1/T = 1/6 = 0,167 Hz</a:t>
            </a:r>
            <a:endParaRPr lang="fr-FR" sz="2000" dirty="0"/>
          </a:p>
        </p:txBody>
      </p:sp>
      <p:sp>
        <p:nvSpPr>
          <p:cNvPr id="33" name="Espace réservé du contenu 2"/>
          <p:cNvSpPr txBox="1">
            <a:spLocks/>
          </p:cNvSpPr>
          <p:nvPr>
            <p:custDataLst>
              <p:tags r:id="rId20"/>
            </p:custDataLst>
          </p:nvPr>
        </p:nvSpPr>
        <p:spPr>
          <a:xfrm>
            <a:off x="3953480" y="6316332"/>
            <a:ext cx="5076056" cy="460648"/>
          </a:xfrm>
          <a:prstGeom prst="rect">
            <a:avLst/>
          </a:prstGeom>
          <a:ln w="57150">
            <a:solidFill>
              <a:srgbClr val="FFFF00"/>
            </a:solidFill>
          </a:ln>
          <a:effectLst>
            <a:glow rad="101600">
              <a:schemeClr val="bg1">
                <a:lumMod val="50000"/>
                <a:alpha val="60000"/>
              </a:schemeClr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fréquence  F =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699343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5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18" grpId="0"/>
      <p:bldP spid="19" grpId="0"/>
      <p:bldP spid="20" grpId="0"/>
      <p:bldP spid="21" grpId="0"/>
      <p:bldP spid="22" grpId="0"/>
      <p:bldP spid="23" grpId="0" animBg="1"/>
      <p:bldP spid="30" grpId="0" animBg="1"/>
      <p:bldP spid="31" grpId="0" animBg="1"/>
      <p:bldP spid="32" grpId="0" animBg="1"/>
      <p:bldP spid="26" grpId="0" animBg="1"/>
      <p:bldP spid="27" grpId="0" animBg="1"/>
      <p:bldP spid="28" grpId="0" animBg="1"/>
      <p:bldP spid="29" grpId="0" animBg="1"/>
      <p:bldP spid="3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979712" y="15776"/>
            <a:ext cx="5399587" cy="1143000"/>
          </a:xfrm>
          <a:solidFill>
            <a:schemeClr val="bg1">
              <a:alpha val="75000"/>
            </a:schemeClr>
          </a:solidFill>
          <a:effectLst>
            <a:softEdge rad="139700"/>
          </a:effectLst>
        </p:spPr>
        <p:txBody>
          <a:bodyPr/>
          <a:lstStyle/>
          <a:p>
            <a:r>
              <a:rPr lang="fr-FR" dirty="0" smtClean="0">
                <a:effectLst/>
              </a:rPr>
              <a:t>À vous de jouer 4</a:t>
            </a:r>
            <a:endParaRPr lang="fr-FR" dirty="0">
              <a:effectLst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57201" y="980728"/>
            <a:ext cx="5554960" cy="460648"/>
          </a:xfrm>
          <a:solidFill>
            <a:schemeClr val="bg1">
              <a:alpha val="93000"/>
            </a:schemeClr>
          </a:solidFill>
          <a:effectLst>
            <a:softEdge rad="139700"/>
          </a:effectLst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r-FR" sz="2000" dirty="0" smtClean="0">
                <a:effectLst/>
              </a:rPr>
              <a:t> De quelle nature, ou type, est ce courant ?</a:t>
            </a:r>
            <a:endParaRPr lang="fr-FR" sz="2000" dirty="0">
              <a:effectLst/>
            </a:endParaRPr>
          </a:p>
        </p:txBody>
      </p:sp>
      <p:pic>
        <p:nvPicPr>
          <p:cNvPr id="4" name="Image 3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63"/>
          <a:stretch/>
        </p:blipFill>
        <p:spPr>
          <a:xfrm>
            <a:off x="1291517" y="2233463"/>
            <a:ext cx="5528383" cy="256010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17" y="1655361"/>
            <a:ext cx="6998227" cy="3602438"/>
          </a:xfrm>
          <a:prstGeom prst="rect">
            <a:avLst/>
          </a:prstGeom>
        </p:spPr>
      </p:pic>
      <p:cxnSp>
        <p:nvCxnSpPr>
          <p:cNvPr id="12" name="Connecteur droit avec flèche 11"/>
          <p:cNvCxnSpPr/>
          <p:nvPr>
            <p:custDataLst>
              <p:tags r:id="rId5"/>
            </p:custDataLst>
          </p:nvPr>
        </p:nvCxnSpPr>
        <p:spPr>
          <a:xfrm>
            <a:off x="1291517" y="3491722"/>
            <a:ext cx="6670785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>
            <p:custDataLst>
              <p:tags r:id="rId6"/>
            </p:custDataLst>
          </p:nvPr>
        </p:nvCxnSpPr>
        <p:spPr>
          <a:xfrm flipV="1">
            <a:off x="1439878" y="1945431"/>
            <a:ext cx="0" cy="3061419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>
            <p:custDataLst>
              <p:tags r:id="rId7"/>
            </p:custDataLst>
          </p:nvPr>
        </p:nvSpPr>
        <p:spPr>
          <a:xfrm>
            <a:off x="694901" y="2048797"/>
            <a:ext cx="729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I (A)</a:t>
            </a:r>
            <a:endParaRPr lang="fr-FR" dirty="0"/>
          </a:p>
        </p:txBody>
      </p:sp>
      <p:sp>
        <p:nvSpPr>
          <p:cNvPr id="19" name="ZoneTexte 18"/>
          <p:cNvSpPr txBox="1"/>
          <p:nvPr>
            <p:custDataLst>
              <p:tags r:id="rId8"/>
            </p:custDataLst>
          </p:nvPr>
        </p:nvSpPr>
        <p:spPr>
          <a:xfrm>
            <a:off x="960977" y="3328851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20" name="ZoneTexte 19"/>
          <p:cNvSpPr txBox="1"/>
          <p:nvPr>
            <p:custDataLst>
              <p:tags r:id="rId9"/>
            </p:custDataLst>
          </p:nvPr>
        </p:nvSpPr>
        <p:spPr>
          <a:xfrm>
            <a:off x="7379299" y="3513517"/>
            <a:ext cx="962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 (ms)</a:t>
            </a:r>
            <a:endParaRPr lang="fr-FR" dirty="0"/>
          </a:p>
        </p:txBody>
      </p:sp>
      <p:sp>
        <p:nvSpPr>
          <p:cNvPr id="21" name="ZoneTexte 20"/>
          <p:cNvSpPr txBox="1"/>
          <p:nvPr>
            <p:custDataLst>
              <p:tags r:id="rId10"/>
            </p:custDataLst>
          </p:nvPr>
        </p:nvSpPr>
        <p:spPr>
          <a:xfrm>
            <a:off x="999498" y="2961027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2</a:t>
            </a:r>
            <a:endParaRPr lang="fr-FR" dirty="0"/>
          </a:p>
        </p:txBody>
      </p:sp>
      <p:sp>
        <p:nvSpPr>
          <p:cNvPr id="22" name="ZoneTexte 21"/>
          <p:cNvSpPr txBox="1"/>
          <p:nvPr>
            <p:custDataLst>
              <p:tags r:id="rId11"/>
            </p:custDataLst>
          </p:nvPr>
        </p:nvSpPr>
        <p:spPr>
          <a:xfrm>
            <a:off x="1503554" y="3457599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5</a:t>
            </a:r>
            <a:endParaRPr lang="fr-FR" dirty="0"/>
          </a:p>
        </p:txBody>
      </p:sp>
      <p:sp>
        <p:nvSpPr>
          <p:cNvPr id="23" name="Espace réservé du contenu 2"/>
          <p:cNvSpPr txBox="1">
            <a:spLocks/>
          </p:cNvSpPr>
          <p:nvPr>
            <p:custDataLst>
              <p:tags r:id="rId12"/>
            </p:custDataLst>
          </p:nvPr>
        </p:nvSpPr>
        <p:spPr>
          <a:xfrm>
            <a:off x="4482848" y="1555424"/>
            <a:ext cx="4409632" cy="4606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/>
              <a:t>Courant (alternatif) sinusoïdal</a:t>
            </a:r>
            <a:endParaRPr lang="fr-FR" sz="2000" dirty="0"/>
          </a:p>
        </p:txBody>
      </p:sp>
      <p:sp>
        <p:nvSpPr>
          <p:cNvPr id="30" name="Espace réservé du contenu 2"/>
          <p:cNvSpPr txBox="1">
            <a:spLocks/>
          </p:cNvSpPr>
          <p:nvPr>
            <p:custDataLst>
              <p:tags r:id="rId13"/>
            </p:custDataLst>
          </p:nvPr>
        </p:nvSpPr>
        <p:spPr>
          <a:xfrm>
            <a:off x="-1" y="6352728"/>
            <a:ext cx="2567571" cy="460648"/>
          </a:xfrm>
          <a:prstGeom prst="rect">
            <a:avLst/>
          </a:prstGeom>
          <a:ln w="57150">
            <a:solidFill>
              <a:srgbClr val="FFFF00"/>
            </a:solidFill>
          </a:ln>
          <a:effectLst>
            <a:glow rad="101600">
              <a:schemeClr val="bg1">
                <a:lumMod val="50000"/>
                <a:alpha val="60000"/>
              </a:schemeClr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I maxi ou Î =</a:t>
            </a:r>
            <a:endParaRPr lang="fr-FR" sz="2000" dirty="0"/>
          </a:p>
        </p:txBody>
      </p:sp>
      <p:sp>
        <p:nvSpPr>
          <p:cNvPr id="32" name="Espace réservé du contenu 2"/>
          <p:cNvSpPr txBox="1">
            <a:spLocks/>
          </p:cNvSpPr>
          <p:nvPr>
            <p:custDataLst>
              <p:tags r:id="rId14"/>
            </p:custDataLst>
          </p:nvPr>
        </p:nvSpPr>
        <p:spPr>
          <a:xfrm>
            <a:off x="467544" y="5013176"/>
            <a:ext cx="2592288" cy="460648"/>
          </a:xfrm>
          <a:prstGeom prst="rect">
            <a:avLst/>
          </a:prstGeom>
          <a:ln w="57150">
            <a:solidFill>
              <a:srgbClr val="FFFF00"/>
            </a:solidFill>
          </a:ln>
          <a:effectLst>
            <a:glow rad="101600">
              <a:schemeClr val="bg1">
                <a:lumMod val="50000"/>
                <a:alpha val="60000"/>
              </a:schemeClr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Période  T=</a:t>
            </a:r>
            <a:endParaRPr lang="fr-FR" sz="2000" dirty="0"/>
          </a:p>
        </p:txBody>
      </p:sp>
      <p:sp>
        <p:nvSpPr>
          <p:cNvPr id="33" name="Espace réservé du contenu 2"/>
          <p:cNvSpPr txBox="1">
            <a:spLocks/>
          </p:cNvSpPr>
          <p:nvPr>
            <p:custDataLst>
              <p:tags r:id="rId15"/>
            </p:custDataLst>
          </p:nvPr>
        </p:nvSpPr>
        <p:spPr>
          <a:xfrm>
            <a:off x="1979712" y="5661248"/>
            <a:ext cx="5616624" cy="460648"/>
          </a:xfrm>
          <a:prstGeom prst="rect">
            <a:avLst/>
          </a:prstGeom>
          <a:ln w="57150">
            <a:solidFill>
              <a:srgbClr val="FFFF00"/>
            </a:solidFill>
          </a:ln>
          <a:effectLst>
            <a:glow rad="101600">
              <a:schemeClr val="bg1">
                <a:lumMod val="50000"/>
                <a:alpha val="60000"/>
              </a:schemeClr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pulsation </a:t>
            </a:r>
            <a:r>
              <a:rPr lang="fr-FR" sz="2000" dirty="0" smtClean="0"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 =</a:t>
            </a:r>
            <a:endParaRPr lang="fr-FR" sz="2000" dirty="0">
              <a:effectLst>
                <a:glow rad="127000"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Espace réservé du contenu 2"/>
          <p:cNvSpPr txBox="1">
            <a:spLocks/>
          </p:cNvSpPr>
          <p:nvPr>
            <p:custDataLst>
              <p:tags r:id="rId16"/>
            </p:custDataLst>
          </p:nvPr>
        </p:nvSpPr>
        <p:spPr>
          <a:xfrm>
            <a:off x="2662314" y="6352728"/>
            <a:ext cx="3637878" cy="460648"/>
          </a:xfrm>
          <a:prstGeom prst="rect">
            <a:avLst/>
          </a:prstGeom>
          <a:ln w="57150">
            <a:solidFill>
              <a:srgbClr val="FFFF00"/>
            </a:solidFill>
          </a:ln>
          <a:effectLst>
            <a:glow rad="101600">
              <a:schemeClr val="bg1">
                <a:lumMod val="50000"/>
                <a:alpha val="60000"/>
              </a:schemeClr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I </a:t>
            </a:r>
            <a:r>
              <a:rPr lang="fr-FR" sz="2000" dirty="0" err="1" smtClean="0"/>
              <a:t>eff</a:t>
            </a:r>
            <a:r>
              <a:rPr lang="fr-FR" sz="2000" dirty="0" smtClean="0"/>
              <a:t> ou I =</a:t>
            </a:r>
            <a:endParaRPr lang="fr-FR" sz="2000" dirty="0"/>
          </a:p>
        </p:txBody>
      </p:sp>
      <p:sp>
        <p:nvSpPr>
          <p:cNvPr id="39" name="Espace réservé du contenu 2"/>
          <p:cNvSpPr txBox="1">
            <a:spLocks/>
          </p:cNvSpPr>
          <p:nvPr>
            <p:custDataLst>
              <p:tags r:id="rId17"/>
            </p:custDataLst>
          </p:nvPr>
        </p:nvSpPr>
        <p:spPr>
          <a:xfrm>
            <a:off x="3491880" y="5013176"/>
            <a:ext cx="5328591" cy="460648"/>
          </a:xfrm>
          <a:prstGeom prst="rect">
            <a:avLst/>
          </a:prstGeom>
          <a:ln w="57150">
            <a:solidFill>
              <a:srgbClr val="FFFF00"/>
            </a:solidFill>
          </a:ln>
          <a:effectLst>
            <a:glow rad="101600">
              <a:schemeClr val="bg1">
                <a:lumMod val="50000"/>
                <a:alpha val="60000"/>
              </a:schemeClr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fréquence  F =</a:t>
            </a:r>
            <a:endParaRPr lang="fr-FR" sz="2000" dirty="0"/>
          </a:p>
        </p:txBody>
      </p:sp>
      <p:sp>
        <p:nvSpPr>
          <p:cNvPr id="26" name="Espace réservé du contenu 2"/>
          <p:cNvSpPr txBox="1">
            <a:spLocks/>
          </p:cNvSpPr>
          <p:nvPr>
            <p:custDataLst>
              <p:tags r:id="rId18"/>
            </p:custDataLst>
          </p:nvPr>
        </p:nvSpPr>
        <p:spPr>
          <a:xfrm>
            <a:off x="2075310" y="5013176"/>
            <a:ext cx="984522" cy="4606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20 ms</a:t>
            </a:r>
            <a:endParaRPr lang="fr-FR" sz="2000" dirty="0"/>
          </a:p>
        </p:txBody>
      </p:sp>
      <p:sp>
        <p:nvSpPr>
          <p:cNvPr id="27" name="Espace réservé du contenu 2"/>
          <p:cNvSpPr txBox="1">
            <a:spLocks/>
          </p:cNvSpPr>
          <p:nvPr>
            <p:custDataLst>
              <p:tags r:id="rId19"/>
            </p:custDataLst>
          </p:nvPr>
        </p:nvSpPr>
        <p:spPr>
          <a:xfrm>
            <a:off x="1731871" y="6352728"/>
            <a:ext cx="823905" cy="4606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+7 A</a:t>
            </a:r>
            <a:endParaRPr lang="fr-FR" sz="2000" dirty="0"/>
          </a:p>
        </p:txBody>
      </p:sp>
      <p:sp>
        <p:nvSpPr>
          <p:cNvPr id="29" name="Espace réservé du contenu 2"/>
          <p:cNvSpPr txBox="1">
            <a:spLocks/>
          </p:cNvSpPr>
          <p:nvPr>
            <p:custDataLst>
              <p:tags r:id="rId20"/>
            </p:custDataLst>
          </p:nvPr>
        </p:nvSpPr>
        <p:spPr>
          <a:xfrm>
            <a:off x="3761389" y="5661248"/>
            <a:ext cx="3834947" cy="4606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2 F </a:t>
            </a:r>
            <a:r>
              <a:rPr lang="fr-FR" sz="2000" dirty="0" smtClean="0"/>
              <a:t>= 6,28 x 50= 314 rd/s</a:t>
            </a:r>
            <a:endParaRPr lang="fr-FR" sz="2000" dirty="0"/>
          </a:p>
        </p:txBody>
      </p:sp>
      <p:sp>
        <p:nvSpPr>
          <p:cNvPr id="37" name="Espace réservé du contenu 2"/>
          <p:cNvSpPr txBox="1">
            <a:spLocks/>
          </p:cNvSpPr>
          <p:nvPr>
            <p:custDataLst>
              <p:tags r:id="rId21"/>
            </p:custDataLst>
          </p:nvPr>
        </p:nvSpPr>
        <p:spPr>
          <a:xfrm>
            <a:off x="6333780" y="6337313"/>
            <a:ext cx="2774723" cy="460648"/>
          </a:xfrm>
          <a:prstGeom prst="rect">
            <a:avLst/>
          </a:prstGeom>
          <a:ln w="57150">
            <a:solidFill>
              <a:srgbClr val="FFFF00"/>
            </a:solidFill>
          </a:ln>
          <a:effectLst>
            <a:glow rad="101600">
              <a:schemeClr val="bg1">
                <a:lumMod val="50000"/>
                <a:alpha val="60000"/>
              </a:schemeClr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i =</a:t>
            </a:r>
            <a:endParaRPr lang="fr-FR" sz="2000" dirty="0"/>
          </a:p>
        </p:txBody>
      </p:sp>
      <p:sp>
        <p:nvSpPr>
          <p:cNvPr id="34" name="Espace réservé du contenu 2"/>
          <p:cNvSpPr txBox="1">
            <a:spLocks/>
          </p:cNvSpPr>
          <p:nvPr>
            <p:custDataLst>
              <p:tags r:id="rId22"/>
            </p:custDataLst>
          </p:nvPr>
        </p:nvSpPr>
        <p:spPr>
          <a:xfrm>
            <a:off x="4125575" y="6352728"/>
            <a:ext cx="2174617" cy="44803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Î /</a:t>
            </a:r>
            <a:r>
              <a:rPr lang="fr-FR" sz="2000" b="1" dirty="0">
                <a:effectLst>
                  <a:glow rad="266700">
                    <a:srgbClr val="700000">
                      <a:alpha val="82000"/>
                    </a:srgbClr>
                  </a:glow>
                </a:effectLst>
                <a:sym typeface="Symbol"/>
              </a:rPr>
              <a:t> </a:t>
            </a:r>
            <a:r>
              <a:rPr lang="fr-FR" sz="2000" b="1" dirty="0">
                <a:effectLst>
                  <a:glow rad="127000">
                    <a:schemeClr val="bg1"/>
                  </a:glow>
                </a:effectLst>
                <a:sym typeface="Symbol"/>
              </a:rPr>
              <a:t></a:t>
            </a:r>
            <a:r>
              <a:rPr lang="fr-FR" sz="2000" dirty="0" smtClean="0">
                <a:effectLst>
                  <a:glow rad="127000">
                    <a:schemeClr val="bg1"/>
                  </a:glow>
                </a:effectLst>
                <a:sym typeface="Symbol"/>
              </a:rPr>
              <a:t>2 = 4,95 A</a:t>
            </a:r>
            <a:r>
              <a:rPr lang="fr-FR" sz="2000" dirty="0" smtClean="0">
                <a:effectLst>
                  <a:glow rad="127000">
                    <a:schemeClr val="bg1"/>
                  </a:glow>
                </a:effectLst>
              </a:rPr>
              <a:t> </a:t>
            </a:r>
            <a:endParaRPr lang="fr-FR" sz="2000" dirty="0">
              <a:effectLst>
                <a:glow rad="127000">
                  <a:schemeClr val="bg1"/>
                </a:glow>
              </a:effectLst>
            </a:endParaRPr>
          </a:p>
        </p:txBody>
      </p:sp>
      <p:sp>
        <p:nvSpPr>
          <p:cNvPr id="38" name="Espace réservé du contenu 2"/>
          <p:cNvSpPr txBox="1">
            <a:spLocks/>
          </p:cNvSpPr>
          <p:nvPr>
            <p:custDataLst>
              <p:tags r:id="rId23"/>
            </p:custDataLst>
          </p:nvPr>
        </p:nvSpPr>
        <p:spPr>
          <a:xfrm>
            <a:off x="5555986" y="5013176"/>
            <a:ext cx="3264486" cy="4606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1/T = 1/0,020 = 50  Hz</a:t>
            </a:r>
            <a:endParaRPr lang="fr-FR" sz="2000" dirty="0"/>
          </a:p>
        </p:txBody>
      </p:sp>
      <p:sp>
        <p:nvSpPr>
          <p:cNvPr id="36" name="Espace réservé du contenu 2"/>
          <p:cNvSpPr txBox="1">
            <a:spLocks/>
          </p:cNvSpPr>
          <p:nvPr>
            <p:custDataLst>
              <p:tags r:id="rId24"/>
            </p:custDataLst>
          </p:nvPr>
        </p:nvSpPr>
        <p:spPr>
          <a:xfrm>
            <a:off x="6755755" y="6352728"/>
            <a:ext cx="2352749" cy="4606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7 x sin (314 x t)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699343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5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7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7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7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85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85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85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5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6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800"/>
                            </p:stCondLst>
                            <p:childTnLst>
                              <p:par>
                                <p:cTn id="9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18" grpId="0"/>
      <p:bldP spid="19" grpId="0"/>
      <p:bldP spid="20" grpId="0"/>
      <p:bldP spid="21" grpId="0"/>
      <p:bldP spid="22" grpId="0"/>
      <p:bldP spid="23" grpId="0" animBg="1"/>
      <p:bldP spid="30" grpId="0" animBg="1"/>
      <p:bldP spid="32" grpId="0" animBg="1"/>
      <p:bldP spid="33" grpId="0" animBg="1"/>
      <p:bldP spid="35" grpId="0" animBg="1"/>
      <p:bldP spid="39" grpId="0" animBg="1"/>
      <p:bldP spid="26" grpId="0" animBg="1"/>
      <p:bldP spid="27" grpId="0" animBg="1"/>
      <p:bldP spid="29" grpId="0" animBg="1"/>
      <p:bldP spid="37" grpId="0" animBg="1"/>
      <p:bldP spid="34" grpId="0" animBg="1"/>
      <p:bldP spid="38" grpId="0" animBg="1"/>
      <p:bldP spid="3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Fin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96191" y="3645024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6995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0" y="-27384"/>
            <a:ext cx="9144000" cy="1143000"/>
          </a:xfrm>
          <a:solidFill>
            <a:schemeClr val="bg1">
              <a:alpha val="75000"/>
            </a:schemeClr>
          </a:solidFill>
          <a:effectLst>
            <a:softEdge rad="203200"/>
          </a:effectLst>
        </p:spPr>
        <p:txBody>
          <a:bodyPr>
            <a:normAutofit/>
          </a:bodyPr>
          <a:lstStyle/>
          <a:p>
            <a:r>
              <a:rPr lang="fr-FR" sz="30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Représentation des signaux électriques </a:t>
            </a:r>
            <a:endParaRPr lang="fr-FR" sz="30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07504" y="1268760"/>
            <a:ext cx="9036496" cy="412812"/>
          </a:xfrm>
          <a:solidFill>
            <a:schemeClr val="bg1">
              <a:alpha val="75000"/>
            </a:schemeClr>
          </a:solidFill>
          <a:effectLst>
            <a:softEdge rad="203200"/>
          </a:effectLst>
        </p:spPr>
        <p:txBody>
          <a:bodyPr>
            <a:noAutofit/>
          </a:bodyPr>
          <a:lstStyle/>
          <a:p>
            <a:pPr>
              <a:buBlip>
                <a:blip r:embed="rId17"/>
              </a:buBlip>
            </a:pPr>
            <a:r>
              <a:rPr lang="fr-FR" sz="20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L’axe vertical représente les grandeurs du signal électrique (u, i,.)</a:t>
            </a:r>
            <a:endParaRPr lang="fr-FR" sz="20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9" name="Groupe 8"/>
          <p:cNvGrpSpPr/>
          <p:nvPr>
            <p:custDataLst>
              <p:tags r:id="rId3"/>
            </p:custDataLst>
          </p:nvPr>
        </p:nvGrpSpPr>
        <p:grpSpPr>
          <a:xfrm>
            <a:off x="2100240" y="3866785"/>
            <a:ext cx="5854882" cy="1866471"/>
            <a:chOff x="1854200" y="1556792"/>
            <a:chExt cx="3631962" cy="1954758"/>
          </a:xfrm>
        </p:grpSpPr>
        <p:grpSp>
          <p:nvGrpSpPr>
            <p:cNvPr id="10" name="Groupe 9"/>
            <p:cNvGrpSpPr/>
            <p:nvPr/>
          </p:nvGrpSpPr>
          <p:grpSpPr>
            <a:xfrm>
              <a:off x="1854200" y="2381250"/>
              <a:ext cx="1828800" cy="1130300"/>
              <a:chOff x="1854200" y="2381250"/>
              <a:chExt cx="1828800" cy="1130300"/>
            </a:xfrm>
          </p:grpSpPr>
          <p:sp>
            <p:nvSpPr>
              <p:cNvPr id="14" name="Forme libre 13"/>
              <p:cNvSpPr/>
              <p:nvPr/>
            </p:nvSpPr>
            <p:spPr>
              <a:xfrm>
                <a:off x="1854200" y="2381250"/>
                <a:ext cx="914400" cy="1130300"/>
              </a:xfrm>
              <a:custGeom>
                <a:avLst/>
                <a:gdLst>
                  <a:gd name="connsiteX0" fmla="*/ 0 w 914400"/>
                  <a:gd name="connsiteY0" fmla="*/ 152400 h 1130300"/>
                  <a:gd name="connsiteX1" fmla="*/ 0 w 914400"/>
                  <a:gd name="connsiteY1" fmla="*/ 152400 h 1130300"/>
                  <a:gd name="connsiteX2" fmla="*/ 82550 w 914400"/>
                  <a:gd name="connsiteY2" fmla="*/ 146050 h 1130300"/>
                  <a:gd name="connsiteX3" fmla="*/ 133350 w 914400"/>
                  <a:gd name="connsiteY3" fmla="*/ 120650 h 1130300"/>
                  <a:gd name="connsiteX4" fmla="*/ 158750 w 914400"/>
                  <a:gd name="connsiteY4" fmla="*/ 107950 h 1130300"/>
                  <a:gd name="connsiteX5" fmla="*/ 209550 w 914400"/>
                  <a:gd name="connsiteY5" fmla="*/ 88900 h 1130300"/>
                  <a:gd name="connsiteX6" fmla="*/ 234950 w 914400"/>
                  <a:gd name="connsiteY6" fmla="*/ 82550 h 1130300"/>
                  <a:gd name="connsiteX7" fmla="*/ 266700 w 914400"/>
                  <a:gd name="connsiteY7" fmla="*/ 69850 h 1130300"/>
                  <a:gd name="connsiteX8" fmla="*/ 330200 w 914400"/>
                  <a:gd name="connsiteY8" fmla="*/ 57150 h 1130300"/>
                  <a:gd name="connsiteX9" fmla="*/ 361950 w 914400"/>
                  <a:gd name="connsiteY9" fmla="*/ 50800 h 1130300"/>
                  <a:gd name="connsiteX10" fmla="*/ 508000 w 914400"/>
                  <a:gd name="connsiteY10" fmla="*/ 44450 h 1130300"/>
                  <a:gd name="connsiteX11" fmla="*/ 546100 w 914400"/>
                  <a:gd name="connsiteY11" fmla="*/ 31750 h 1130300"/>
                  <a:gd name="connsiteX12" fmla="*/ 565150 w 914400"/>
                  <a:gd name="connsiteY12" fmla="*/ 25400 h 1130300"/>
                  <a:gd name="connsiteX13" fmla="*/ 584200 w 914400"/>
                  <a:gd name="connsiteY13" fmla="*/ 19050 h 1130300"/>
                  <a:gd name="connsiteX14" fmla="*/ 609600 w 914400"/>
                  <a:gd name="connsiteY14" fmla="*/ 0 h 1130300"/>
                  <a:gd name="connsiteX15" fmla="*/ 914400 w 914400"/>
                  <a:gd name="connsiteY15" fmla="*/ 1130300 h 1130300"/>
                  <a:gd name="connsiteX16" fmla="*/ 914400 w 914400"/>
                  <a:gd name="connsiteY16" fmla="*/ 1130300 h 1130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14400" h="1130300">
                    <a:moveTo>
                      <a:pt x="0" y="152400"/>
                    </a:moveTo>
                    <a:lnTo>
                      <a:pt x="0" y="152400"/>
                    </a:lnTo>
                    <a:cubicBezTo>
                      <a:pt x="27517" y="150283"/>
                      <a:pt x="55703" y="152442"/>
                      <a:pt x="82550" y="146050"/>
                    </a:cubicBezTo>
                    <a:cubicBezTo>
                      <a:pt x="100967" y="141665"/>
                      <a:pt x="116417" y="129117"/>
                      <a:pt x="133350" y="120650"/>
                    </a:cubicBezTo>
                    <a:cubicBezTo>
                      <a:pt x="141817" y="116417"/>
                      <a:pt x="149567" y="110246"/>
                      <a:pt x="158750" y="107950"/>
                    </a:cubicBezTo>
                    <a:cubicBezTo>
                      <a:pt x="223948" y="91651"/>
                      <a:pt x="143138" y="113804"/>
                      <a:pt x="209550" y="88900"/>
                    </a:cubicBezTo>
                    <a:cubicBezTo>
                      <a:pt x="217722" y="85836"/>
                      <a:pt x="226671" y="85310"/>
                      <a:pt x="234950" y="82550"/>
                    </a:cubicBezTo>
                    <a:cubicBezTo>
                      <a:pt x="245764" y="78945"/>
                      <a:pt x="255686" y="72787"/>
                      <a:pt x="266700" y="69850"/>
                    </a:cubicBezTo>
                    <a:cubicBezTo>
                      <a:pt x="287557" y="64288"/>
                      <a:pt x="309033" y="61383"/>
                      <a:pt x="330200" y="57150"/>
                    </a:cubicBezTo>
                    <a:cubicBezTo>
                      <a:pt x="340783" y="55033"/>
                      <a:pt x="351167" y="51269"/>
                      <a:pt x="361950" y="50800"/>
                    </a:cubicBezTo>
                    <a:lnTo>
                      <a:pt x="508000" y="44450"/>
                    </a:lnTo>
                    <a:lnTo>
                      <a:pt x="546100" y="31750"/>
                    </a:lnTo>
                    <a:lnTo>
                      <a:pt x="565150" y="25400"/>
                    </a:lnTo>
                    <a:cubicBezTo>
                      <a:pt x="571500" y="23283"/>
                      <a:pt x="578631" y="22763"/>
                      <a:pt x="584200" y="19050"/>
                    </a:cubicBezTo>
                    <a:cubicBezTo>
                      <a:pt x="605741" y="4690"/>
                      <a:pt x="597854" y="11746"/>
                      <a:pt x="609600" y="0"/>
                    </a:cubicBezTo>
                    <a:lnTo>
                      <a:pt x="914400" y="1130300"/>
                    </a:lnTo>
                    <a:lnTo>
                      <a:pt x="914400" y="1130300"/>
                    </a:lnTo>
                  </a:path>
                </a:pathLst>
              </a:custGeom>
              <a:noFill/>
              <a:ln w="5715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" name="Forme libre 14"/>
              <p:cNvSpPr/>
              <p:nvPr/>
            </p:nvSpPr>
            <p:spPr>
              <a:xfrm flipH="1">
                <a:off x="2768600" y="2381250"/>
                <a:ext cx="914400" cy="1130300"/>
              </a:xfrm>
              <a:custGeom>
                <a:avLst/>
                <a:gdLst>
                  <a:gd name="connsiteX0" fmla="*/ 0 w 914400"/>
                  <a:gd name="connsiteY0" fmla="*/ 152400 h 1130300"/>
                  <a:gd name="connsiteX1" fmla="*/ 0 w 914400"/>
                  <a:gd name="connsiteY1" fmla="*/ 152400 h 1130300"/>
                  <a:gd name="connsiteX2" fmla="*/ 82550 w 914400"/>
                  <a:gd name="connsiteY2" fmla="*/ 146050 h 1130300"/>
                  <a:gd name="connsiteX3" fmla="*/ 133350 w 914400"/>
                  <a:gd name="connsiteY3" fmla="*/ 120650 h 1130300"/>
                  <a:gd name="connsiteX4" fmla="*/ 158750 w 914400"/>
                  <a:gd name="connsiteY4" fmla="*/ 107950 h 1130300"/>
                  <a:gd name="connsiteX5" fmla="*/ 209550 w 914400"/>
                  <a:gd name="connsiteY5" fmla="*/ 88900 h 1130300"/>
                  <a:gd name="connsiteX6" fmla="*/ 234950 w 914400"/>
                  <a:gd name="connsiteY6" fmla="*/ 82550 h 1130300"/>
                  <a:gd name="connsiteX7" fmla="*/ 266700 w 914400"/>
                  <a:gd name="connsiteY7" fmla="*/ 69850 h 1130300"/>
                  <a:gd name="connsiteX8" fmla="*/ 330200 w 914400"/>
                  <a:gd name="connsiteY8" fmla="*/ 57150 h 1130300"/>
                  <a:gd name="connsiteX9" fmla="*/ 361950 w 914400"/>
                  <a:gd name="connsiteY9" fmla="*/ 50800 h 1130300"/>
                  <a:gd name="connsiteX10" fmla="*/ 508000 w 914400"/>
                  <a:gd name="connsiteY10" fmla="*/ 44450 h 1130300"/>
                  <a:gd name="connsiteX11" fmla="*/ 546100 w 914400"/>
                  <a:gd name="connsiteY11" fmla="*/ 31750 h 1130300"/>
                  <a:gd name="connsiteX12" fmla="*/ 565150 w 914400"/>
                  <a:gd name="connsiteY12" fmla="*/ 25400 h 1130300"/>
                  <a:gd name="connsiteX13" fmla="*/ 584200 w 914400"/>
                  <a:gd name="connsiteY13" fmla="*/ 19050 h 1130300"/>
                  <a:gd name="connsiteX14" fmla="*/ 609600 w 914400"/>
                  <a:gd name="connsiteY14" fmla="*/ 0 h 1130300"/>
                  <a:gd name="connsiteX15" fmla="*/ 914400 w 914400"/>
                  <a:gd name="connsiteY15" fmla="*/ 1130300 h 1130300"/>
                  <a:gd name="connsiteX16" fmla="*/ 914400 w 914400"/>
                  <a:gd name="connsiteY16" fmla="*/ 1130300 h 1130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14400" h="1130300">
                    <a:moveTo>
                      <a:pt x="0" y="152400"/>
                    </a:moveTo>
                    <a:lnTo>
                      <a:pt x="0" y="152400"/>
                    </a:lnTo>
                    <a:cubicBezTo>
                      <a:pt x="27517" y="150283"/>
                      <a:pt x="55703" y="152442"/>
                      <a:pt x="82550" y="146050"/>
                    </a:cubicBezTo>
                    <a:cubicBezTo>
                      <a:pt x="100967" y="141665"/>
                      <a:pt x="116417" y="129117"/>
                      <a:pt x="133350" y="120650"/>
                    </a:cubicBezTo>
                    <a:cubicBezTo>
                      <a:pt x="141817" y="116417"/>
                      <a:pt x="149567" y="110246"/>
                      <a:pt x="158750" y="107950"/>
                    </a:cubicBezTo>
                    <a:cubicBezTo>
                      <a:pt x="223948" y="91651"/>
                      <a:pt x="143138" y="113804"/>
                      <a:pt x="209550" y="88900"/>
                    </a:cubicBezTo>
                    <a:cubicBezTo>
                      <a:pt x="217722" y="85836"/>
                      <a:pt x="226671" y="85310"/>
                      <a:pt x="234950" y="82550"/>
                    </a:cubicBezTo>
                    <a:cubicBezTo>
                      <a:pt x="245764" y="78945"/>
                      <a:pt x="255686" y="72787"/>
                      <a:pt x="266700" y="69850"/>
                    </a:cubicBezTo>
                    <a:cubicBezTo>
                      <a:pt x="287557" y="64288"/>
                      <a:pt x="309033" y="61383"/>
                      <a:pt x="330200" y="57150"/>
                    </a:cubicBezTo>
                    <a:cubicBezTo>
                      <a:pt x="340783" y="55033"/>
                      <a:pt x="351167" y="51269"/>
                      <a:pt x="361950" y="50800"/>
                    </a:cubicBezTo>
                    <a:lnTo>
                      <a:pt x="508000" y="44450"/>
                    </a:lnTo>
                    <a:lnTo>
                      <a:pt x="546100" y="31750"/>
                    </a:lnTo>
                    <a:lnTo>
                      <a:pt x="565150" y="25400"/>
                    </a:lnTo>
                    <a:cubicBezTo>
                      <a:pt x="571500" y="23283"/>
                      <a:pt x="578631" y="22763"/>
                      <a:pt x="584200" y="19050"/>
                    </a:cubicBezTo>
                    <a:cubicBezTo>
                      <a:pt x="605741" y="4690"/>
                      <a:pt x="597854" y="11746"/>
                      <a:pt x="609600" y="0"/>
                    </a:cubicBezTo>
                    <a:lnTo>
                      <a:pt x="914400" y="1130300"/>
                    </a:lnTo>
                    <a:lnTo>
                      <a:pt x="914400" y="1130300"/>
                    </a:lnTo>
                  </a:path>
                </a:pathLst>
              </a:custGeom>
              <a:noFill/>
              <a:ln w="5715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1" name="Groupe 10"/>
            <p:cNvGrpSpPr/>
            <p:nvPr/>
          </p:nvGrpSpPr>
          <p:grpSpPr>
            <a:xfrm flipH="1" flipV="1">
              <a:off x="3657362" y="1556792"/>
              <a:ext cx="1828800" cy="1130300"/>
              <a:chOff x="1854200" y="2381250"/>
              <a:chExt cx="1828800" cy="1130300"/>
            </a:xfrm>
          </p:grpSpPr>
          <p:sp>
            <p:nvSpPr>
              <p:cNvPr id="12" name="Forme libre 11"/>
              <p:cNvSpPr/>
              <p:nvPr/>
            </p:nvSpPr>
            <p:spPr>
              <a:xfrm>
                <a:off x="1854200" y="2381250"/>
                <a:ext cx="914400" cy="1130300"/>
              </a:xfrm>
              <a:custGeom>
                <a:avLst/>
                <a:gdLst>
                  <a:gd name="connsiteX0" fmla="*/ 0 w 914400"/>
                  <a:gd name="connsiteY0" fmla="*/ 152400 h 1130300"/>
                  <a:gd name="connsiteX1" fmla="*/ 0 w 914400"/>
                  <a:gd name="connsiteY1" fmla="*/ 152400 h 1130300"/>
                  <a:gd name="connsiteX2" fmla="*/ 82550 w 914400"/>
                  <a:gd name="connsiteY2" fmla="*/ 146050 h 1130300"/>
                  <a:gd name="connsiteX3" fmla="*/ 133350 w 914400"/>
                  <a:gd name="connsiteY3" fmla="*/ 120650 h 1130300"/>
                  <a:gd name="connsiteX4" fmla="*/ 158750 w 914400"/>
                  <a:gd name="connsiteY4" fmla="*/ 107950 h 1130300"/>
                  <a:gd name="connsiteX5" fmla="*/ 209550 w 914400"/>
                  <a:gd name="connsiteY5" fmla="*/ 88900 h 1130300"/>
                  <a:gd name="connsiteX6" fmla="*/ 234950 w 914400"/>
                  <a:gd name="connsiteY6" fmla="*/ 82550 h 1130300"/>
                  <a:gd name="connsiteX7" fmla="*/ 266700 w 914400"/>
                  <a:gd name="connsiteY7" fmla="*/ 69850 h 1130300"/>
                  <a:gd name="connsiteX8" fmla="*/ 330200 w 914400"/>
                  <a:gd name="connsiteY8" fmla="*/ 57150 h 1130300"/>
                  <a:gd name="connsiteX9" fmla="*/ 361950 w 914400"/>
                  <a:gd name="connsiteY9" fmla="*/ 50800 h 1130300"/>
                  <a:gd name="connsiteX10" fmla="*/ 508000 w 914400"/>
                  <a:gd name="connsiteY10" fmla="*/ 44450 h 1130300"/>
                  <a:gd name="connsiteX11" fmla="*/ 546100 w 914400"/>
                  <a:gd name="connsiteY11" fmla="*/ 31750 h 1130300"/>
                  <a:gd name="connsiteX12" fmla="*/ 565150 w 914400"/>
                  <a:gd name="connsiteY12" fmla="*/ 25400 h 1130300"/>
                  <a:gd name="connsiteX13" fmla="*/ 584200 w 914400"/>
                  <a:gd name="connsiteY13" fmla="*/ 19050 h 1130300"/>
                  <a:gd name="connsiteX14" fmla="*/ 609600 w 914400"/>
                  <a:gd name="connsiteY14" fmla="*/ 0 h 1130300"/>
                  <a:gd name="connsiteX15" fmla="*/ 914400 w 914400"/>
                  <a:gd name="connsiteY15" fmla="*/ 1130300 h 1130300"/>
                  <a:gd name="connsiteX16" fmla="*/ 914400 w 914400"/>
                  <a:gd name="connsiteY16" fmla="*/ 1130300 h 1130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14400" h="1130300">
                    <a:moveTo>
                      <a:pt x="0" y="152400"/>
                    </a:moveTo>
                    <a:lnTo>
                      <a:pt x="0" y="152400"/>
                    </a:lnTo>
                    <a:cubicBezTo>
                      <a:pt x="27517" y="150283"/>
                      <a:pt x="55703" y="152442"/>
                      <a:pt x="82550" y="146050"/>
                    </a:cubicBezTo>
                    <a:cubicBezTo>
                      <a:pt x="100967" y="141665"/>
                      <a:pt x="116417" y="129117"/>
                      <a:pt x="133350" y="120650"/>
                    </a:cubicBezTo>
                    <a:cubicBezTo>
                      <a:pt x="141817" y="116417"/>
                      <a:pt x="149567" y="110246"/>
                      <a:pt x="158750" y="107950"/>
                    </a:cubicBezTo>
                    <a:cubicBezTo>
                      <a:pt x="223948" y="91651"/>
                      <a:pt x="143138" y="113804"/>
                      <a:pt x="209550" y="88900"/>
                    </a:cubicBezTo>
                    <a:cubicBezTo>
                      <a:pt x="217722" y="85836"/>
                      <a:pt x="226671" y="85310"/>
                      <a:pt x="234950" y="82550"/>
                    </a:cubicBezTo>
                    <a:cubicBezTo>
                      <a:pt x="245764" y="78945"/>
                      <a:pt x="255686" y="72787"/>
                      <a:pt x="266700" y="69850"/>
                    </a:cubicBezTo>
                    <a:cubicBezTo>
                      <a:pt x="287557" y="64288"/>
                      <a:pt x="309033" y="61383"/>
                      <a:pt x="330200" y="57150"/>
                    </a:cubicBezTo>
                    <a:cubicBezTo>
                      <a:pt x="340783" y="55033"/>
                      <a:pt x="351167" y="51269"/>
                      <a:pt x="361950" y="50800"/>
                    </a:cubicBezTo>
                    <a:lnTo>
                      <a:pt x="508000" y="44450"/>
                    </a:lnTo>
                    <a:lnTo>
                      <a:pt x="546100" y="31750"/>
                    </a:lnTo>
                    <a:lnTo>
                      <a:pt x="565150" y="25400"/>
                    </a:lnTo>
                    <a:cubicBezTo>
                      <a:pt x="571500" y="23283"/>
                      <a:pt x="578631" y="22763"/>
                      <a:pt x="584200" y="19050"/>
                    </a:cubicBezTo>
                    <a:cubicBezTo>
                      <a:pt x="605741" y="4690"/>
                      <a:pt x="597854" y="11746"/>
                      <a:pt x="609600" y="0"/>
                    </a:cubicBezTo>
                    <a:lnTo>
                      <a:pt x="914400" y="1130300"/>
                    </a:lnTo>
                    <a:lnTo>
                      <a:pt x="914400" y="1130300"/>
                    </a:lnTo>
                  </a:path>
                </a:pathLst>
              </a:custGeom>
              <a:noFill/>
              <a:ln w="5715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3" name="Forme libre 12"/>
              <p:cNvSpPr/>
              <p:nvPr/>
            </p:nvSpPr>
            <p:spPr>
              <a:xfrm flipH="1">
                <a:off x="2768600" y="2381250"/>
                <a:ext cx="914400" cy="1130300"/>
              </a:xfrm>
              <a:custGeom>
                <a:avLst/>
                <a:gdLst>
                  <a:gd name="connsiteX0" fmla="*/ 0 w 914400"/>
                  <a:gd name="connsiteY0" fmla="*/ 152400 h 1130300"/>
                  <a:gd name="connsiteX1" fmla="*/ 0 w 914400"/>
                  <a:gd name="connsiteY1" fmla="*/ 152400 h 1130300"/>
                  <a:gd name="connsiteX2" fmla="*/ 82550 w 914400"/>
                  <a:gd name="connsiteY2" fmla="*/ 146050 h 1130300"/>
                  <a:gd name="connsiteX3" fmla="*/ 133350 w 914400"/>
                  <a:gd name="connsiteY3" fmla="*/ 120650 h 1130300"/>
                  <a:gd name="connsiteX4" fmla="*/ 158750 w 914400"/>
                  <a:gd name="connsiteY4" fmla="*/ 107950 h 1130300"/>
                  <a:gd name="connsiteX5" fmla="*/ 209550 w 914400"/>
                  <a:gd name="connsiteY5" fmla="*/ 88900 h 1130300"/>
                  <a:gd name="connsiteX6" fmla="*/ 234950 w 914400"/>
                  <a:gd name="connsiteY6" fmla="*/ 82550 h 1130300"/>
                  <a:gd name="connsiteX7" fmla="*/ 266700 w 914400"/>
                  <a:gd name="connsiteY7" fmla="*/ 69850 h 1130300"/>
                  <a:gd name="connsiteX8" fmla="*/ 330200 w 914400"/>
                  <a:gd name="connsiteY8" fmla="*/ 57150 h 1130300"/>
                  <a:gd name="connsiteX9" fmla="*/ 361950 w 914400"/>
                  <a:gd name="connsiteY9" fmla="*/ 50800 h 1130300"/>
                  <a:gd name="connsiteX10" fmla="*/ 508000 w 914400"/>
                  <a:gd name="connsiteY10" fmla="*/ 44450 h 1130300"/>
                  <a:gd name="connsiteX11" fmla="*/ 546100 w 914400"/>
                  <a:gd name="connsiteY11" fmla="*/ 31750 h 1130300"/>
                  <a:gd name="connsiteX12" fmla="*/ 565150 w 914400"/>
                  <a:gd name="connsiteY12" fmla="*/ 25400 h 1130300"/>
                  <a:gd name="connsiteX13" fmla="*/ 584200 w 914400"/>
                  <a:gd name="connsiteY13" fmla="*/ 19050 h 1130300"/>
                  <a:gd name="connsiteX14" fmla="*/ 609600 w 914400"/>
                  <a:gd name="connsiteY14" fmla="*/ 0 h 1130300"/>
                  <a:gd name="connsiteX15" fmla="*/ 914400 w 914400"/>
                  <a:gd name="connsiteY15" fmla="*/ 1130300 h 1130300"/>
                  <a:gd name="connsiteX16" fmla="*/ 914400 w 914400"/>
                  <a:gd name="connsiteY16" fmla="*/ 1130300 h 1130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14400" h="1130300">
                    <a:moveTo>
                      <a:pt x="0" y="152400"/>
                    </a:moveTo>
                    <a:lnTo>
                      <a:pt x="0" y="152400"/>
                    </a:lnTo>
                    <a:cubicBezTo>
                      <a:pt x="27517" y="150283"/>
                      <a:pt x="55703" y="152442"/>
                      <a:pt x="82550" y="146050"/>
                    </a:cubicBezTo>
                    <a:cubicBezTo>
                      <a:pt x="100967" y="141665"/>
                      <a:pt x="116417" y="129117"/>
                      <a:pt x="133350" y="120650"/>
                    </a:cubicBezTo>
                    <a:cubicBezTo>
                      <a:pt x="141817" y="116417"/>
                      <a:pt x="149567" y="110246"/>
                      <a:pt x="158750" y="107950"/>
                    </a:cubicBezTo>
                    <a:cubicBezTo>
                      <a:pt x="223948" y="91651"/>
                      <a:pt x="143138" y="113804"/>
                      <a:pt x="209550" y="88900"/>
                    </a:cubicBezTo>
                    <a:cubicBezTo>
                      <a:pt x="217722" y="85836"/>
                      <a:pt x="226671" y="85310"/>
                      <a:pt x="234950" y="82550"/>
                    </a:cubicBezTo>
                    <a:cubicBezTo>
                      <a:pt x="245764" y="78945"/>
                      <a:pt x="255686" y="72787"/>
                      <a:pt x="266700" y="69850"/>
                    </a:cubicBezTo>
                    <a:cubicBezTo>
                      <a:pt x="287557" y="64288"/>
                      <a:pt x="309033" y="61383"/>
                      <a:pt x="330200" y="57150"/>
                    </a:cubicBezTo>
                    <a:cubicBezTo>
                      <a:pt x="340783" y="55033"/>
                      <a:pt x="351167" y="51269"/>
                      <a:pt x="361950" y="50800"/>
                    </a:cubicBezTo>
                    <a:lnTo>
                      <a:pt x="508000" y="44450"/>
                    </a:lnTo>
                    <a:lnTo>
                      <a:pt x="546100" y="31750"/>
                    </a:lnTo>
                    <a:lnTo>
                      <a:pt x="565150" y="25400"/>
                    </a:lnTo>
                    <a:cubicBezTo>
                      <a:pt x="571500" y="23283"/>
                      <a:pt x="578631" y="22763"/>
                      <a:pt x="584200" y="19050"/>
                    </a:cubicBezTo>
                    <a:cubicBezTo>
                      <a:pt x="605741" y="4690"/>
                      <a:pt x="597854" y="11746"/>
                      <a:pt x="609600" y="0"/>
                    </a:cubicBezTo>
                    <a:lnTo>
                      <a:pt x="914400" y="1130300"/>
                    </a:lnTo>
                    <a:lnTo>
                      <a:pt x="914400" y="1130300"/>
                    </a:lnTo>
                  </a:path>
                </a:pathLst>
              </a:custGeom>
              <a:noFill/>
              <a:ln w="5715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sp>
        <p:nvSpPr>
          <p:cNvPr id="40" name="ZoneTexte 39"/>
          <p:cNvSpPr txBox="1"/>
          <p:nvPr>
            <p:custDataLst>
              <p:tags r:id="rId4"/>
            </p:custDataLst>
          </p:nvPr>
        </p:nvSpPr>
        <p:spPr>
          <a:xfrm>
            <a:off x="1534794" y="5733256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U-</a:t>
            </a:r>
            <a:endParaRPr lang="fr-FR" dirty="0"/>
          </a:p>
        </p:txBody>
      </p:sp>
      <p:sp>
        <p:nvSpPr>
          <p:cNvPr id="41" name="Espace réservé du contenu 2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107504" y="2141240"/>
            <a:ext cx="9036496" cy="495672"/>
          </a:xfrm>
          <a:prstGeom prst="rect">
            <a:avLst/>
          </a:prstGeom>
          <a:solidFill>
            <a:schemeClr val="bg1">
              <a:alpha val="75000"/>
            </a:schemeClr>
          </a:solidFill>
          <a:effectLst>
            <a:softEdge rad="203200"/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Blip>
                <a:blip r:embed="rId17"/>
              </a:buBlip>
            </a:pPr>
            <a:r>
              <a:rPr lang="fr-FR" sz="20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courbe suit l’évolution du signal en fonction du temps.</a:t>
            </a:r>
            <a:endParaRPr lang="fr-FR" sz="20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3" name="Espace réservé du contenu 2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107504" y="1681572"/>
            <a:ext cx="9036496" cy="459668"/>
          </a:xfrm>
          <a:prstGeom prst="rect">
            <a:avLst/>
          </a:prstGeom>
          <a:solidFill>
            <a:schemeClr val="bg1">
              <a:alpha val="75000"/>
            </a:schemeClr>
          </a:solidFill>
          <a:effectLst>
            <a:softEdge rad="203200"/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Blip>
                <a:blip r:embed="rId17"/>
              </a:buBlip>
            </a:pPr>
            <a:r>
              <a:rPr lang="fr-FR" sz="20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L’axe horizontal le temps qui s’écoule…</a:t>
            </a:r>
          </a:p>
        </p:txBody>
      </p:sp>
      <p:cxnSp>
        <p:nvCxnSpPr>
          <p:cNvPr id="24" name="Connecteur droit avec flèche 23"/>
          <p:cNvCxnSpPr/>
          <p:nvPr>
            <p:custDataLst>
              <p:tags r:id="rId7"/>
            </p:custDataLst>
          </p:nvPr>
        </p:nvCxnSpPr>
        <p:spPr>
          <a:xfrm flipV="1">
            <a:off x="2046801" y="3123296"/>
            <a:ext cx="0" cy="3061419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/>
          <p:nvPr>
            <p:custDataLst>
              <p:tags r:id="rId8"/>
            </p:custDataLst>
          </p:nvPr>
        </p:nvCxnSpPr>
        <p:spPr>
          <a:xfrm>
            <a:off x="1933688" y="4711742"/>
            <a:ext cx="6670760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35"/>
          <p:cNvSpPr txBox="1"/>
          <p:nvPr>
            <p:custDataLst>
              <p:tags r:id="rId9"/>
            </p:custDataLst>
          </p:nvPr>
        </p:nvSpPr>
        <p:spPr>
          <a:xfrm>
            <a:off x="8285458" y="4943775"/>
            <a:ext cx="2856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 smtClean="0"/>
              <a:t>t</a:t>
            </a:r>
            <a:endParaRPr lang="fr-FR" sz="2000" dirty="0"/>
          </a:p>
        </p:txBody>
      </p:sp>
      <p:pic>
        <p:nvPicPr>
          <p:cNvPr id="4" name="Image 3"/>
          <p:cNvPicPr>
            <a:picLocks noChangeAspect="1"/>
          </p:cNvPicPr>
          <p:nvPr>
            <p:custDataLst>
              <p:tags r:id="rId10"/>
            </p:custDataLst>
          </p:nvPr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1" t="12295" r="7906" b="22465"/>
          <a:stretch/>
        </p:blipFill>
        <p:spPr>
          <a:xfrm>
            <a:off x="2051720" y="3613666"/>
            <a:ext cx="6048672" cy="2119590"/>
          </a:xfrm>
          <a:prstGeom prst="rect">
            <a:avLst/>
          </a:prstGeom>
        </p:spPr>
      </p:pic>
      <p:grpSp>
        <p:nvGrpSpPr>
          <p:cNvPr id="19" name="Groupe 18"/>
          <p:cNvGrpSpPr/>
          <p:nvPr>
            <p:custDataLst>
              <p:tags r:id="rId11"/>
            </p:custDataLst>
          </p:nvPr>
        </p:nvGrpSpPr>
        <p:grpSpPr>
          <a:xfrm>
            <a:off x="2100240" y="3717032"/>
            <a:ext cx="6000152" cy="597320"/>
            <a:chOff x="1053303" y="1206666"/>
            <a:chExt cx="3871334" cy="365288"/>
          </a:xfrm>
        </p:grpSpPr>
        <p:sp>
          <p:nvSpPr>
            <p:cNvPr id="20" name="Forme libre 19"/>
            <p:cNvSpPr/>
            <p:nvPr/>
          </p:nvSpPr>
          <p:spPr>
            <a:xfrm>
              <a:off x="1053303" y="1206667"/>
              <a:ext cx="974970" cy="365287"/>
            </a:xfrm>
            <a:custGeom>
              <a:avLst/>
              <a:gdLst>
                <a:gd name="connsiteX0" fmla="*/ 0 w 939800"/>
                <a:gd name="connsiteY0" fmla="*/ 285750 h 400050"/>
                <a:gd name="connsiteX1" fmla="*/ 317500 w 939800"/>
                <a:gd name="connsiteY1" fmla="*/ 0 h 400050"/>
                <a:gd name="connsiteX2" fmla="*/ 609600 w 939800"/>
                <a:gd name="connsiteY2" fmla="*/ 279400 h 400050"/>
                <a:gd name="connsiteX3" fmla="*/ 939800 w 939800"/>
                <a:gd name="connsiteY3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39750 w 939800"/>
                <a:gd name="connsiteY3" fmla="*/ 3238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55431"/>
                <a:gd name="connsiteY0" fmla="*/ 409386 h 409386"/>
                <a:gd name="connsiteX1" fmla="*/ 123581 w 955431"/>
                <a:gd name="connsiteY1" fmla="*/ 64854 h 409386"/>
                <a:gd name="connsiteX2" fmla="*/ 321407 w 955431"/>
                <a:gd name="connsiteY2" fmla="*/ 6727 h 409386"/>
                <a:gd name="connsiteX3" fmla="*/ 580781 w 955431"/>
                <a:gd name="connsiteY3" fmla="*/ 255354 h 409386"/>
                <a:gd name="connsiteX4" fmla="*/ 955431 w 955431"/>
                <a:gd name="connsiteY4" fmla="*/ 395054 h 409386"/>
                <a:gd name="connsiteX0" fmla="*/ 0 w 955431"/>
                <a:gd name="connsiteY0" fmla="*/ 387948 h 395054"/>
                <a:gd name="connsiteX1" fmla="*/ 123581 w 955431"/>
                <a:gd name="connsiteY1" fmla="*/ 64854 h 395054"/>
                <a:gd name="connsiteX2" fmla="*/ 321407 w 955431"/>
                <a:gd name="connsiteY2" fmla="*/ 6727 h 395054"/>
                <a:gd name="connsiteX3" fmla="*/ 580781 w 955431"/>
                <a:gd name="connsiteY3" fmla="*/ 255354 h 395054"/>
                <a:gd name="connsiteX4" fmla="*/ 955431 w 955431"/>
                <a:gd name="connsiteY4" fmla="*/ 395054 h 395054"/>
                <a:gd name="connsiteX0" fmla="*/ 0 w 974970"/>
                <a:gd name="connsiteY0" fmla="*/ 400811 h 400811"/>
                <a:gd name="connsiteX1" fmla="*/ 143120 w 974970"/>
                <a:gd name="connsiteY1" fmla="*/ 64854 h 400811"/>
                <a:gd name="connsiteX2" fmla="*/ 340946 w 974970"/>
                <a:gd name="connsiteY2" fmla="*/ 6727 h 400811"/>
                <a:gd name="connsiteX3" fmla="*/ 600320 w 974970"/>
                <a:gd name="connsiteY3" fmla="*/ 255354 h 400811"/>
                <a:gd name="connsiteX4" fmla="*/ 974970 w 974970"/>
                <a:gd name="connsiteY4" fmla="*/ 395054 h 4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4970" h="400811">
                  <a:moveTo>
                    <a:pt x="0" y="400811"/>
                  </a:moveTo>
                  <a:cubicBezTo>
                    <a:pt x="23121" y="328682"/>
                    <a:pt x="96553" y="113537"/>
                    <a:pt x="143120" y="64854"/>
                  </a:cubicBezTo>
                  <a:cubicBezTo>
                    <a:pt x="244720" y="-21929"/>
                    <a:pt x="295031" y="1679"/>
                    <a:pt x="340946" y="6727"/>
                  </a:cubicBezTo>
                  <a:cubicBezTo>
                    <a:pt x="411773" y="38802"/>
                    <a:pt x="502140" y="176387"/>
                    <a:pt x="600320" y="255354"/>
                  </a:cubicBezTo>
                  <a:cubicBezTo>
                    <a:pt x="725203" y="317552"/>
                    <a:pt x="842272" y="360210"/>
                    <a:pt x="974970" y="395054"/>
                  </a:cubicBezTo>
                </a:path>
              </a:pathLst>
            </a:custGeom>
            <a:noFill/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Forme libre 20"/>
            <p:cNvSpPr/>
            <p:nvPr/>
          </p:nvSpPr>
          <p:spPr>
            <a:xfrm>
              <a:off x="2021814" y="1206667"/>
              <a:ext cx="974970" cy="365287"/>
            </a:xfrm>
            <a:custGeom>
              <a:avLst/>
              <a:gdLst>
                <a:gd name="connsiteX0" fmla="*/ 0 w 939800"/>
                <a:gd name="connsiteY0" fmla="*/ 285750 h 400050"/>
                <a:gd name="connsiteX1" fmla="*/ 317500 w 939800"/>
                <a:gd name="connsiteY1" fmla="*/ 0 h 400050"/>
                <a:gd name="connsiteX2" fmla="*/ 609600 w 939800"/>
                <a:gd name="connsiteY2" fmla="*/ 279400 h 400050"/>
                <a:gd name="connsiteX3" fmla="*/ 939800 w 939800"/>
                <a:gd name="connsiteY3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39750 w 939800"/>
                <a:gd name="connsiteY3" fmla="*/ 3238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55431"/>
                <a:gd name="connsiteY0" fmla="*/ 409386 h 409386"/>
                <a:gd name="connsiteX1" fmla="*/ 123581 w 955431"/>
                <a:gd name="connsiteY1" fmla="*/ 64854 h 409386"/>
                <a:gd name="connsiteX2" fmla="*/ 321407 w 955431"/>
                <a:gd name="connsiteY2" fmla="*/ 6727 h 409386"/>
                <a:gd name="connsiteX3" fmla="*/ 580781 w 955431"/>
                <a:gd name="connsiteY3" fmla="*/ 255354 h 409386"/>
                <a:gd name="connsiteX4" fmla="*/ 955431 w 955431"/>
                <a:gd name="connsiteY4" fmla="*/ 395054 h 409386"/>
                <a:gd name="connsiteX0" fmla="*/ 0 w 955431"/>
                <a:gd name="connsiteY0" fmla="*/ 387948 h 395054"/>
                <a:gd name="connsiteX1" fmla="*/ 123581 w 955431"/>
                <a:gd name="connsiteY1" fmla="*/ 64854 h 395054"/>
                <a:gd name="connsiteX2" fmla="*/ 321407 w 955431"/>
                <a:gd name="connsiteY2" fmla="*/ 6727 h 395054"/>
                <a:gd name="connsiteX3" fmla="*/ 580781 w 955431"/>
                <a:gd name="connsiteY3" fmla="*/ 255354 h 395054"/>
                <a:gd name="connsiteX4" fmla="*/ 955431 w 955431"/>
                <a:gd name="connsiteY4" fmla="*/ 395054 h 395054"/>
                <a:gd name="connsiteX0" fmla="*/ 0 w 974970"/>
                <a:gd name="connsiteY0" fmla="*/ 400811 h 400811"/>
                <a:gd name="connsiteX1" fmla="*/ 143120 w 974970"/>
                <a:gd name="connsiteY1" fmla="*/ 64854 h 400811"/>
                <a:gd name="connsiteX2" fmla="*/ 340946 w 974970"/>
                <a:gd name="connsiteY2" fmla="*/ 6727 h 400811"/>
                <a:gd name="connsiteX3" fmla="*/ 600320 w 974970"/>
                <a:gd name="connsiteY3" fmla="*/ 255354 h 400811"/>
                <a:gd name="connsiteX4" fmla="*/ 974970 w 974970"/>
                <a:gd name="connsiteY4" fmla="*/ 395054 h 4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4970" h="400811">
                  <a:moveTo>
                    <a:pt x="0" y="400811"/>
                  </a:moveTo>
                  <a:cubicBezTo>
                    <a:pt x="23121" y="328682"/>
                    <a:pt x="96553" y="113537"/>
                    <a:pt x="143120" y="64854"/>
                  </a:cubicBezTo>
                  <a:cubicBezTo>
                    <a:pt x="244720" y="-21929"/>
                    <a:pt x="295031" y="1679"/>
                    <a:pt x="340946" y="6727"/>
                  </a:cubicBezTo>
                  <a:cubicBezTo>
                    <a:pt x="411773" y="38802"/>
                    <a:pt x="502140" y="176387"/>
                    <a:pt x="600320" y="255354"/>
                  </a:cubicBezTo>
                  <a:cubicBezTo>
                    <a:pt x="725203" y="317552"/>
                    <a:pt x="842272" y="360210"/>
                    <a:pt x="974970" y="395054"/>
                  </a:cubicBezTo>
                </a:path>
              </a:pathLst>
            </a:custGeom>
            <a:noFill/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" name="Forme libre 21"/>
            <p:cNvSpPr/>
            <p:nvPr/>
          </p:nvSpPr>
          <p:spPr>
            <a:xfrm>
              <a:off x="2981156" y="1206666"/>
              <a:ext cx="974970" cy="365287"/>
            </a:xfrm>
            <a:custGeom>
              <a:avLst/>
              <a:gdLst>
                <a:gd name="connsiteX0" fmla="*/ 0 w 939800"/>
                <a:gd name="connsiteY0" fmla="*/ 285750 h 400050"/>
                <a:gd name="connsiteX1" fmla="*/ 317500 w 939800"/>
                <a:gd name="connsiteY1" fmla="*/ 0 h 400050"/>
                <a:gd name="connsiteX2" fmla="*/ 609600 w 939800"/>
                <a:gd name="connsiteY2" fmla="*/ 279400 h 400050"/>
                <a:gd name="connsiteX3" fmla="*/ 939800 w 939800"/>
                <a:gd name="connsiteY3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39750 w 939800"/>
                <a:gd name="connsiteY3" fmla="*/ 3238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55431"/>
                <a:gd name="connsiteY0" fmla="*/ 409386 h 409386"/>
                <a:gd name="connsiteX1" fmla="*/ 123581 w 955431"/>
                <a:gd name="connsiteY1" fmla="*/ 64854 h 409386"/>
                <a:gd name="connsiteX2" fmla="*/ 321407 w 955431"/>
                <a:gd name="connsiteY2" fmla="*/ 6727 h 409386"/>
                <a:gd name="connsiteX3" fmla="*/ 580781 w 955431"/>
                <a:gd name="connsiteY3" fmla="*/ 255354 h 409386"/>
                <a:gd name="connsiteX4" fmla="*/ 955431 w 955431"/>
                <a:gd name="connsiteY4" fmla="*/ 395054 h 409386"/>
                <a:gd name="connsiteX0" fmla="*/ 0 w 955431"/>
                <a:gd name="connsiteY0" fmla="*/ 387948 h 395054"/>
                <a:gd name="connsiteX1" fmla="*/ 123581 w 955431"/>
                <a:gd name="connsiteY1" fmla="*/ 64854 h 395054"/>
                <a:gd name="connsiteX2" fmla="*/ 321407 w 955431"/>
                <a:gd name="connsiteY2" fmla="*/ 6727 h 395054"/>
                <a:gd name="connsiteX3" fmla="*/ 580781 w 955431"/>
                <a:gd name="connsiteY3" fmla="*/ 255354 h 395054"/>
                <a:gd name="connsiteX4" fmla="*/ 955431 w 955431"/>
                <a:gd name="connsiteY4" fmla="*/ 395054 h 395054"/>
                <a:gd name="connsiteX0" fmla="*/ 0 w 974970"/>
                <a:gd name="connsiteY0" fmla="*/ 400811 h 400811"/>
                <a:gd name="connsiteX1" fmla="*/ 143120 w 974970"/>
                <a:gd name="connsiteY1" fmla="*/ 64854 h 400811"/>
                <a:gd name="connsiteX2" fmla="*/ 340946 w 974970"/>
                <a:gd name="connsiteY2" fmla="*/ 6727 h 400811"/>
                <a:gd name="connsiteX3" fmla="*/ 600320 w 974970"/>
                <a:gd name="connsiteY3" fmla="*/ 255354 h 400811"/>
                <a:gd name="connsiteX4" fmla="*/ 974970 w 974970"/>
                <a:gd name="connsiteY4" fmla="*/ 395054 h 4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4970" h="400811">
                  <a:moveTo>
                    <a:pt x="0" y="400811"/>
                  </a:moveTo>
                  <a:cubicBezTo>
                    <a:pt x="23121" y="328682"/>
                    <a:pt x="96553" y="113537"/>
                    <a:pt x="143120" y="64854"/>
                  </a:cubicBezTo>
                  <a:cubicBezTo>
                    <a:pt x="244720" y="-21929"/>
                    <a:pt x="295031" y="1679"/>
                    <a:pt x="340946" y="6727"/>
                  </a:cubicBezTo>
                  <a:cubicBezTo>
                    <a:pt x="411773" y="38802"/>
                    <a:pt x="502140" y="176387"/>
                    <a:pt x="600320" y="255354"/>
                  </a:cubicBezTo>
                  <a:cubicBezTo>
                    <a:pt x="725203" y="317552"/>
                    <a:pt x="842272" y="360210"/>
                    <a:pt x="974970" y="395054"/>
                  </a:cubicBezTo>
                </a:path>
              </a:pathLst>
            </a:custGeom>
            <a:noFill/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Forme libre 22"/>
            <p:cNvSpPr/>
            <p:nvPr/>
          </p:nvSpPr>
          <p:spPr>
            <a:xfrm>
              <a:off x="3949667" y="1206666"/>
              <a:ext cx="974970" cy="365287"/>
            </a:xfrm>
            <a:custGeom>
              <a:avLst/>
              <a:gdLst>
                <a:gd name="connsiteX0" fmla="*/ 0 w 939800"/>
                <a:gd name="connsiteY0" fmla="*/ 285750 h 400050"/>
                <a:gd name="connsiteX1" fmla="*/ 317500 w 939800"/>
                <a:gd name="connsiteY1" fmla="*/ 0 h 400050"/>
                <a:gd name="connsiteX2" fmla="*/ 609600 w 939800"/>
                <a:gd name="connsiteY2" fmla="*/ 279400 h 400050"/>
                <a:gd name="connsiteX3" fmla="*/ 939800 w 939800"/>
                <a:gd name="connsiteY3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39750 w 939800"/>
                <a:gd name="connsiteY3" fmla="*/ 3238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55431"/>
                <a:gd name="connsiteY0" fmla="*/ 409386 h 409386"/>
                <a:gd name="connsiteX1" fmla="*/ 123581 w 955431"/>
                <a:gd name="connsiteY1" fmla="*/ 64854 h 409386"/>
                <a:gd name="connsiteX2" fmla="*/ 321407 w 955431"/>
                <a:gd name="connsiteY2" fmla="*/ 6727 h 409386"/>
                <a:gd name="connsiteX3" fmla="*/ 580781 w 955431"/>
                <a:gd name="connsiteY3" fmla="*/ 255354 h 409386"/>
                <a:gd name="connsiteX4" fmla="*/ 955431 w 955431"/>
                <a:gd name="connsiteY4" fmla="*/ 395054 h 409386"/>
                <a:gd name="connsiteX0" fmla="*/ 0 w 955431"/>
                <a:gd name="connsiteY0" fmla="*/ 387948 h 395054"/>
                <a:gd name="connsiteX1" fmla="*/ 123581 w 955431"/>
                <a:gd name="connsiteY1" fmla="*/ 64854 h 395054"/>
                <a:gd name="connsiteX2" fmla="*/ 321407 w 955431"/>
                <a:gd name="connsiteY2" fmla="*/ 6727 h 395054"/>
                <a:gd name="connsiteX3" fmla="*/ 580781 w 955431"/>
                <a:gd name="connsiteY3" fmla="*/ 255354 h 395054"/>
                <a:gd name="connsiteX4" fmla="*/ 955431 w 955431"/>
                <a:gd name="connsiteY4" fmla="*/ 395054 h 395054"/>
                <a:gd name="connsiteX0" fmla="*/ 0 w 974970"/>
                <a:gd name="connsiteY0" fmla="*/ 400811 h 400811"/>
                <a:gd name="connsiteX1" fmla="*/ 143120 w 974970"/>
                <a:gd name="connsiteY1" fmla="*/ 64854 h 400811"/>
                <a:gd name="connsiteX2" fmla="*/ 340946 w 974970"/>
                <a:gd name="connsiteY2" fmla="*/ 6727 h 400811"/>
                <a:gd name="connsiteX3" fmla="*/ 600320 w 974970"/>
                <a:gd name="connsiteY3" fmla="*/ 255354 h 400811"/>
                <a:gd name="connsiteX4" fmla="*/ 974970 w 974970"/>
                <a:gd name="connsiteY4" fmla="*/ 395054 h 4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4970" h="400811">
                  <a:moveTo>
                    <a:pt x="0" y="400811"/>
                  </a:moveTo>
                  <a:cubicBezTo>
                    <a:pt x="23121" y="328682"/>
                    <a:pt x="96553" y="113537"/>
                    <a:pt x="143120" y="64854"/>
                  </a:cubicBezTo>
                  <a:cubicBezTo>
                    <a:pt x="244720" y="-21929"/>
                    <a:pt x="295031" y="1679"/>
                    <a:pt x="340946" y="6727"/>
                  </a:cubicBezTo>
                  <a:cubicBezTo>
                    <a:pt x="411773" y="38802"/>
                    <a:pt x="502140" y="176387"/>
                    <a:pt x="600320" y="255354"/>
                  </a:cubicBezTo>
                  <a:cubicBezTo>
                    <a:pt x="725203" y="317552"/>
                    <a:pt x="842272" y="360210"/>
                    <a:pt x="974970" y="395054"/>
                  </a:cubicBezTo>
                </a:path>
              </a:pathLst>
            </a:custGeom>
            <a:noFill/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6" name="ZoneTexte 35"/>
          <p:cNvSpPr txBox="1"/>
          <p:nvPr>
            <p:custDataLst>
              <p:tags r:id="rId12"/>
            </p:custDataLst>
          </p:nvPr>
        </p:nvSpPr>
        <p:spPr>
          <a:xfrm>
            <a:off x="1547663" y="3284984"/>
            <a:ext cx="555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U+</a:t>
            </a:r>
            <a:endParaRPr lang="fr-FR" dirty="0"/>
          </a:p>
        </p:txBody>
      </p:sp>
      <p:sp>
        <p:nvSpPr>
          <p:cNvPr id="5" name="Forme libre 4"/>
          <p:cNvSpPr/>
          <p:nvPr>
            <p:custDataLst>
              <p:tags r:id="rId13"/>
            </p:custDataLst>
          </p:nvPr>
        </p:nvSpPr>
        <p:spPr>
          <a:xfrm>
            <a:off x="2050465" y="4876015"/>
            <a:ext cx="5905911" cy="802319"/>
          </a:xfrm>
          <a:custGeom>
            <a:avLst/>
            <a:gdLst>
              <a:gd name="connsiteX0" fmla="*/ 0 w 4828478"/>
              <a:gd name="connsiteY0" fmla="*/ 312235 h 490654"/>
              <a:gd name="connsiteX1" fmla="*/ 0 w 4828478"/>
              <a:gd name="connsiteY1" fmla="*/ 312235 h 490654"/>
              <a:gd name="connsiteX2" fmla="*/ 122664 w 4828478"/>
              <a:gd name="connsiteY2" fmla="*/ 267630 h 490654"/>
              <a:gd name="connsiteX3" fmla="*/ 234176 w 4828478"/>
              <a:gd name="connsiteY3" fmla="*/ 256478 h 490654"/>
              <a:gd name="connsiteX4" fmla="*/ 390293 w 4828478"/>
              <a:gd name="connsiteY4" fmla="*/ 223025 h 490654"/>
              <a:gd name="connsiteX5" fmla="*/ 468351 w 4828478"/>
              <a:gd name="connsiteY5" fmla="*/ 200722 h 490654"/>
              <a:gd name="connsiteX6" fmla="*/ 758283 w 4828478"/>
              <a:gd name="connsiteY6" fmla="*/ 211874 h 490654"/>
              <a:gd name="connsiteX7" fmla="*/ 869795 w 4828478"/>
              <a:gd name="connsiteY7" fmla="*/ 234176 h 490654"/>
              <a:gd name="connsiteX8" fmla="*/ 1293542 w 4828478"/>
              <a:gd name="connsiteY8" fmla="*/ 256478 h 490654"/>
              <a:gd name="connsiteX9" fmla="*/ 1494264 w 4828478"/>
              <a:gd name="connsiteY9" fmla="*/ 289932 h 490654"/>
              <a:gd name="connsiteX10" fmla="*/ 1561171 w 4828478"/>
              <a:gd name="connsiteY10" fmla="*/ 312235 h 490654"/>
              <a:gd name="connsiteX11" fmla="*/ 1594625 w 4828478"/>
              <a:gd name="connsiteY11" fmla="*/ 323386 h 490654"/>
              <a:gd name="connsiteX12" fmla="*/ 1739590 w 4828478"/>
              <a:gd name="connsiteY12" fmla="*/ 356839 h 490654"/>
              <a:gd name="connsiteX13" fmla="*/ 1784195 w 4828478"/>
              <a:gd name="connsiteY13" fmla="*/ 367991 h 490654"/>
              <a:gd name="connsiteX14" fmla="*/ 2129883 w 4828478"/>
              <a:gd name="connsiteY14" fmla="*/ 356839 h 490654"/>
              <a:gd name="connsiteX15" fmla="*/ 2319454 w 4828478"/>
              <a:gd name="connsiteY15" fmla="*/ 334537 h 490654"/>
              <a:gd name="connsiteX16" fmla="*/ 2442117 w 4828478"/>
              <a:gd name="connsiteY16" fmla="*/ 345688 h 490654"/>
              <a:gd name="connsiteX17" fmla="*/ 2475571 w 4828478"/>
              <a:gd name="connsiteY17" fmla="*/ 356839 h 490654"/>
              <a:gd name="connsiteX18" fmla="*/ 2520176 w 4828478"/>
              <a:gd name="connsiteY18" fmla="*/ 367991 h 490654"/>
              <a:gd name="connsiteX19" fmla="*/ 2553629 w 4828478"/>
              <a:gd name="connsiteY19" fmla="*/ 379142 h 490654"/>
              <a:gd name="connsiteX20" fmla="*/ 2687444 w 4828478"/>
              <a:gd name="connsiteY20" fmla="*/ 412596 h 490654"/>
              <a:gd name="connsiteX21" fmla="*/ 2732049 w 4828478"/>
              <a:gd name="connsiteY21" fmla="*/ 423747 h 490654"/>
              <a:gd name="connsiteX22" fmla="*/ 2776654 w 4828478"/>
              <a:gd name="connsiteY22" fmla="*/ 434898 h 490654"/>
              <a:gd name="connsiteX23" fmla="*/ 2843561 w 4828478"/>
              <a:gd name="connsiteY23" fmla="*/ 446049 h 490654"/>
              <a:gd name="connsiteX24" fmla="*/ 2888166 w 4828478"/>
              <a:gd name="connsiteY24" fmla="*/ 457200 h 490654"/>
              <a:gd name="connsiteX25" fmla="*/ 2955073 w 4828478"/>
              <a:gd name="connsiteY25" fmla="*/ 468352 h 490654"/>
              <a:gd name="connsiteX26" fmla="*/ 3055434 w 4828478"/>
              <a:gd name="connsiteY26" fmla="*/ 490654 h 490654"/>
              <a:gd name="connsiteX27" fmla="*/ 3144644 w 4828478"/>
              <a:gd name="connsiteY27" fmla="*/ 479503 h 490654"/>
              <a:gd name="connsiteX28" fmla="*/ 3189249 w 4828478"/>
              <a:gd name="connsiteY28" fmla="*/ 412596 h 490654"/>
              <a:gd name="connsiteX29" fmla="*/ 3278459 w 4828478"/>
              <a:gd name="connsiteY29" fmla="*/ 289932 h 490654"/>
              <a:gd name="connsiteX30" fmla="*/ 3345366 w 4828478"/>
              <a:gd name="connsiteY30" fmla="*/ 200722 h 490654"/>
              <a:gd name="connsiteX31" fmla="*/ 3434576 w 4828478"/>
              <a:gd name="connsiteY31" fmla="*/ 111513 h 490654"/>
              <a:gd name="connsiteX32" fmla="*/ 3468029 w 4828478"/>
              <a:gd name="connsiteY32" fmla="*/ 78059 h 490654"/>
              <a:gd name="connsiteX33" fmla="*/ 3501483 w 4828478"/>
              <a:gd name="connsiteY33" fmla="*/ 55756 h 490654"/>
              <a:gd name="connsiteX34" fmla="*/ 3523786 w 4828478"/>
              <a:gd name="connsiteY34" fmla="*/ 33454 h 490654"/>
              <a:gd name="connsiteX35" fmla="*/ 3590693 w 4828478"/>
              <a:gd name="connsiteY35" fmla="*/ 0 h 490654"/>
              <a:gd name="connsiteX36" fmla="*/ 3735659 w 4828478"/>
              <a:gd name="connsiteY36" fmla="*/ 22303 h 490654"/>
              <a:gd name="connsiteX37" fmla="*/ 3824869 w 4828478"/>
              <a:gd name="connsiteY37" fmla="*/ 44605 h 490654"/>
              <a:gd name="connsiteX38" fmla="*/ 3880625 w 4828478"/>
              <a:gd name="connsiteY38" fmla="*/ 55756 h 490654"/>
              <a:gd name="connsiteX39" fmla="*/ 3902927 w 4828478"/>
              <a:gd name="connsiteY39" fmla="*/ 78059 h 490654"/>
              <a:gd name="connsiteX40" fmla="*/ 3947532 w 4828478"/>
              <a:gd name="connsiteY40" fmla="*/ 156117 h 490654"/>
              <a:gd name="connsiteX41" fmla="*/ 3969834 w 4828478"/>
              <a:gd name="connsiteY41" fmla="*/ 178420 h 490654"/>
              <a:gd name="connsiteX42" fmla="*/ 3992137 w 4828478"/>
              <a:gd name="connsiteY42" fmla="*/ 211874 h 490654"/>
              <a:gd name="connsiteX43" fmla="*/ 4070195 w 4828478"/>
              <a:gd name="connsiteY43" fmla="*/ 278781 h 490654"/>
              <a:gd name="connsiteX44" fmla="*/ 4259766 w 4828478"/>
              <a:gd name="connsiteY44" fmla="*/ 278781 h 490654"/>
              <a:gd name="connsiteX45" fmla="*/ 4326673 w 4828478"/>
              <a:gd name="connsiteY45" fmla="*/ 301083 h 490654"/>
              <a:gd name="connsiteX46" fmla="*/ 4828478 w 4828478"/>
              <a:gd name="connsiteY46" fmla="*/ 289932 h 490654"/>
              <a:gd name="connsiteX47" fmla="*/ 4828478 w 4828478"/>
              <a:gd name="connsiteY47" fmla="*/ 312235 h 49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4828478" h="490654">
                <a:moveTo>
                  <a:pt x="0" y="312235"/>
                </a:moveTo>
                <a:lnTo>
                  <a:pt x="0" y="312235"/>
                </a:lnTo>
                <a:cubicBezTo>
                  <a:pt x="40888" y="297367"/>
                  <a:pt x="80340" y="277707"/>
                  <a:pt x="122664" y="267630"/>
                </a:cubicBezTo>
                <a:cubicBezTo>
                  <a:pt x="159004" y="258977"/>
                  <a:pt x="197233" y="262019"/>
                  <a:pt x="234176" y="256478"/>
                </a:cubicBezTo>
                <a:cubicBezTo>
                  <a:pt x="261128" y="252435"/>
                  <a:pt x="349177" y="234772"/>
                  <a:pt x="390293" y="223025"/>
                </a:cubicBezTo>
                <a:cubicBezTo>
                  <a:pt x="502327" y="191016"/>
                  <a:pt x="328846" y="235601"/>
                  <a:pt x="468351" y="200722"/>
                </a:cubicBezTo>
                <a:cubicBezTo>
                  <a:pt x="564995" y="204439"/>
                  <a:pt x="661902" y="203842"/>
                  <a:pt x="758283" y="211874"/>
                </a:cubicBezTo>
                <a:cubicBezTo>
                  <a:pt x="796059" y="215022"/>
                  <a:pt x="832019" y="231028"/>
                  <a:pt x="869795" y="234176"/>
                </a:cubicBezTo>
                <a:cubicBezTo>
                  <a:pt x="1099991" y="253359"/>
                  <a:pt x="958883" y="243607"/>
                  <a:pt x="1293542" y="256478"/>
                </a:cubicBezTo>
                <a:cubicBezTo>
                  <a:pt x="1360475" y="266040"/>
                  <a:pt x="1429086" y="270378"/>
                  <a:pt x="1494264" y="289932"/>
                </a:cubicBezTo>
                <a:cubicBezTo>
                  <a:pt x="1516781" y="296687"/>
                  <a:pt x="1538869" y="304801"/>
                  <a:pt x="1561171" y="312235"/>
                </a:cubicBezTo>
                <a:cubicBezTo>
                  <a:pt x="1572322" y="315952"/>
                  <a:pt x="1583099" y="321081"/>
                  <a:pt x="1594625" y="323386"/>
                </a:cubicBezTo>
                <a:cubicBezTo>
                  <a:pt x="1680429" y="340546"/>
                  <a:pt x="1632008" y="329943"/>
                  <a:pt x="1739590" y="356839"/>
                </a:cubicBezTo>
                <a:lnTo>
                  <a:pt x="1784195" y="367991"/>
                </a:lnTo>
                <a:lnTo>
                  <a:pt x="2129883" y="356839"/>
                </a:lnTo>
                <a:cubicBezTo>
                  <a:pt x="2153984" y="355634"/>
                  <a:pt x="2291259" y="338061"/>
                  <a:pt x="2319454" y="334537"/>
                </a:cubicBezTo>
                <a:cubicBezTo>
                  <a:pt x="2360342" y="338254"/>
                  <a:pt x="2401473" y="339882"/>
                  <a:pt x="2442117" y="345688"/>
                </a:cubicBezTo>
                <a:cubicBezTo>
                  <a:pt x="2453753" y="347350"/>
                  <a:pt x="2464269" y="353610"/>
                  <a:pt x="2475571" y="356839"/>
                </a:cubicBezTo>
                <a:cubicBezTo>
                  <a:pt x="2490307" y="361049"/>
                  <a:pt x="2505440" y="363781"/>
                  <a:pt x="2520176" y="367991"/>
                </a:cubicBezTo>
                <a:cubicBezTo>
                  <a:pt x="2531478" y="371220"/>
                  <a:pt x="2542289" y="376049"/>
                  <a:pt x="2553629" y="379142"/>
                </a:cubicBezTo>
                <a:cubicBezTo>
                  <a:pt x="2597987" y="391239"/>
                  <a:pt x="2642839" y="401445"/>
                  <a:pt x="2687444" y="412596"/>
                </a:cubicBezTo>
                <a:lnTo>
                  <a:pt x="2732049" y="423747"/>
                </a:lnTo>
                <a:cubicBezTo>
                  <a:pt x="2746917" y="427464"/>
                  <a:pt x="2761537" y="432378"/>
                  <a:pt x="2776654" y="434898"/>
                </a:cubicBezTo>
                <a:cubicBezTo>
                  <a:pt x="2798956" y="438615"/>
                  <a:pt x="2821390" y="441615"/>
                  <a:pt x="2843561" y="446049"/>
                </a:cubicBezTo>
                <a:cubicBezTo>
                  <a:pt x="2858589" y="449055"/>
                  <a:pt x="2873138" y="454194"/>
                  <a:pt x="2888166" y="457200"/>
                </a:cubicBezTo>
                <a:cubicBezTo>
                  <a:pt x="2910337" y="461634"/>
                  <a:pt x="2932828" y="464307"/>
                  <a:pt x="2955073" y="468352"/>
                </a:cubicBezTo>
                <a:cubicBezTo>
                  <a:pt x="3006988" y="477791"/>
                  <a:pt x="3007700" y="478721"/>
                  <a:pt x="3055434" y="490654"/>
                </a:cubicBezTo>
                <a:cubicBezTo>
                  <a:pt x="3085171" y="486937"/>
                  <a:pt x="3118758" y="494603"/>
                  <a:pt x="3144644" y="479503"/>
                </a:cubicBezTo>
                <a:cubicBezTo>
                  <a:pt x="3167797" y="465997"/>
                  <a:pt x="3174381" y="434898"/>
                  <a:pt x="3189249" y="412596"/>
                </a:cubicBezTo>
                <a:cubicBezTo>
                  <a:pt x="3232181" y="348198"/>
                  <a:pt x="3203477" y="389908"/>
                  <a:pt x="3278459" y="289932"/>
                </a:cubicBezTo>
                <a:cubicBezTo>
                  <a:pt x="3278464" y="289926"/>
                  <a:pt x="3345361" y="200727"/>
                  <a:pt x="3345366" y="200722"/>
                </a:cubicBezTo>
                <a:lnTo>
                  <a:pt x="3434576" y="111513"/>
                </a:lnTo>
                <a:cubicBezTo>
                  <a:pt x="3445727" y="100362"/>
                  <a:pt x="3454908" y="86807"/>
                  <a:pt x="3468029" y="78059"/>
                </a:cubicBezTo>
                <a:cubicBezTo>
                  <a:pt x="3479180" y="70625"/>
                  <a:pt x="3491018" y="64128"/>
                  <a:pt x="3501483" y="55756"/>
                </a:cubicBezTo>
                <a:cubicBezTo>
                  <a:pt x="3509693" y="49188"/>
                  <a:pt x="3515576" y="40022"/>
                  <a:pt x="3523786" y="33454"/>
                </a:cubicBezTo>
                <a:cubicBezTo>
                  <a:pt x="3554667" y="8749"/>
                  <a:pt x="3555359" y="11779"/>
                  <a:pt x="3590693" y="0"/>
                </a:cubicBezTo>
                <a:cubicBezTo>
                  <a:pt x="3619174" y="4069"/>
                  <a:pt x="3704728" y="15675"/>
                  <a:pt x="3735659" y="22303"/>
                </a:cubicBezTo>
                <a:cubicBezTo>
                  <a:pt x="3765630" y="28725"/>
                  <a:pt x="3794812" y="38594"/>
                  <a:pt x="3824869" y="44605"/>
                </a:cubicBezTo>
                <a:lnTo>
                  <a:pt x="3880625" y="55756"/>
                </a:lnTo>
                <a:cubicBezTo>
                  <a:pt x="3888059" y="63190"/>
                  <a:pt x="3897095" y="69311"/>
                  <a:pt x="3902927" y="78059"/>
                </a:cubicBezTo>
                <a:cubicBezTo>
                  <a:pt x="3948718" y="146748"/>
                  <a:pt x="3901902" y="99080"/>
                  <a:pt x="3947532" y="156117"/>
                </a:cubicBezTo>
                <a:cubicBezTo>
                  <a:pt x="3954100" y="164327"/>
                  <a:pt x="3963266" y="170210"/>
                  <a:pt x="3969834" y="178420"/>
                </a:cubicBezTo>
                <a:cubicBezTo>
                  <a:pt x="3978206" y="188885"/>
                  <a:pt x="3983415" y="201698"/>
                  <a:pt x="3992137" y="211874"/>
                </a:cubicBezTo>
                <a:cubicBezTo>
                  <a:pt x="4028189" y="253934"/>
                  <a:pt x="4030738" y="252475"/>
                  <a:pt x="4070195" y="278781"/>
                </a:cubicBezTo>
                <a:cubicBezTo>
                  <a:pt x="4159579" y="266012"/>
                  <a:pt x="4158564" y="259806"/>
                  <a:pt x="4259766" y="278781"/>
                </a:cubicBezTo>
                <a:cubicBezTo>
                  <a:pt x="4282872" y="283113"/>
                  <a:pt x="4326673" y="301083"/>
                  <a:pt x="4326673" y="301083"/>
                </a:cubicBezTo>
                <a:cubicBezTo>
                  <a:pt x="4605207" y="282515"/>
                  <a:pt x="4438062" y="289932"/>
                  <a:pt x="4828478" y="289932"/>
                </a:cubicBezTo>
                <a:lnTo>
                  <a:pt x="4828478" y="312235"/>
                </a:lnTo>
              </a:path>
            </a:pathLst>
          </a:cu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ZoneTexte 36"/>
          <p:cNvSpPr txBox="1"/>
          <p:nvPr>
            <p:custDataLst>
              <p:tags r:id="rId14"/>
            </p:custDataLst>
          </p:nvPr>
        </p:nvSpPr>
        <p:spPr>
          <a:xfrm>
            <a:off x="1534794" y="4509120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00458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6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1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6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1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6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9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9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9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4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4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265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49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40" grpId="0"/>
      <p:bldP spid="41" grpId="0" animBg="1"/>
      <p:bldP spid="43" grpId="0" animBg="1"/>
      <p:bldP spid="26" grpId="0"/>
      <p:bldP spid="36" grpId="0"/>
      <p:bldP spid="5" grpId="0" animBg="1"/>
      <p:bldP spid="3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-1" y="-27384"/>
            <a:ext cx="9146111" cy="1143000"/>
          </a:xfrm>
          <a:solidFill>
            <a:schemeClr val="bg1">
              <a:alpha val="75000"/>
            </a:schemeClr>
          </a:solidFill>
          <a:effectLst>
            <a:softEdge rad="203200"/>
          </a:effectLst>
        </p:spPr>
        <p:txBody>
          <a:bodyPr>
            <a:normAutofit fontScale="90000"/>
          </a:bodyPr>
          <a:lstStyle/>
          <a:p>
            <a:pPr algn="just"/>
            <a:r>
              <a:rPr lang="fr-FR" b="1" dirty="0" smtClean="0">
                <a:effectLst/>
              </a:rPr>
              <a:t>Tensions,</a:t>
            </a:r>
            <a:r>
              <a:rPr lang="fr-FR" b="1" dirty="0">
                <a:effectLst/>
              </a:rPr>
              <a:t> Courants</a:t>
            </a:r>
            <a:r>
              <a:rPr lang="fr-FR" b="1" dirty="0" smtClean="0">
                <a:effectLst/>
              </a:rPr>
              <a:t>, continus</a:t>
            </a:r>
            <a:endParaRPr lang="fr-FR" b="1" dirty="0">
              <a:effectLst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0" y="980728"/>
            <a:ext cx="9036496" cy="3701008"/>
          </a:xfrm>
          <a:solidFill>
            <a:schemeClr val="bg1">
              <a:alpha val="75000"/>
            </a:schemeClr>
          </a:solidFill>
          <a:effectLst>
            <a:softEdge rad="203200"/>
          </a:effectLst>
        </p:spPr>
        <p:txBody>
          <a:bodyPr>
            <a:normAutofit/>
          </a:bodyPr>
          <a:lstStyle/>
          <a:p>
            <a:pPr algn="just">
              <a:buBlip>
                <a:blip r:embed="rId20"/>
              </a:buBlip>
            </a:pPr>
            <a:r>
              <a:rPr lang="fr-FR" sz="2000" dirty="0" smtClean="0">
                <a:effectLst/>
              </a:rPr>
              <a:t>Repérées par un signe + et – dans un schéma électrique, mais aussi par le symbole « DC » Direct </a:t>
            </a:r>
            <a:r>
              <a:rPr lang="fr-FR" sz="2000" dirty="0" err="1" smtClean="0">
                <a:effectLst/>
              </a:rPr>
              <a:t>Current</a:t>
            </a:r>
            <a:r>
              <a:rPr lang="fr-FR" sz="2000" dirty="0" smtClean="0">
                <a:effectLst/>
              </a:rPr>
              <a:t> ou « CC » Courant Continu. On trouve aussi un symbole         ou encore       si le signal n’est pas parfaitement continu.</a:t>
            </a:r>
          </a:p>
          <a:p>
            <a:pPr algn="just">
              <a:buBlip>
                <a:blip r:embed="rId20"/>
              </a:buBlip>
            </a:pPr>
            <a:r>
              <a:rPr lang="fr-FR" sz="2000" dirty="0" smtClean="0">
                <a:effectLst/>
              </a:rPr>
              <a:t>Les polarités (tensions) sont toujours dans le même sens, le courant aussi. Une valeur fixe les caractérise.</a:t>
            </a:r>
          </a:p>
          <a:p>
            <a:pPr algn="just">
              <a:buBlip>
                <a:blip r:embed="rId20"/>
              </a:buBlip>
            </a:pPr>
            <a:r>
              <a:rPr lang="fr-FR" sz="2000" dirty="0" smtClean="0">
                <a:effectLst/>
              </a:rPr>
              <a:t>C’est la deuxième forme la plus utilisée parce qu'elle est nécessaire à tout équipement avec des composants électroniques </a:t>
            </a:r>
          </a:p>
          <a:p>
            <a:pPr algn="just">
              <a:buBlip>
                <a:blip r:embed="rId20"/>
              </a:buBlip>
            </a:pPr>
            <a:r>
              <a:rPr lang="fr-FR" sz="2000" dirty="0" smtClean="0">
                <a:effectLst/>
              </a:rPr>
              <a:t>Cette énergie est fournie par des piles des batteries d’accumulateur, et des alimentations redressées filtrées, ou des alimentations stabilisées.</a:t>
            </a:r>
            <a:endParaRPr lang="fr-FR" sz="2000" dirty="0">
              <a:effectLst/>
            </a:endParaRPr>
          </a:p>
        </p:txBody>
      </p:sp>
      <p:grpSp>
        <p:nvGrpSpPr>
          <p:cNvPr id="10" name="Groupe 9"/>
          <p:cNvGrpSpPr/>
          <p:nvPr>
            <p:custDataLst>
              <p:tags r:id="rId3"/>
            </p:custDataLst>
          </p:nvPr>
        </p:nvGrpSpPr>
        <p:grpSpPr>
          <a:xfrm>
            <a:off x="5513067" y="1744997"/>
            <a:ext cx="441974" cy="150189"/>
            <a:chOff x="2267744" y="2492896"/>
            <a:chExt cx="441974" cy="150189"/>
          </a:xfrm>
        </p:grpSpPr>
        <p:cxnSp>
          <p:nvCxnSpPr>
            <p:cNvPr id="5" name="Connecteur droit 4"/>
            <p:cNvCxnSpPr/>
            <p:nvPr/>
          </p:nvCxnSpPr>
          <p:spPr>
            <a:xfrm>
              <a:off x="2267744" y="2492896"/>
              <a:ext cx="432048" cy="0"/>
            </a:xfrm>
            <a:prstGeom prst="line">
              <a:avLst/>
            </a:prstGeom>
            <a:ln w="38100" cmpd="thickThin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necteur droit 6"/>
            <p:cNvCxnSpPr/>
            <p:nvPr/>
          </p:nvCxnSpPr>
          <p:spPr>
            <a:xfrm>
              <a:off x="2277670" y="2643085"/>
              <a:ext cx="432048" cy="0"/>
            </a:xfrm>
            <a:prstGeom prst="line">
              <a:avLst/>
            </a:prstGeom>
            <a:ln w="38100" cmpd="thickThin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e 10"/>
          <p:cNvGrpSpPr/>
          <p:nvPr>
            <p:custDataLst>
              <p:tags r:id="rId4"/>
            </p:custDataLst>
          </p:nvPr>
        </p:nvGrpSpPr>
        <p:grpSpPr>
          <a:xfrm>
            <a:off x="7769264" y="1723234"/>
            <a:ext cx="441974" cy="150189"/>
            <a:chOff x="3409946" y="2492896"/>
            <a:chExt cx="441974" cy="150189"/>
          </a:xfrm>
        </p:grpSpPr>
        <p:cxnSp>
          <p:nvCxnSpPr>
            <p:cNvPr id="8" name="Connecteur droit 7"/>
            <p:cNvCxnSpPr/>
            <p:nvPr/>
          </p:nvCxnSpPr>
          <p:spPr>
            <a:xfrm>
              <a:off x="3409946" y="2492896"/>
              <a:ext cx="432048" cy="0"/>
            </a:xfrm>
            <a:prstGeom prst="line">
              <a:avLst/>
            </a:prstGeom>
            <a:ln w="38100" cmpd="thickThin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/>
          </p:nvCxnSpPr>
          <p:spPr>
            <a:xfrm>
              <a:off x="3419872" y="2643085"/>
              <a:ext cx="432048" cy="0"/>
            </a:xfrm>
            <a:prstGeom prst="line">
              <a:avLst/>
            </a:prstGeom>
            <a:ln w="38100" cmpd="thickThin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ZoneTexte 11"/>
          <p:cNvSpPr txBox="1"/>
          <p:nvPr>
            <p:custDataLst>
              <p:tags r:id="rId5"/>
            </p:custDataLst>
          </p:nvPr>
        </p:nvSpPr>
        <p:spPr>
          <a:xfrm>
            <a:off x="395536" y="5248950"/>
            <a:ext cx="1164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effectLst/>
              </a:rPr>
              <a:t>exemple</a:t>
            </a:r>
            <a:endParaRPr lang="fr-FR" dirty="0">
              <a:effectLst/>
            </a:endParaRPr>
          </a:p>
        </p:txBody>
      </p:sp>
      <p:cxnSp>
        <p:nvCxnSpPr>
          <p:cNvPr id="13" name="Connecteur droit avec flèche 12"/>
          <p:cNvCxnSpPr/>
          <p:nvPr>
            <p:custDataLst>
              <p:tags r:id="rId6"/>
            </p:custDataLst>
          </p:nvPr>
        </p:nvCxnSpPr>
        <p:spPr>
          <a:xfrm flipH="1" flipV="1">
            <a:off x="2475437" y="4581128"/>
            <a:ext cx="225" cy="2313374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>
            <p:custDataLst>
              <p:tags r:id="rId7"/>
            </p:custDataLst>
          </p:nvPr>
        </p:nvCxnSpPr>
        <p:spPr>
          <a:xfrm>
            <a:off x="2251196" y="5764614"/>
            <a:ext cx="6670785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>
            <p:custDataLst>
              <p:tags r:id="rId8"/>
            </p:custDataLst>
          </p:nvPr>
        </p:nvSpPr>
        <p:spPr>
          <a:xfrm>
            <a:off x="1835696" y="4693786"/>
            <a:ext cx="542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U+</a:t>
            </a:r>
            <a:endParaRPr lang="fr-FR" dirty="0"/>
          </a:p>
        </p:txBody>
      </p:sp>
      <p:sp>
        <p:nvSpPr>
          <p:cNvPr id="16" name="ZoneTexte 15"/>
          <p:cNvSpPr txBox="1"/>
          <p:nvPr>
            <p:custDataLst>
              <p:tags r:id="rId9"/>
            </p:custDataLst>
          </p:nvPr>
        </p:nvSpPr>
        <p:spPr>
          <a:xfrm>
            <a:off x="1920656" y="5579948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17" name="ZoneTexte 16"/>
          <p:cNvSpPr txBox="1"/>
          <p:nvPr>
            <p:custDataLst>
              <p:tags r:id="rId10"/>
            </p:custDataLst>
          </p:nvPr>
        </p:nvSpPr>
        <p:spPr>
          <a:xfrm>
            <a:off x="1920656" y="6516052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U-</a:t>
            </a:r>
            <a:endParaRPr lang="fr-FR" dirty="0"/>
          </a:p>
        </p:txBody>
      </p:sp>
      <p:sp>
        <p:nvSpPr>
          <p:cNvPr id="22" name="ZoneTexte 21"/>
          <p:cNvSpPr txBox="1"/>
          <p:nvPr>
            <p:custDataLst>
              <p:tags r:id="rId11"/>
            </p:custDataLst>
          </p:nvPr>
        </p:nvSpPr>
        <p:spPr>
          <a:xfrm>
            <a:off x="8591441" y="5915606"/>
            <a:ext cx="276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endParaRPr lang="fr-FR" dirty="0"/>
          </a:p>
        </p:txBody>
      </p:sp>
      <p:cxnSp>
        <p:nvCxnSpPr>
          <p:cNvPr id="24" name="Connecteur droit 23"/>
          <p:cNvCxnSpPr/>
          <p:nvPr>
            <p:custDataLst>
              <p:tags r:id="rId12"/>
            </p:custDataLst>
          </p:nvPr>
        </p:nvCxnSpPr>
        <p:spPr>
          <a:xfrm>
            <a:off x="2475662" y="5248950"/>
            <a:ext cx="625379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/>
          <p:cNvCxnSpPr/>
          <p:nvPr>
            <p:custDataLst>
              <p:tags r:id="rId13"/>
            </p:custDataLst>
          </p:nvPr>
        </p:nvCxnSpPr>
        <p:spPr>
          <a:xfrm>
            <a:off x="2475662" y="6165304"/>
            <a:ext cx="6253798" cy="0"/>
          </a:xfrm>
          <a:prstGeom prst="line">
            <a:avLst/>
          </a:prstGeom>
          <a:ln w="571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>
            <p:custDataLst>
              <p:tags r:id="rId14"/>
            </p:custDataLst>
          </p:nvPr>
        </p:nvSpPr>
        <p:spPr>
          <a:xfrm>
            <a:off x="4089932" y="4581128"/>
            <a:ext cx="3506404" cy="370498"/>
          </a:xfrm>
          <a:prstGeom prst="wedgeRectCallout">
            <a:avLst>
              <a:gd name="adj1" fmla="val -36642"/>
              <a:gd name="adj2" fmla="val 128505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 continue positive</a:t>
            </a:r>
            <a:endParaRPr lang="fr-FR" b="1" dirty="0"/>
          </a:p>
        </p:txBody>
      </p:sp>
      <p:sp>
        <p:nvSpPr>
          <p:cNvPr id="28" name="Rectangle 27"/>
          <p:cNvSpPr/>
          <p:nvPr>
            <p:custDataLst>
              <p:tags r:id="rId15"/>
            </p:custDataLst>
          </p:nvPr>
        </p:nvSpPr>
        <p:spPr>
          <a:xfrm>
            <a:off x="4020060" y="6478890"/>
            <a:ext cx="3749204" cy="370498"/>
          </a:xfrm>
          <a:prstGeom prst="wedgeRectCallout">
            <a:avLst>
              <a:gd name="adj1" fmla="val -35349"/>
              <a:gd name="adj2" fmla="val -121168"/>
            </a:avLst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 continue négative</a:t>
            </a:r>
            <a:endParaRPr lang="fr-FR" b="1" dirty="0"/>
          </a:p>
        </p:txBody>
      </p:sp>
      <p:sp>
        <p:nvSpPr>
          <p:cNvPr id="29" name="ZoneTexte 28"/>
          <p:cNvSpPr txBox="1"/>
          <p:nvPr>
            <p:custDataLst>
              <p:tags r:id="rId16"/>
            </p:custDataLst>
          </p:nvPr>
        </p:nvSpPr>
        <p:spPr>
          <a:xfrm>
            <a:off x="1878176" y="5080481"/>
            <a:ext cx="521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+2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0" name="ZoneTexte 29"/>
          <p:cNvSpPr txBox="1"/>
          <p:nvPr>
            <p:custDataLst>
              <p:tags r:id="rId17"/>
            </p:custDataLst>
          </p:nvPr>
        </p:nvSpPr>
        <p:spPr>
          <a:xfrm>
            <a:off x="1907704" y="5980638"/>
            <a:ext cx="436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25000"/>
                  </a:schemeClr>
                </a:solidFill>
              </a:rPr>
              <a:t>-2</a:t>
            </a:r>
            <a:endParaRPr lang="fr-FR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909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500"/>
                            </p:stCondLst>
                            <p:childTnLst>
                              <p:par>
                                <p:cTn id="60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5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5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5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96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6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6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  <p:bldP spid="12" grpId="0"/>
      <p:bldP spid="15" grpId="0"/>
      <p:bldP spid="16" grpId="0"/>
      <p:bldP spid="17" grpId="0"/>
      <p:bldP spid="22" grpId="0"/>
      <p:bldP spid="27" grpId="0" animBg="1"/>
      <p:bldP spid="28" grpId="0" animBg="1"/>
      <p:bldP spid="29" grpId="0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0" y="-27384"/>
            <a:ext cx="9144000" cy="1368152"/>
          </a:xfrm>
          <a:solidFill>
            <a:schemeClr val="bg1">
              <a:alpha val="75000"/>
            </a:schemeClr>
          </a:solidFill>
          <a:effectLst>
            <a:softEdge rad="203200"/>
          </a:effectLst>
        </p:spPr>
        <p:txBody>
          <a:bodyPr>
            <a:normAutofit fontScale="90000"/>
          </a:bodyPr>
          <a:lstStyle/>
          <a:p>
            <a:r>
              <a:rPr lang="fr-FR" b="1" dirty="0" smtClean="0">
                <a:effectLst/>
              </a:rPr>
              <a:t>Courants, Tensions, variables</a:t>
            </a:r>
            <a:endParaRPr lang="fr-FR" b="1" dirty="0">
              <a:effectLst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0" y="1340768"/>
            <a:ext cx="9144000" cy="3064986"/>
          </a:xfrm>
          <a:solidFill>
            <a:schemeClr val="bg1">
              <a:alpha val="75000"/>
            </a:schemeClr>
          </a:solidFill>
          <a:effectLst>
            <a:softEdge rad="203200"/>
          </a:effectLst>
        </p:spPr>
        <p:txBody>
          <a:bodyPr>
            <a:noAutofit/>
          </a:bodyPr>
          <a:lstStyle/>
          <a:p>
            <a:pPr>
              <a:buBlip>
                <a:blip r:embed="rId13"/>
              </a:buBlip>
            </a:pPr>
            <a:r>
              <a:rPr lang="fr-FR" sz="2000" dirty="0" smtClean="0">
                <a:effectLst/>
              </a:rPr>
              <a:t>Tout ce qui n’est pas continu est… variable</a:t>
            </a:r>
          </a:p>
          <a:p>
            <a:pPr>
              <a:buBlip>
                <a:blip r:embed="rId13"/>
              </a:buBlip>
            </a:pPr>
            <a:r>
              <a:rPr lang="fr-FR" sz="2000" dirty="0" smtClean="0">
                <a:effectLst/>
              </a:rPr>
              <a:t>Un signal est  « seulement »  variable</a:t>
            </a:r>
            <a:r>
              <a:rPr lang="fr-FR" sz="2000" dirty="0">
                <a:effectLst/>
              </a:rPr>
              <a:t>,</a:t>
            </a:r>
            <a:r>
              <a:rPr lang="fr-FR" sz="2000" dirty="0" smtClean="0">
                <a:effectLst/>
              </a:rPr>
              <a:t> quand il évolue sans « motif » répétitif régulier dans le temps.</a:t>
            </a:r>
          </a:p>
          <a:p>
            <a:pPr>
              <a:buBlip>
                <a:blip r:embed="rId13"/>
              </a:buBlip>
            </a:pPr>
            <a:r>
              <a:rPr lang="fr-FR" sz="2000" dirty="0" smtClean="0">
                <a:effectLst/>
              </a:rPr>
              <a:t>Il pourra être globalement positif, globalement négatif ou, quelconque.</a:t>
            </a:r>
          </a:p>
          <a:p>
            <a:pPr>
              <a:buBlip>
                <a:blip r:embed="rId13"/>
              </a:buBlip>
            </a:pPr>
            <a:r>
              <a:rPr lang="fr-FR" sz="2000" dirty="0" smtClean="0">
                <a:effectLst/>
              </a:rPr>
              <a:t>Les valeurs caractéristiques seront: la plage de variation la vitesse de variation...</a:t>
            </a:r>
          </a:p>
          <a:p>
            <a:pPr>
              <a:buBlip>
                <a:blip r:embed="rId13"/>
              </a:buBlip>
            </a:pPr>
            <a:r>
              <a:rPr lang="fr-FR" sz="2000" dirty="0" smtClean="0">
                <a:effectLst/>
              </a:rPr>
              <a:t>Mesurées au multimètre en position « DC » comme pour le courant continu.</a:t>
            </a:r>
          </a:p>
          <a:p>
            <a:endParaRPr lang="fr-FR" sz="2000" dirty="0" smtClean="0">
              <a:effectLst/>
            </a:endParaRPr>
          </a:p>
          <a:p>
            <a:endParaRPr lang="fr-FR" sz="2000" dirty="0">
              <a:effectLst/>
            </a:endParaRPr>
          </a:p>
        </p:txBody>
      </p:sp>
      <p:sp>
        <p:nvSpPr>
          <p:cNvPr id="4" name="ZoneTexte 3"/>
          <p:cNvSpPr txBox="1"/>
          <p:nvPr>
            <p:custDataLst>
              <p:tags r:id="rId3"/>
            </p:custDataLst>
          </p:nvPr>
        </p:nvSpPr>
        <p:spPr>
          <a:xfrm>
            <a:off x="395536" y="4960918"/>
            <a:ext cx="1164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effectLst/>
              </a:rPr>
              <a:t>exemple</a:t>
            </a:r>
            <a:endParaRPr lang="fr-FR" dirty="0">
              <a:effectLst/>
            </a:endParaRPr>
          </a:p>
        </p:txBody>
      </p:sp>
      <p:cxnSp>
        <p:nvCxnSpPr>
          <p:cNvPr id="5" name="Connecteur droit avec flèche 4"/>
          <p:cNvCxnSpPr/>
          <p:nvPr>
            <p:custDataLst>
              <p:tags r:id="rId4"/>
            </p:custDataLst>
          </p:nvPr>
        </p:nvCxnSpPr>
        <p:spPr>
          <a:xfrm flipH="1" flipV="1">
            <a:off x="2475437" y="4293096"/>
            <a:ext cx="225" cy="2313374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/>
          <p:cNvCxnSpPr/>
          <p:nvPr>
            <p:custDataLst>
              <p:tags r:id="rId5"/>
            </p:custDataLst>
          </p:nvPr>
        </p:nvCxnSpPr>
        <p:spPr>
          <a:xfrm>
            <a:off x="2251196" y="5476582"/>
            <a:ext cx="6670785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>
            <p:custDataLst>
              <p:tags r:id="rId6"/>
            </p:custDataLst>
          </p:nvPr>
        </p:nvSpPr>
        <p:spPr>
          <a:xfrm>
            <a:off x="1835696" y="4405754"/>
            <a:ext cx="542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U+</a:t>
            </a:r>
            <a:endParaRPr lang="fr-FR" dirty="0"/>
          </a:p>
        </p:txBody>
      </p:sp>
      <p:sp>
        <p:nvSpPr>
          <p:cNvPr id="8" name="ZoneTexte 7"/>
          <p:cNvSpPr txBox="1"/>
          <p:nvPr>
            <p:custDataLst>
              <p:tags r:id="rId7"/>
            </p:custDataLst>
          </p:nvPr>
        </p:nvSpPr>
        <p:spPr>
          <a:xfrm>
            <a:off x="1920656" y="5291916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9" name="ZoneTexte 8"/>
          <p:cNvSpPr txBox="1"/>
          <p:nvPr>
            <p:custDataLst>
              <p:tags r:id="rId8"/>
            </p:custDataLst>
          </p:nvPr>
        </p:nvSpPr>
        <p:spPr>
          <a:xfrm>
            <a:off x="1920656" y="6228020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U-</a:t>
            </a:r>
            <a:endParaRPr lang="fr-FR" dirty="0"/>
          </a:p>
        </p:txBody>
      </p:sp>
      <p:sp>
        <p:nvSpPr>
          <p:cNvPr id="10" name="ZoneTexte 9"/>
          <p:cNvSpPr txBox="1"/>
          <p:nvPr>
            <p:custDataLst>
              <p:tags r:id="rId9"/>
            </p:custDataLst>
          </p:nvPr>
        </p:nvSpPr>
        <p:spPr>
          <a:xfrm>
            <a:off x="8591441" y="5627574"/>
            <a:ext cx="276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endParaRPr lang="fr-FR" dirty="0"/>
          </a:p>
        </p:txBody>
      </p:sp>
      <p:sp>
        <p:nvSpPr>
          <p:cNvPr id="17" name="Forme libre 16"/>
          <p:cNvSpPr/>
          <p:nvPr>
            <p:custDataLst>
              <p:tags r:id="rId10"/>
            </p:custDataLst>
          </p:nvPr>
        </p:nvSpPr>
        <p:spPr>
          <a:xfrm>
            <a:off x="2478596" y="4405754"/>
            <a:ext cx="6250864" cy="809771"/>
          </a:xfrm>
          <a:custGeom>
            <a:avLst/>
            <a:gdLst>
              <a:gd name="connsiteX0" fmla="*/ 0 w 4828478"/>
              <a:gd name="connsiteY0" fmla="*/ 312235 h 490654"/>
              <a:gd name="connsiteX1" fmla="*/ 0 w 4828478"/>
              <a:gd name="connsiteY1" fmla="*/ 312235 h 490654"/>
              <a:gd name="connsiteX2" fmla="*/ 122664 w 4828478"/>
              <a:gd name="connsiteY2" fmla="*/ 267630 h 490654"/>
              <a:gd name="connsiteX3" fmla="*/ 234176 w 4828478"/>
              <a:gd name="connsiteY3" fmla="*/ 256478 h 490654"/>
              <a:gd name="connsiteX4" fmla="*/ 390293 w 4828478"/>
              <a:gd name="connsiteY4" fmla="*/ 223025 h 490654"/>
              <a:gd name="connsiteX5" fmla="*/ 468351 w 4828478"/>
              <a:gd name="connsiteY5" fmla="*/ 200722 h 490654"/>
              <a:gd name="connsiteX6" fmla="*/ 758283 w 4828478"/>
              <a:gd name="connsiteY6" fmla="*/ 211874 h 490654"/>
              <a:gd name="connsiteX7" fmla="*/ 869795 w 4828478"/>
              <a:gd name="connsiteY7" fmla="*/ 234176 h 490654"/>
              <a:gd name="connsiteX8" fmla="*/ 1293542 w 4828478"/>
              <a:gd name="connsiteY8" fmla="*/ 256478 h 490654"/>
              <a:gd name="connsiteX9" fmla="*/ 1494264 w 4828478"/>
              <a:gd name="connsiteY9" fmla="*/ 289932 h 490654"/>
              <a:gd name="connsiteX10" fmla="*/ 1561171 w 4828478"/>
              <a:gd name="connsiteY10" fmla="*/ 312235 h 490654"/>
              <a:gd name="connsiteX11" fmla="*/ 1594625 w 4828478"/>
              <a:gd name="connsiteY11" fmla="*/ 323386 h 490654"/>
              <a:gd name="connsiteX12" fmla="*/ 1739590 w 4828478"/>
              <a:gd name="connsiteY12" fmla="*/ 356839 h 490654"/>
              <a:gd name="connsiteX13" fmla="*/ 1784195 w 4828478"/>
              <a:gd name="connsiteY13" fmla="*/ 367991 h 490654"/>
              <a:gd name="connsiteX14" fmla="*/ 2129883 w 4828478"/>
              <a:gd name="connsiteY14" fmla="*/ 356839 h 490654"/>
              <a:gd name="connsiteX15" fmla="*/ 2319454 w 4828478"/>
              <a:gd name="connsiteY15" fmla="*/ 334537 h 490654"/>
              <a:gd name="connsiteX16" fmla="*/ 2442117 w 4828478"/>
              <a:gd name="connsiteY16" fmla="*/ 345688 h 490654"/>
              <a:gd name="connsiteX17" fmla="*/ 2475571 w 4828478"/>
              <a:gd name="connsiteY17" fmla="*/ 356839 h 490654"/>
              <a:gd name="connsiteX18" fmla="*/ 2520176 w 4828478"/>
              <a:gd name="connsiteY18" fmla="*/ 367991 h 490654"/>
              <a:gd name="connsiteX19" fmla="*/ 2553629 w 4828478"/>
              <a:gd name="connsiteY19" fmla="*/ 379142 h 490654"/>
              <a:gd name="connsiteX20" fmla="*/ 2687444 w 4828478"/>
              <a:gd name="connsiteY20" fmla="*/ 412596 h 490654"/>
              <a:gd name="connsiteX21" fmla="*/ 2732049 w 4828478"/>
              <a:gd name="connsiteY21" fmla="*/ 423747 h 490654"/>
              <a:gd name="connsiteX22" fmla="*/ 2776654 w 4828478"/>
              <a:gd name="connsiteY22" fmla="*/ 434898 h 490654"/>
              <a:gd name="connsiteX23" fmla="*/ 2843561 w 4828478"/>
              <a:gd name="connsiteY23" fmla="*/ 446049 h 490654"/>
              <a:gd name="connsiteX24" fmla="*/ 2888166 w 4828478"/>
              <a:gd name="connsiteY24" fmla="*/ 457200 h 490654"/>
              <a:gd name="connsiteX25" fmla="*/ 2955073 w 4828478"/>
              <a:gd name="connsiteY25" fmla="*/ 468352 h 490654"/>
              <a:gd name="connsiteX26" fmla="*/ 3055434 w 4828478"/>
              <a:gd name="connsiteY26" fmla="*/ 490654 h 490654"/>
              <a:gd name="connsiteX27" fmla="*/ 3144644 w 4828478"/>
              <a:gd name="connsiteY27" fmla="*/ 479503 h 490654"/>
              <a:gd name="connsiteX28" fmla="*/ 3189249 w 4828478"/>
              <a:gd name="connsiteY28" fmla="*/ 412596 h 490654"/>
              <a:gd name="connsiteX29" fmla="*/ 3278459 w 4828478"/>
              <a:gd name="connsiteY29" fmla="*/ 289932 h 490654"/>
              <a:gd name="connsiteX30" fmla="*/ 3345366 w 4828478"/>
              <a:gd name="connsiteY30" fmla="*/ 200722 h 490654"/>
              <a:gd name="connsiteX31" fmla="*/ 3434576 w 4828478"/>
              <a:gd name="connsiteY31" fmla="*/ 111513 h 490654"/>
              <a:gd name="connsiteX32" fmla="*/ 3468029 w 4828478"/>
              <a:gd name="connsiteY32" fmla="*/ 78059 h 490654"/>
              <a:gd name="connsiteX33" fmla="*/ 3501483 w 4828478"/>
              <a:gd name="connsiteY33" fmla="*/ 55756 h 490654"/>
              <a:gd name="connsiteX34" fmla="*/ 3523786 w 4828478"/>
              <a:gd name="connsiteY34" fmla="*/ 33454 h 490654"/>
              <a:gd name="connsiteX35" fmla="*/ 3590693 w 4828478"/>
              <a:gd name="connsiteY35" fmla="*/ 0 h 490654"/>
              <a:gd name="connsiteX36" fmla="*/ 3735659 w 4828478"/>
              <a:gd name="connsiteY36" fmla="*/ 22303 h 490654"/>
              <a:gd name="connsiteX37" fmla="*/ 3824869 w 4828478"/>
              <a:gd name="connsiteY37" fmla="*/ 44605 h 490654"/>
              <a:gd name="connsiteX38" fmla="*/ 3880625 w 4828478"/>
              <a:gd name="connsiteY38" fmla="*/ 55756 h 490654"/>
              <a:gd name="connsiteX39" fmla="*/ 3902927 w 4828478"/>
              <a:gd name="connsiteY39" fmla="*/ 78059 h 490654"/>
              <a:gd name="connsiteX40" fmla="*/ 3947532 w 4828478"/>
              <a:gd name="connsiteY40" fmla="*/ 156117 h 490654"/>
              <a:gd name="connsiteX41" fmla="*/ 3969834 w 4828478"/>
              <a:gd name="connsiteY41" fmla="*/ 178420 h 490654"/>
              <a:gd name="connsiteX42" fmla="*/ 3992137 w 4828478"/>
              <a:gd name="connsiteY42" fmla="*/ 211874 h 490654"/>
              <a:gd name="connsiteX43" fmla="*/ 4070195 w 4828478"/>
              <a:gd name="connsiteY43" fmla="*/ 278781 h 490654"/>
              <a:gd name="connsiteX44" fmla="*/ 4259766 w 4828478"/>
              <a:gd name="connsiteY44" fmla="*/ 278781 h 490654"/>
              <a:gd name="connsiteX45" fmla="*/ 4326673 w 4828478"/>
              <a:gd name="connsiteY45" fmla="*/ 301083 h 490654"/>
              <a:gd name="connsiteX46" fmla="*/ 4828478 w 4828478"/>
              <a:gd name="connsiteY46" fmla="*/ 289932 h 490654"/>
              <a:gd name="connsiteX47" fmla="*/ 4828478 w 4828478"/>
              <a:gd name="connsiteY47" fmla="*/ 312235 h 49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4828478" h="490654">
                <a:moveTo>
                  <a:pt x="0" y="312235"/>
                </a:moveTo>
                <a:lnTo>
                  <a:pt x="0" y="312235"/>
                </a:lnTo>
                <a:cubicBezTo>
                  <a:pt x="40888" y="297367"/>
                  <a:pt x="80340" y="277707"/>
                  <a:pt x="122664" y="267630"/>
                </a:cubicBezTo>
                <a:cubicBezTo>
                  <a:pt x="159004" y="258977"/>
                  <a:pt x="197233" y="262019"/>
                  <a:pt x="234176" y="256478"/>
                </a:cubicBezTo>
                <a:cubicBezTo>
                  <a:pt x="261128" y="252435"/>
                  <a:pt x="349177" y="234772"/>
                  <a:pt x="390293" y="223025"/>
                </a:cubicBezTo>
                <a:cubicBezTo>
                  <a:pt x="502327" y="191016"/>
                  <a:pt x="328846" y="235601"/>
                  <a:pt x="468351" y="200722"/>
                </a:cubicBezTo>
                <a:cubicBezTo>
                  <a:pt x="564995" y="204439"/>
                  <a:pt x="661902" y="203842"/>
                  <a:pt x="758283" y="211874"/>
                </a:cubicBezTo>
                <a:cubicBezTo>
                  <a:pt x="796059" y="215022"/>
                  <a:pt x="832019" y="231028"/>
                  <a:pt x="869795" y="234176"/>
                </a:cubicBezTo>
                <a:cubicBezTo>
                  <a:pt x="1099991" y="253359"/>
                  <a:pt x="958883" y="243607"/>
                  <a:pt x="1293542" y="256478"/>
                </a:cubicBezTo>
                <a:cubicBezTo>
                  <a:pt x="1360475" y="266040"/>
                  <a:pt x="1429086" y="270378"/>
                  <a:pt x="1494264" y="289932"/>
                </a:cubicBezTo>
                <a:cubicBezTo>
                  <a:pt x="1516781" y="296687"/>
                  <a:pt x="1538869" y="304801"/>
                  <a:pt x="1561171" y="312235"/>
                </a:cubicBezTo>
                <a:cubicBezTo>
                  <a:pt x="1572322" y="315952"/>
                  <a:pt x="1583099" y="321081"/>
                  <a:pt x="1594625" y="323386"/>
                </a:cubicBezTo>
                <a:cubicBezTo>
                  <a:pt x="1680429" y="340546"/>
                  <a:pt x="1632008" y="329943"/>
                  <a:pt x="1739590" y="356839"/>
                </a:cubicBezTo>
                <a:lnTo>
                  <a:pt x="1784195" y="367991"/>
                </a:lnTo>
                <a:lnTo>
                  <a:pt x="2129883" y="356839"/>
                </a:lnTo>
                <a:cubicBezTo>
                  <a:pt x="2153984" y="355634"/>
                  <a:pt x="2291259" y="338061"/>
                  <a:pt x="2319454" y="334537"/>
                </a:cubicBezTo>
                <a:cubicBezTo>
                  <a:pt x="2360342" y="338254"/>
                  <a:pt x="2401473" y="339882"/>
                  <a:pt x="2442117" y="345688"/>
                </a:cubicBezTo>
                <a:cubicBezTo>
                  <a:pt x="2453753" y="347350"/>
                  <a:pt x="2464269" y="353610"/>
                  <a:pt x="2475571" y="356839"/>
                </a:cubicBezTo>
                <a:cubicBezTo>
                  <a:pt x="2490307" y="361049"/>
                  <a:pt x="2505440" y="363781"/>
                  <a:pt x="2520176" y="367991"/>
                </a:cubicBezTo>
                <a:cubicBezTo>
                  <a:pt x="2531478" y="371220"/>
                  <a:pt x="2542289" y="376049"/>
                  <a:pt x="2553629" y="379142"/>
                </a:cubicBezTo>
                <a:cubicBezTo>
                  <a:pt x="2597987" y="391239"/>
                  <a:pt x="2642839" y="401445"/>
                  <a:pt x="2687444" y="412596"/>
                </a:cubicBezTo>
                <a:lnTo>
                  <a:pt x="2732049" y="423747"/>
                </a:lnTo>
                <a:cubicBezTo>
                  <a:pt x="2746917" y="427464"/>
                  <a:pt x="2761537" y="432378"/>
                  <a:pt x="2776654" y="434898"/>
                </a:cubicBezTo>
                <a:cubicBezTo>
                  <a:pt x="2798956" y="438615"/>
                  <a:pt x="2821390" y="441615"/>
                  <a:pt x="2843561" y="446049"/>
                </a:cubicBezTo>
                <a:cubicBezTo>
                  <a:pt x="2858589" y="449055"/>
                  <a:pt x="2873138" y="454194"/>
                  <a:pt x="2888166" y="457200"/>
                </a:cubicBezTo>
                <a:cubicBezTo>
                  <a:pt x="2910337" y="461634"/>
                  <a:pt x="2932828" y="464307"/>
                  <a:pt x="2955073" y="468352"/>
                </a:cubicBezTo>
                <a:cubicBezTo>
                  <a:pt x="3006988" y="477791"/>
                  <a:pt x="3007700" y="478721"/>
                  <a:pt x="3055434" y="490654"/>
                </a:cubicBezTo>
                <a:cubicBezTo>
                  <a:pt x="3085171" y="486937"/>
                  <a:pt x="3118758" y="494603"/>
                  <a:pt x="3144644" y="479503"/>
                </a:cubicBezTo>
                <a:cubicBezTo>
                  <a:pt x="3167797" y="465997"/>
                  <a:pt x="3174381" y="434898"/>
                  <a:pt x="3189249" y="412596"/>
                </a:cubicBezTo>
                <a:cubicBezTo>
                  <a:pt x="3232181" y="348198"/>
                  <a:pt x="3203477" y="389908"/>
                  <a:pt x="3278459" y="289932"/>
                </a:cubicBezTo>
                <a:cubicBezTo>
                  <a:pt x="3278464" y="289926"/>
                  <a:pt x="3345361" y="200727"/>
                  <a:pt x="3345366" y="200722"/>
                </a:cubicBezTo>
                <a:lnTo>
                  <a:pt x="3434576" y="111513"/>
                </a:lnTo>
                <a:cubicBezTo>
                  <a:pt x="3445727" y="100362"/>
                  <a:pt x="3454908" y="86807"/>
                  <a:pt x="3468029" y="78059"/>
                </a:cubicBezTo>
                <a:cubicBezTo>
                  <a:pt x="3479180" y="70625"/>
                  <a:pt x="3491018" y="64128"/>
                  <a:pt x="3501483" y="55756"/>
                </a:cubicBezTo>
                <a:cubicBezTo>
                  <a:pt x="3509693" y="49188"/>
                  <a:pt x="3515576" y="40022"/>
                  <a:pt x="3523786" y="33454"/>
                </a:cubicBezTo>
                <a:cubicBezTo>
                  <a:pt x="3554667" y="8749"/>
                  <a:pt x="3555359" y="11779"/>
                  <a:pt x="3590693" y="0"/>
                </a:cubicBezTo>
                <a:cubicBezTo>
                  <a:pt x="3619174" y="4069"/>
                  <a:pt x="3704728" y="15675"/>
                  <a:pt x="3735659" y="22303"/>
                </a:cubicBezTo>
                <a:cubicBezTo>
                  <a:pt x="3765630" y="28725"/>
                  <a:pt x="3794812" y="38594"/>
                  <a:pt x="3824869" y="44605"/>
                </a:cubicBezTo>
                <a:lnTo>
                  <a:pt x="3880625" y="55756"/>
                </a:lnTo>
                <a:cubicBezTo>
                  <a:pt x="3888059" y="63190"/>
                  <a:pt x="3897095" y="69311"/>
                  <a:pt x="3902927" y="78059"/>
                </a:cubicBezTo>
                <a:cubicBezTo>
                  <a:pt x="3948718" y="146748"/>
                  <a:pt x="3901902" y="99080"/>
                  <a:pt x="3947532" y="156117"/>
                </a:cubicBezTo>
                <a:cubicBezTo>
                  <a:pt x="3954100" y="164327"/>
                  <a:pt x="3963266" y="170210"/>
                  <a:pt x="3969834" y="178420"/>
                </a:cubicBezTo>
                <a:cubicBezTo>
                  <a:pt x="3978206" y="188885"/>
                  <a:pt x="3983415" y="201698"/>
                  <a:pt x="3992137" y="211874"/>
                </a:cubicBezTo>
                <a:cubicBezTo>
                  <a:pt x="4028189" y="253934"/>
                  <a:pt x="4030738" y="252475"/>
                  <a:pt x="4070195" y="278781"/>
                </a:cubicBezTo>
                <a:cubicBezTo>
                  <a:pt x="4159579" y="266012"/>
                  <a:pt x="4158564" y="259806"/>
                  <a:pt x="4259766" y="278781"/>
                </a:cubicBezTo>
                <a:cubicBezTo>
                  <a:pt x="4282872" y="283113"/>
                  <a:pt x="4326673" y="301083"/>
                  <a:pt x="4326673" y="301083"/>
                </a:cubicBezTo>
                <a:cubicBezTo>
                  <a:pt x="4605207" y="282515"/>
                  <a:pt x="4438062" y="289932"/>
                  <a:pt x="4828478" y="289932"/>
                </a:cubicBezTo>
                <a:lnTo>
                  <a:pt x="4828478" y="312235"/>
                </a:lnTo>
              </a:path>
            </a:pathLst>
          </a:cu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0485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5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1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15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1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15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15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15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  <p:bldP spid="4" grpId="0"/>
      <p:bldP spid="7" grpId="0"/>
      <p:bldP spid="8" grpId="0"/>
      <p:bldP spid="9" grpId="0"/>
      <p:bldP spid="10" grpId="0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0" y="0"/>
            <a:ext cx="9144000" cy="1143000"/>
          </a:xfrm>
          <a:solidFill>
            <a:schemeClr val="bg1">
              <a:alpha val="75000"/>
            </a:schemeClr>
          </a:solidFill>
          <a:effectLst>
            <a:softEdge rad="203200"/>
          </a:effectLst>
        </p:spPr>
        <p:txBody>
          <a:bodyPr>
            <a:normAutofit/>
          </a:bodyPr>
          <a:lstStyle/>
          <a:p>
            <a:r>
              <a:rPr lang="fr-FR" sz="3600" b="1" dirty="0" smtClean="0">
                <a:effectLst/>
              </a:rPr>
              <a:t>Courants, Tensions, périodiques</a:t>
            </a:r>
            <a:endParaRPr lang="fr-FR" sz="3600" dirty="0">
              <a:effectLst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23528" y="908720"/>
            <a:ext cx="8686800" cy="3340968"/>
          </a:xfrm>
          <a:solidFill>
            <a:schemeClr val="bg1">
              <a:alpha val="75000"/>
            </a:schemeClr>
          </a:solidFill>
          <a:effectLst>
            <a:softEdge rad="203200"/>
          </a:effectLst>
        </p:spPr>
        <p:txBody>
          <a:bodyPr>
            <a:normAutofit lnSpcReduction="10000"/>
          </a:bodyPr>
          <a:lstStyle/>
          <a:p>
            <a:pPr algn="just">
              <a:buBlip>
                <a:blip r:embed="rId26"/>
              </a:buBlip>
            </a:pPr>
            <a:r>
              <a:rPr lang="fr-FR" sz="2000" dirty="0" smtClean="0">
                <a:effectLst/>
              </a:rPr>
              <a:t>Ces signaux ont une variation qui se répète dans le temps de manière identique et continue.</a:t>
            </a:r>
          </a:p>
          <a:p>
            <a:pPr algn="just">
              <a:buBlip>
                <a:blip r:embed="rId26"/>
              </a:buBlip>
            </a:pPr>
            <a:r>
              <a:rPr lang="fr-FR" sz="2000" dirty="0" smtClean="0">
                <a:effectLst/>
              </a:rPr>
              <a:t>Cette répétition se reproduit au bout d’un temps appelé « période » représentée par la lettre « T » exprimé en secondes (ou sous multiple ms).</a:t>
            </a:r>
          </a:p>
          <a:p>
            <a:pPr algn="just">
              <a:buBlip>
                <a:blip r:embed="rId26"/>
              </a:buBlip>
            </a:pPr>
            <a:r>
              <a:rPr lang="fr-FR" sz="2000" dirty="0">
                <a:effectLst/>
              </a:rPr>
              <a:t>L</a:t>
            </a:r>
            <a:r>
              <a:rPr lang="fr-FR" sz="2000" dirty="0" smtClean="0">
                <a:effectLst/>
              </a:rPr>
              <a:t>e nombre de périodes dans une seconde s’appelle la fréquence « F» et s’exprime en Hertz (symbole Hz) la relation entre  la période et la fréquence est: </a:t>
            </a:r>
            <a:r>
              <a:rPr lang="fr-FR" sz="2400" b="1" dirty="0" smtClean="0">
                <a:effectLst/>
              </a:rPr>
              <a:t>F = 1 /T.</a:t>
            </a:r>
          </a:p>
          <a:p>
            <a:pPr algn="just">
              <a:buBlip>
                <a:blip r:embed="rId26"/>
              </a:buBlip>
            </a:pPr>
            <a:r>
              <a:rPr lang="fr-FR" sz="2000" dirty="0" smtClean="0">
                <a:effectLst/>
              </a:rPr>
              <a:t>On aura des valeurs max, mini, moyenne une valeur efficace (équivalent au continu, dans la production de chaleur)</a:t>
            </a:r>
            <a:endParaRPr lang="fr-FR" sz="2000" dirty="0">
              <a:effectLst/>
            </a:endParaRPr>
          </a:p>
        </p:txBody>
      </p:sp>
      <p:sp>
        <p:nvSpPr>
          <p:cNvPr id="4" name="ZoneTexte 3"/>
          <p:cNvSpPr txBox="1"/>
          <p:nvPr>
            <p:custDataLst>
              <p:tags r:id="rId3"/>
            </p:custDataLst>
          </p:nvPr>
        </p:nvSpPr>
        <p:spPr>
          <a:xfrm>
            <a:off x="395536" y="6444044"/>
            <a:ext cx="1164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exemple</a:t>
            </a:r>
            <a:endParaRPr lang="fr-FR" dirty="0"/>
          </a:p>
        </p:txBody>
      </p:sp>
      <p:cxnSp>
        <p:nvCxnSpPr>
          <p:cNvPr id="5" name="Connecteur droit avec flèche 4"/>
          <p:cNvCxnSpPr/>
          <p:nvPr>
            <p:custDataLst>
              <p:tags r:id="rId4"/>
            </p:custDataLst>
          </p:nvPr>
        </p:nvCxnSpPr>
        <p:spPr>
          <a:xfrm flipH="1" flipV="1">
            <a:off x="2475437" y="4500002"/>
            <a:ext cx="225" cy="2313374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/>
          <p:cNvCxnSpPr/>
          <p:nvPr>
            <p:custDataLst>
              <p:tags r:id="rId5"/>
            </p:custDataLst>
          </p:nvPr>
        </p:nvCxnSpPr>
        <p:spPr>
          <a:xfrm>
            <a:off x="2251196" y="5733256"/>
            <a:ext cx="6670785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>
            <p:custDataLst>
              <p:tags r:id="rId6"/>
            </p:custDataLst>
          </p:nvPr>
        </p:nvSpPr>
        <p:spPr>
          <a:xfrm>
            <a:off x="1941632" y="4787860"/>
            <a:ext cx="542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U+</a:t>
            </a:r>
            <a:endParaRPr lang="fr-FR" dirty="0"/>
          </a:p>
        </p:txBody>
      </p:sp>
      <p:sp>
        <p:nvSpPr>
          <p:cNvPr id="8" name="ZoneTexte 7"/>
          <p:cNvSpPr txBox="1"/>
          <p:nvPr>
            <p:custDataLst>
              <p:tags r:id="rId7"/>
            </p:custDataLst>
          </p:nvPr>
        </p:nvSpPr>
        <p:spPr>
          <a:xfrm>
            <a:off x="2051720" y="5498822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9" name="ZoneTexte 8"/>
          <p:cNvSpPr txBox="1"/>
          <p:nvPr>
            <p:custDataLst>
              <p:tags r:id="rId8"/>
            </p:custDataLst>
          </p:nvPr>
        </p:nvSpPr>
        <p:spPr>
          <a:xfrm>
            <a:off x="1920656" y="6434926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U-</a:t>
            </a:r>
            <a:endParaRPr lang="fr-FR" dirty="0"/>
          </a:p>
        </p:txBody>
      </p:sp>
      <p:sp>
        <p:nvSpPr>
          <p:cNvPr id="10" name="ZoneTexte 9"/>
          <p:cNvSpPr txBox="1"/>
          <p:nvPr>
            <p:custDataLst>
              <p:tags r:id="rId9"/>
            </p:custDataLst>
          </p:nvPr>
        </p:nvSpPr>
        <p:spPr>
          <a:xfrm>
            <a:off x="8388424" y="5834480"/>
            <a:ext cx="686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 (s)</a:t>
            </a:r>
            <a:endParaRPr lang="fr-FR" dirty="0"/>
          </a:p>
        </p:txBody>
      </p:sp>
      <p:grpSp>
        <p:nvGrpSpPr>
          <p:cNvPr id="12" name="Groupe 11"/>
          <p:cNvGrpSpPr/>
          <p:nvPr>
            <p:custDataLst>
              <p:tags r:id="rId10"/>
            </p:custDataLst>
          </p:nvPr>
        </p:nvGrpSpPr>
        <p:grpSpPr>
          <a:xfrm>
            <a:off x="2475662" y="4797324"/>
            <a:ext cx="5891649" cy="701496"/>
            <a:chOff x="1053303" y="1206666"/>
            <a:chExt cx="3871334" cy="365288"/>
          </a:xfrm>
        </p:grpSpPr>
        <p:sp>
          <p:nvSpPr>
            <p:cNvPr id="13" name="Forme libre 12"/>
            <p:cNvSpPr/>
            <p:nvPr/>
          </p:nvSpPr>
          <p:spPr>
            <a:xfrm>
              <a:off x="1053303" y="1206667"/>
              <a:ext cx="974970" cy="365287"/>
            </a:xfrm>
            <a:custGeom>
              <a:avLst/>
              <a:gdLst>
                <a:gd name="connsiteX0" fmla="*/ 0 w 939800"/>
                <a:gd name="connsiteY0" fmla="*/ 285750 h 400050"/>
                <a:gd name="connsiteX1" fmla="*/ 317500 w 939800"/>
                <a:gd name="connsiteY1" fmla="*/ 0 h 400050"/>
                <a:gd name="connsiteX2" fmla="*/ 609600 w 939800"/>
                <a:gd name="connsiteY2" fmla="*/ 279400 h 400050"/>
                <a:gd name="connsiteX3" fmla="*/ 939800 w 939800"/>
                <a:gd name="connsiteY3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39750 w 939800"/>
                <a:gd name="connsiteY3" fmla="*/ 3238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55431"/>
                <a:gd name="connsiteY0" fmla="*/ 409386 h 409386"/>
                <a:gd name="connsiteX1" fmla="*/ 123581 w 955431"/>
                <a:gd name="connsiteY1" fmla="*/ 64854 h 409386"/>
                <a:gd name="connsiteX2" fmla="*/ 321407 w 955431"/>
                <a:gd name="connsiteY2" fmla="*/ 6727 h 409386"/>
                <a:gd name="connsiteX3" fmla="*/ 580781 w 955431"/>
                <a:gd name="connsiteY3" fmla="*/ 255354 h 409386"/>
                <a:gd name="connsiteX4" fmla="*/ 955431 w 955431"/>
                <a:gd name="connsiteY4" fmla="*/ 395054 h 409386"/>
                <a:gd name="connsiteX0" fmla="*/ 0 w 955431"/>
                <a:gd name="connsiteY0" fmla="*/ 387948 h 395054"/>
                <a:gd name="connsiteX1" fmla="*/ 123581 w 955431"/>
                <a:gd name="connsiteY1" fmla="*/ 64854 h 395054"/>
                <a:gd name="connsiteX2" fmla="*/ 321407 w 955431"/>
                <a:gd name="connsiteY2" fmla="*/ 6727 h 395054"/>
                <a:gd name="connsiteX3" fmla="*/ 580781 w 955431"/>
                <a:gd name="connsiteY3" fmla="*/ 255354 h 395054"/>
                <a:gd name="connsiteX4" fmla="*/ 955431 w 955431"/>
                <a:gd name="connsiteY4" fmla="*/ 395054 h 395054"/>
                <a:gd name="connsiteX0" fmla="*/ 0 w 974970"/>
                <a:gd name="connsiteY0" fmla="*/ 400811 h 400811"/>
                <a:gd name="connsiteX1" fmla="*/ 143120 w 974970"/>
                <a:gd name="connsiteY1" fmla="*/ 64854 h 400811"/>
                <a:gd name="connsiteX2" fmla="*/ 340946 w 974970"/>
                <a:gd name="connsiteY2" fmla="*/ 6727 h 400811"/>
                <a:gd name="connsiteX3" fmla="*/ 600320 w 974970"/>
                <a:gd name="connsiteY3" fmla="*/ 255354 h 400811"/>
                <a:gd name="connsiteX4" fmla="*/ 974970 w 974970"/>
                <a:gd name="connsiteY4" fmla="*/ 395054 h 4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4970" h="400811">
                  <a:moveTo>
                    <a:pt x="0" y="400811"/>
                  </a:moveTo>
                  <a:cubicBezTo>
                    <a:pt x="23121" y="328682"/>
                    <a:pt x="96553" y="113537"/>
                    <a:pt x="143120" y="64854"/>
                  </a:cubicBezTo>
                  <a:cubicBezTo>
                    <a:pt x="244720" y="-21929"/>
                    <a:pt x="295031" y="1679"/>
                    <a:pt x="340946" y="6727"/>
                  </a:cubicBezTo>
                  <a:cubicBezTo>
                    <a:pt x="411773" y="38802"/>
                    <a:pt x="502140" y="176387"/>
                    <a:pt x="600320" y="255354"/>
                  </a:cubicBezTo>
                  <a:cubicBezTo>
                    <a:pt x="725203" y="317552"/>
                    <a:pt x="842272" y="360210"/>
                    <a:pt x="974970" y="395054"/>
                  </a:cubicBezTo>
                </a:path>
              </a:pathLst>
            </a:custGeom>
            <a:noFill/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Forme libre 13"/>
            <p:cNvSpPr/>
            <p:nvPr/>
          </p:nvSpPr>
          <p:spPr>
            <a:xfrm>
              <a:off x="2021814" y="1206667"/>
              <a:ext cx="974970" cy="365287"/>
            </a:xfrm>
            <a:custGeom>
              <a:avLst/>
              <a:gdLst>
                <a:gd name="connsiteX0" fmla="*/ 0 w 939800"/>
                <a:gd name="connsiteY0" fmla="*/ 285750 h 400050"/>
                <a:gd name="connsiteX1" fmla="*/ 317500 w 939800"/>
                <a:gd name="connsiteY1" fmla="*/ 0 h 400050"/>
                <a:gd name="connsiteX2" fmla="*/ 609600 w 939800"/>
                <a:gd name="connsiteY2" fmla="*/ 279400 h 400050"/>
                <a:gd name="connsiteX3" fmla="*/ 939800 w 939800"/>
                <a:gd name="connsiteY3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39750 w 939800"/>
                <a:gd name="connsiteY3" fmla="*/ 3238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55431"/>
                <a:gd name="connsiteY0" fmla="*/ 409386 h 409386"/>
                <a:gd name="connsiteX1" fmla="*/ 123581 w 955431"/>
                <a:gd name="connsiteY1" fmla="*/ 64854 h 409386"/>
                <a:gd name="connsiteX2" fmla="*/ 321407 w 955431"/>
                <a:gd name="connsiteY2" fmla="*/ 6727 h 409386"/>
                <a:gd name="connsiteX3" fmla="*/ 580781 w 955431"/>
                <a:gd name="connsiteY3" fmla="*/ 255354 h 409386"/>
                <a:gd name="connsiteX4" fmla="*/ 955431 w 955431"/>
                <a:gd name="connsiteY4" fmla="*/ 395054 h 409386"/>
                <a:gd name="connsiteX0" fmla="*/ 0 w 955431"/>
                <a:gd name="connsiteY0" fmla="*/ 387948 h 395054"/>
                <a:gd name="connsiteX1" fmla="*/ 123581 w 955431"/>
                <a:gd name="connsiteY1" fmla="*/ 64854 h 395054"/>
                <a:gd name="connsiteX2" fmla="*/ 321407 w 955431"/>
                <a:gd name="connsiteY2" fmla="*/ 6727 h 395054"/>
                <a:gd name="connsiteX3" fmla="*/ 580781 w 955431"/>
                <a:gd name="connsiteY3" fmla="*/ 255354 h 395054"/>
                <a:gd name="connsiteX4" fmla="*/ 955431 w 955431"/>
                <a:gd name="connsiteY4" fmla="*/ 395054 h 395054"/>
                <a:gd name="connsiteX0" fmla="*/ 0 w 974970"/>
                <a:gd name="connsiteY0" fmla="*/ 400811 h 400811"/>
                <a:gd name="connsiteX1" fmla="*/ 143120 w 974970"/>
                <a:gd name="connsiteY1" fmla="*/ 64854 h 400811"/>
                <a:gd name="connsiteX2" fmla="*/ 340946 w 974970"/>
                <a:gd name="connsiteY2" fmla="*/ 6727 h 400811"/>
                <a:gd name="connsiteX3" fmla="*/ 600320 w 974970"/>
                <a:gd name="connsiteY3" fmla="*/ 255354 h 400811"/>
                <a:gd name="connsiteX4" fmla="*/ 974970 w 974970"/>
                <a:gd name="connsiteY4" fmla="*/ 395054 h 4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4970" h="400811">
                  <a:moveTo>
                    <a:pt x="0" y="400811"/>
                  </a:moveTo>
                  <a:cubicBezTo>
                    <a:pt x="23121" y="328682"/>
                    <a:pt x="96553" y="113537"/>
                    <a:pt x="143120" y="64854"/>
                  </a:cubicBezTo>
                  <a:cubicBezTo>
                    <a:pt x="244720" y="-21929"/>
                    <a:pt x="295031" y="1679"/>
                    <a:pt x="340946" y="6727"/>
                  </a:cubicBezTo>
                  <a:cubicBezTo>
                    <a:pt x="411773" y="38802"/>
                    <a:pt x="502140" y="176387"/>
                    <a:pt x="600320" y="255354"/>
                  </a:cubicBezTo>
                  <a:cubicBezTo>
                    <a:pt x="725203" y="317552"/>
                    <a:pt x="842272" y="360210"/>
                    <a:pt x="974970" y="395054"/>
                  </a:cubicBezTo>
                </a:path>
              </a:pathLst>
            </a:custGeom>
            <a:noFill/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Forme libre 14"/>
            <p:cNvSpPr/>
            <p:nvPr/>
          </p:nvSpPr>
          <p:spPr>
            <a:xfrm>
              <a:off x="2981156" y="1206666"/>
              <a:ext cx="974970" cy="365287"/>
            </a:xfrm>
            <a:custGeom>
              <a:avLst/>
              <a:gdLst>
                <a:gd name="connsiteX0" fmla="*/ 0 w 939800"/>
                <a:gd name="connsiteY0" fmla="*/ 285750 h 400050"/>
                <a:gd name="connsiteX1" fmla="*/ 317500 w 939800"/>
                <a:gd name="connsiteY1" fmla="*/ 0 h 400050"/>
                <a:gd name="connsiteX2" fmla="*/ 609600 w 939800"/>
                <a:gd name="connsiteY2" fmla="*/ 279400 h 400050"/>
                <a:gd name="connsiteX3" fmla="*/ 939800 w 939800"/>
                <a:gd name="connsiteY3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39750 w 939800"/>
                <a:gd name="connsiteY3" fmla="*/ 3238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55431"/>
                <a:gd name="connsiteY0" fmla="*/ 409386 h 409386"/>
                <a:gd name="connsiteX1" fmla="*/ 123581 w 955431"/>
                <a:gd name="connsiteY1" fmla="*/ 64854 h 409386"/>
                <a:gd name="connsiteX2" fmla="*/ 321407 w 955431"/>
                <a:gd name="connsiteY2" fmla="*/ 6727 h 409386"/>
                <a:gd name="connsiteX3" fmla="*/ 580781 w 955431"/>
                <a:gd name="connsiteY3" fmla="*/ 255354 h 409386"/>
                <a:gd name="connsiteX4" fmla="*/ 955431 w 955431"/>
                <a:gd name="connsiteY4" fmla="*/ 395054 h 409386"/>
                <a:gd name="connsiteX0" fmla="*/ 0 w 955431"/>
                <a:gd name="connsiteY0" fmla="*/ 387948 h 395054"/>
                <a:gd name="connsiteX1" fmla="*/ 123581 w 955431"/>
                <a:gd name="connsiteY1" fmla="*/ 64854 h 395054"/>
                <a:gd name="connsiteX2" fmla="*/ 321407 w 955431"/>
                <a:gd name="connsiteY2" fmla="*/ 6727 h 395054"/>
                <a:gd name="connsiteX3" fmla="*/ 580781 w 955431"/>
                <a:gd name="connsiteY3" fmla="*/ 255354 h 395054"/>
                <a:gd name="connsiteX4" fmla="*/ 955431 w 955431"/>
                <a:gd name="connsiteY4" fmla="*/ 395054 h 395054"/>
                <a:gd name="connsiteX0" fmla="*/ 0 w 974970"/>
                <a:gd name="connsiteY0" fmla="*/ 400811 h 400811"/>
                <a:gd name="connsiteX1" fmla="*/ 143120 w 974970"/>
                <a:gd name="connsiteY1" fmla="*/ 64854 h 400811"/>
                <a:gd name="connsiteX2" fmla="*/ 340946 w 974970"/>
                <a:gd name="connsiteY2" fmla="*/ 6727 h 400811"/>
                <a:gd name="connsiteX3" fmla="*/ 600320 w 974970"/>
                <a:gd name="connsiteY3" fmla="*/ 255354 h 400811"/>
                <a:gd name="connsiteX4" fmla="*/ 974970 w 974970"/>
                <a:gd name="connsiteY4" fmla="*/ 395054 h 4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4970" h="400811">
                  <a:moveTo>
                    <a:pt x="0" y="400811"/>
                  </a:moveTo>
                  <a:cubicBezTo>
                    <a:pt x="23121" y="328682"/>
                    <a:pt x="96553" y="113537"/>
                    <a:pt x="143120" y="64854"/>
                  </a:cubicBezTo>
                  <a:cubicBezTo>
                    <a:pt x="244720" y="-21929"/>
                    <a:pt x="295031" y="1679"/>
                    <a:pt x="340946" y="6727"/>
                  </a:cubicBezTo>
                  <a:cubicBezTo>
                    <a:pt x="411773" y="38802"/>
                    <a:pt x="502140" y="176387"/>
                    <a:pt x="600320" y="255354"/>
                  </a:cubicBezTo>
                  <a:cubicBezTo>
                    <a:pt x="725203" y="317552"/>
                    <a:pt x="842272" y="360210"/>
                    <a:pt x="974970" y="395054"/>
                  </a:cubicBezTo>
                </a:path>
              </a:pathLst>
            </a:custGeom>
            <a:noFill/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" name="Forme libre 15"/>
            <p:cNvSpPr/>
            <p:nvPr/>
          </p:nvSpPr>
          <p:spPr>
            <a:xfrm>
              <a:off x="3949667" y="1206666"/>
              <a:ext cx="974970" cy="365287"/>
            </a:xfrm>
            <a:custGeom>
              <a:avLst/>
              <a:gdLst>
                <a:gd name="connsiteX0" fmla="*/ 0 w 939800"/>
                <a:gd name="connsiteY0" fmla="*/ 285750 h 400050"/>
                <a:gd name="connsiteX1" fmla="*/ 317500 w 939800"/>
                <a:gd name="connsiteY1" fmla="*/ 0 h 400050"/>
                <a:gd name="connsiteX2" fmla="*/ 609600 w 939800"/>
                <a:gd name="connsiteY2" fmla="*/ 279400 h 400050"/>
                <a:gd name="connsiteX3" fmla="*/ 939800 w 939800"/>
                <a:gd name="connsiteY3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39750 w 939800"/>
                <a:gd name="connsiteY3" fmla="*/ 3238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55431"/>
                <a:gd name="connsiteY0" fmla="*/ 409386 h 409386"/>
                <a:gd name="connsiteX1" fmla="*/ 123581 w 955431"/>
                <a:gd name="connsiteY1" fmla="*/ 64854 h 409386"/>
                <a:gd name="connsiteX2" fmla="*/ 321407 w 955431"/>
                <a:gd name="connsiteY2" fmla="*/ 6727 h 409386"/>
                <a:gd name="connsiteX3" fmla="*/ 580781 w 955431"/>
                <a:gd name="connsiteY3" fmla="*/ 255354 h 409386"/>
                <a:gd name="connsiteX4" fmla="*/ 955431 w 955431"/>
                <a:gd name="connsiteY4" fmla="*/ 395054 h 409386"/>
                <a:gd name="connsiteX0" fmla="*/ 0 w 955431"/>
                <a:gd name="connsiteY0" fmla="*/ 387948 h 395054"/>
                <a:gd name="connsiteX1" fmla="*/ 123581 w 955431"/>
                <a:gd name="connsiteY1" fmla="*/ 64854 h 395054"/>
                <a:gd name="connsiteX2" fmla="*/ 321407 w 955431"/>
                <a:gd name="connsiteY2" fmla="*/ 6727 h 395054"/>
                <a:gd name="connsiteX3" fmla="*/ 580781 w 955431"/>
                <a:gd name="connsiteY3" fmla="*/ 255354 h 395054"/>
                <a:gd name="connsiteX4" fmla="*/ 955431 w 955431"/>
                <a:gd name="connsiteY4" fmla="*/ 395054 h 395054"/>
                <a:gd name="connsiteX0" fmla="*/ 0 w 974970"/>
                <a:gd name="connsiteY0" fmla="*/ 400811 h 400811"/>
                <a:gd name="connsiteX1" fmla="*/ 143120 w 974970"/>
                <a:gd name="connsiteY1" fmla="*/ 64854 h 400811"/>
                <a:gd name="connsiteX2" fmla="*/ 340946 w 974970"/>
                <a:gd name="connsiteY2" fmla="*/ 6727 h 400811"/>
                <a:gd name="connsiteX3" fmla="*/ 600320 w 974970"/>
                <a:gd name="connsiteY3" fmla="*/ 255354 h 400811"/>
                <a:gd name="connsiteX4" fmla="*/ 974970 w 974970"/>
                <a:gd name="connsiteY4" fmla="*/ 395054 h 4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4970" h="400811">
                  <a:moveTo>
                    <a:pt x="0" y="400811"/>
                  </a:moveTo>
                  <a:cubicBezTo>
                    <a:pt x="23121" y="328682"/>
                    <a:pt x="96553" y="113537"/>
                    <a:pt x="143120" y="64854"/>
                  </a:cubicBezTo>
                  <a:cubicBezTo>
                    <a:pt x="244720" y="-21929"/>
                    <a:pt x="295031" y="1679"/>
                    <a:pt x="340946" y="6727"/>
                  </a:cubicBezTo>
                  <a:cubicBezTo>
                    <a:pt x="411773" y="38802"/>
                    <a:pt x="502140" y="176387"/>
                    <a:pt x="600320" y="255354"/>
                  </a:cubicBezTo>
                  <a:cubicBezTo>
                    <a:pt x="725203" y="317552"/>
                    <a:pt x="842272" y="360210"/>
                    <a:pt x="974970" y="395054"/>
                  </a:cubicBezTo>
                </a:path>
              </a:pathLst>
            </a:custGeom>
            <a:noFill/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18" name="Connecteur droit 17"/>
          <p:cNvCxnSpPr/>
          <p:nvPr>
            <p:custDataLst>
              <p:tags r:id="rId11"/>
            </p:custDataLst>
          </p:nvPr>
        </p:nvCxnSpPr>
        <p:spPr>
          <a:xfrm flipV="1">
            <a:off x="2475662" y="4797324"/>
            <a:ext cx="5552722" cy="2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>
            <p:custDataLst>
              <p:tags r:id="rId12"/>
            </p:custDataLst>
          </p:nvPr>
        </p:nvCxnSpPr>
        <p:spPr>
          <a:xfrm flipV="1">
            <a:off x="2339752" y="5148069"/>
            <a:ext cx="5552722" cy="2"/>
          </a:xfrm>
          <a:prstGeom prst="line">
            <a:avLst/>
          </a:prstGeom>
          <a:ln w="381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>
            <p:custDataLst>
              <p:tags r:id="rId13"/>
            </p:custDataLst>
          </p:nvPr>
        </p:nvCxnSpPr>
        <p:spPr>
          <a:xfrm flipV="1">
            <a:off x="2475662" y="5498816"/>
            <a:ext cx="5552722" cy="2"/>
          </a:xfrm>
          <a:prstGeom prst="line">
            <a:avLst/>
          </a:prstGeom>
          <a:ln w="3810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>
            <p:custDataLst>
              <p:tags r:id="rId14"/>
            </p:custDataLst>
          </p:nvPr>
        </p:nvSpPr>
        <p:spPr>
          <a:xfrm>
            <a:off x="167454" y="4314752"/>
            <a:ext cx="1753202" cy="986455"/>
          </a:xfrm>
          <a:prstGeom prst="wedgeRectCallout">
            <a:avLst>
              <a:gd name="adj1" fmla="val 78536"/>
              <a:gd name="adj2" fmla="val -4005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 Maximum ou crête</a:t>
            </a:r>
            <a:endParaRPr lang="fr-FR" b="1" dirty="0"/>
          </a:p>
        </p:txBody>
      </p:sp>
      <p:sp>
        <p:nvSpPr>
          <p:cNvPr id="22" name="Rectangle 21"/>
          <p:cNvSpPr/>
          <p:nvPr>
            <p:custDataLst>
              <p:tags r:id="rId15"/>
            </p:custDataLst>
          </p:nvPr>
        </p:nvSpPr>
        <p:spPr>
          <a:xfrm>
            <a:off x="101242" y="5498816"/>
            <a:ext cx="1753202" cy="986455"/>
          </a:xfrm>
          <a:prstGeom prst="wedgeRectCallout">
            <a:avLst>
              <a:gd name="adj1" fmla="val 82882"/>
              <a:gd name="adj2" fmla="val -79964"/>
            </a:avLst>
          </a:prstGeom>
          <a:solidFill>
            <a:srgbClr val="00B050"/>
          </a:solidFill>
          <a:ln>
            <a:solidFill>
              <a:srgbClr val="063C06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 Moyenne</a:t>
            </a:r>
            <a:endParaRPr lang="fr-FR" b="1" dirty="0"/>
          </a:p>
        </p:txBody>
      </p:sp>
      <p:sp>
        <p:nvSpPr>
          <p:cNvPr id="23" name="Rectangle 22"/>
          <p:cNvSpPr/>
          <p:nvPr>
            <p:custDataLst>
              <p:tags r:id="rId16"/>
            </p:custDataLst>
          </p:nvPr>
        </p:nvSpPr>
        <p:spPr>
          <a:xfrm>
            <a:off x="1691680" y="5854886"/>
            <a:ext cx="1753202" cy="986455"/>
          </a:xfrm>
          <a:prstGeom prst="wedgeRectCallout">
            <a:avLst>
              <a:gd name="adj1" fmla="val 50284"/>
              <a:gd name="adj2" fmla="val -81252"/>
            </a:avLst>
          </a:prstGeom>
          <a:solidFill>
            <a:srgbClr val="0070C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 Minimum</a:t>
            </a:r>
            <a:endParaRPr lang="fr-FR" b="1" dirty="0"/>
          </a:p>
        </p:txBody>
      </p:sp>
      <p:cxnSp>
        <p:nvCxnSpPr>
          <p:cNvPr id="25" name="Connecteur droit avec flèche 24"/>
          <p:cNvCxnSpPr/>
          <p:nvPr>
            <p:custDataLst>
              <p:tags r:id="rId17"/>
            </p:custDataLst>
          </p:nvPr>
        </p:nvCxnSpPr>
        <p:spPr>
          <a:xfrm>
            <a:off x="3949605" y="5834480"/>
            <a:ext cx="1483773" cy="0"/>
          </a:xfrm>
          <a:prstGeom prst="straightConnector1">
            <a:avLst/>
          </a:prstGeom>
          <a:ln w="38100">
            <a:solidFill>
              <a:schemeClr val="bg2">
                <a:lumMod val="25000"/>
              </a:schemeClr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/>
          <p:cNvCxnSpPr/>
          <p:nvPr>
            <p:custDataLst>
              <p:tags r:id="rId18"/>
            </p:custDataLst>
          </p:nvPr>
        </p:nvCxnSpPr>
        <p:spPr>
          <a:xfrm flipV="1">
            <a:off x="3949605" y="5148069"/>
            <a:ext cx="0" cy="1055744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30"/>
          <p:cNvCxnSpPr/>
          <p:nvPr>
            <p:custDataLst>
              <p:tags r:id="rId19"/>
            </p:custDataLst>
          </p:nvPr>
        </p:nvCxnSpPr>
        <p:spPr>
          <a:xfrm flipV="1">
            <a:off x="5436096" y="5210012"/>
            <a:ext cx="0" cy="1055744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>
            <p:custDataLst>
              <p:tags r:id="rId20"/>
            </p:custDataLst>
          </p:nvPr>
        </p:nvSpPr>
        <p:spPr>
          <a:xfrm>
            <a:off x="3491880" y="6224224"/>
            <a:ext cx="1753202" cy="617117"/>
          </a:xfrm>
          <a:prstGeom prst="wedgeRectCallout">
            <a:avLst>
              <a:gd name="adj1" fmla="val 9718"/>
              <a:gd name="adj2" fmla="val -99774"/>
            </a:avLst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1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Une période</a:t>
            </a:r>
            <a:endParaRPr lang="fr-FR" b="1" dirty="0"/>
          </a:p>
        </p:txBody>
      </p:sp>
      <p:cxnSp>
        <p:nvCxnSpPr>
          <p:cNvPr id="33" name="Connecteur droit 32"/>
          <p:cNvCxnSpPr/>
          <p:nvPr>
            <p:custDataLst>
              <p:tags r:id="rId21"/>
            </p:custDataLst>
          </p:nvPr>
        </p:nvCxnSpPr>
        <p:spPr>
          <a:xfrm flipH="1" flipV="1">
            <a:off x="6883538" y="5491274"/>
            <a:ext cx="9830" cy="343206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ZoneTexte 34"/>
          <p:cNvSpPr txBox="1"/>
          <p:nvPr>
            <p:custDataLst>
              <p:tags r:id="rId22"/>
            </p:custDataLst>
          </p:nvPr>
        </p:nvSpPr>
        <p:spPr>
          <a:xfrm>
            <a:off x="6750434" y="5807377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36" name="Rectangle 35"/>
          <p:cNvSpPr/>
          <p:nvPr>
            <p:custDataLst>
              <p:tags r:id="rId23"/>
            </p:custDataLst>
          </p:nvPr>
        </p:nvSpPr>
        <p:spPr>
          <a:xfrm>
            <a:off x="5252023" y="6176709"/>
            <a:ext cx="3874103" cy="681291"/>
          </a:xfrm>
          <a:prstGeom prst="wedgeRectCallout">
            <a:avLst>
              <a:gd name="adj1" fmla="val 795"/>
              <a:gd name="adj2" fmla="val -85368"/>
            </a:avLst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1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fr-FR" b="1" dirty="0" smtClean="0"/>
              <a:t>Trois périodes pour 1 seconde </a:t>
            </a:r>
            <a:br>
              <a:rPr lang="fr-FR" b="1" dirty="0" smtClean="0"/>
            </a:br>
            <a:r>
              <a:rPr lang="fr-FR" b="1" dirty="0" smtClean="0"/>
              <a:t>F = 3 Hz   et  T =033 s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827085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25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75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  <p:bldP spid="4" grpId="0"/>
      <p:bldP spid="7" grpId="0"/>
      <p:bldP spid="8" grpId="0"/>
      <p:bldP spid="9" grpId="0"/>
      <p:bldP spid="21" grpId="0" animBg="1"/>
      <p:bldP spid="22" grpId="0" animBg="1"/>
      <p:bldP spid="23" grpId="0" animBg="1"/>
      <p:bldP spid="32" grpId="0" animBg="1"/>
      <p:bldP spid="35" grpId="0"/>
      <p:bldP spid="3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0" y="-27384"/>
            <a:ext cx="9112391" cy="1143000"/>
          </a:xfrm>
          <a:solidFill>
            <a:schemeClr val="bg1">
              <a:alpha val="75000"/>
            </a:schemeClr>
          </a:solidFill>
          <a:effectLst>
            <a:softEdge rad="203200"/>
          </a:effectLst>
        </p:spPr>
        <p:txBody>
          <a:bodyPr>
            <a:normAutofit fontScale="90000"/>
          </a:bodyPr>
          <a:lstStyle/>
          <a:p>
            <a:r>
              <a:rPr lang="fr-FR" b="1" dirty="0" smtClean="0">
                <a:effectLst/>
              </a:rPr>
              <a:t>Tensions, </a:t>
            </a:r>
            <a:r>
              <a:rPr lang="fr-FR" b="1" dirty="0">
                <a:effectLst/>
              </a:rPr>
              <a:t>Courants</a:t>
            </a:r>
            <a:r>
              <a:rPr lang="fr-FR" b="1" dirty="0" smtClean="0">
                <a:effectLst/>
              </a:rPr>
              <a:t>, alternatifs</a:t>
            </a:r>
            <a:endParaRPr lang="fr-FR" b="1" dirty="0">
              <a:effectLst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0" y="1052736"/>
            <a:ext cx="9144000" cy="2476872"/>
          </a:xfrm>
          <a:solidFill>
            <a:schemeClr val="bg1">
              <a:alpha val="75000"/>
            </a:schemeClr>
          </a:solidFill>
          <a:effectLst>
            <a:softEdge rad="203200"/>
          </a:effectLst>
        </p:spPr>
        <p:txBody>
          <a:bodyPr>
            <a:noAutofit/>
          </a:bodyPr>
          <a:lstStyle/>
          <a:p>
            <a:pPr>
              <a:buBlip>
                <a:blip r:embed="rId27"/>
              </a:buBlip>
            </a:pPr>
            <a:r>
              <a:rPr lang="fr-FR" sz="2000" dirty="0" smtClean="0">
                <a:effectLst/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Noté CA ou AC dans un schéma, ou repérés par des repères du type Ph, N, ou L1,L2,L3, quand elle à pour origine les centrales électriques.</a:t>
            </a:r>
          </a:p>
          <a:p>
            <a:pPr>
              <a:buBlip>
                <a:blip r:embed="rId27"/>
              </a:buBlip>
            </a:pPr>
            <a:r>
              <a:rPr lang="fr-FR" sz="2000" dirty="0" smtClean="0">
                <a:effectLst/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En plus d’être périodique, la caractéristique principale est que la valeur moyenne vaut  « 0 ». (autant de plus que de moins).</a:t>
            </a:r>
          </a:p>
          <a:p>
            <a:pPr>
              <a:buBlip>
                <a:blip r:embed="rId27"/>
              </a:buBlip>
            </a:pPr>
            <a:r>
              <a:rPr lang="fr-FR" sz="2000" dirty="0" smtClean="0">
                <a:effectLst/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On aura des </a:t>
            </a:r>
            <a:r>
              <a:rPr lang="fr-FR" sz="2000" dirty="0" smtClean="0">
                <a:effectLst/>
                <a:latin typeface="+mj-lt"/>
              </a:rPr>
              <a:t>valeurs maxi ou crête, mini, et efficace (</a:t>
            </a:r>
            <a:r>
              <a:rPr lang="fr-FR" sz="2000" dirty="0" err="1" smtClean="0">
                <a:effectLst/>
                <a:latin typeface="+mj-lt"/>
              </a:rPr>
              <a:t>cf</a:t>
            </a:r>
            <a:r>
              <a:rPr lang="fr-FR" sz="2000" dirty="0" smtClean="0">
                <a:effectLst/>
                <a:latin typeface="+mj-lt"/>
              </a:rPr>
              <a:t> continu)</a:t>
            </a:r>
            <a:endParaRPr lang="fr-FR" sz="2000" dirty="0" smtClean="0">
              <a:effectLst/>
            </a:endParaRPr>
          </a:p>
          <a:p>
            <a:pPr>
              <a:buBlip>
                <a:blip r:embed="rId27"/>
              </a:buBlip>
            </a:pPr>
            <a:r>
              <a:rPr lang="fr-FR" sz="2000" dirty="0" smtClean="0">
                <a:effectLst/>
              </a:rPr>
              <a:t>Fréquence « F » </a:t>
            </a:r>
            <a:r>
              <a:rPr lang="fr-FR" sz="2000" dirty="0">
                <a:effectLst/>
              </a:rPr>
              <a:t>en Hz période </a:t>
            </a:r>
            <a:r>
              <a:rPr lang="fr-FR" sz="2000" dirty="0" smtClean="0">
                <a:effectLst/>
              </a:rPr>
              <a:t>« T » </a:t>
            </a:r>
            <a:r>
              <a:rPr lang="fr-FR" sz="2000" dirty="0">
                <a:effectLst/>
              </a:rPr>
              <a:t>en </a:t>
            </a:r>
            <a:r>
              <a:rPr lang="fr-FR" sz="2000" dirty="0" smtClean="0">
                <a:effectLst/>
              </a:rPr>
              <a:t>s.</a:t>
            </a:r>
            <a:endParaRPr lang="fr-FR" sz="2000" dirty="0">
              <a:effectLst/>
            </a:endParaRPr>
          </a:p>
          <a:p>
            <a:endParaRPr lang="fr-FR" sz="2000" dirty="0" smtClean="0">
              <a:effectLst/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sz="2000" dirty="0">
              <a:effectLst/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Connecteur droit avec flèche 4"/>
          <p:cNvCxnSpPr/>
          <p:nvPr>
            <p:custDataLst>
              <p:tags r:id="rId3"/>
            </p:custDataLst>
          </p:nvPr>
        </p:nvCxnSpPr>
        <p:spPr>
          <a:xfrm flipV="1">
            <a:off x="2699792" y="3717032"/>
            <a:ext cx="0" cy="306144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/>
          <p:cNvCxnSpPr/>
          <p:nvPr>
            <p:custDataLst>
              <p:tags r:id="rId4"/>
            </p:custDataLst>
          </p:nvPr>
        </p:nvCxnSpPr>
        <p:spPr>
          <a:xfrm>
            <a:off x="2475326" y="5320772"/>
            <a:ext cx="6670785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>
            <p:custDataLst>
              <p:tags r:id="rId5"/>
            </p:custDataLst>
          </p:nvPr>
        </p:nvSpPr>
        <p:spPr>
          <a:xfrm>
            <a:off x="2157656" y="3933056"/>
            <a:ext cx="542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U+</a:t>
            </a:r>
            <a:endParaRPr lang="fr-FR" dirty="0"/>
          </a:p>
        </p:txBody>
      </p:sp>
      <p:sp>
        <p:nvSpPr>
          <p:cNvPr id="8" name="ZoneTexte 7"/>
          <p:cNvSpPr txBox="1"/>
          <p:nvPr>
            <p:custDataLst>
              <p:tags r:id="rId6"/>
            </p:custDataLst>
          </p:nvPr>
        </p:nvSpPr>
        <p:spPr>
          <a:xfrm>
            <a:off x="2144786" y="5136106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9" name="ZoneTexte 8"/>
          <p:cNvSpPr txBox="1"/>
          <p:nvPr>
            <p:custDataLst>
              <p:tags r:id="rId7"/>
            </p:custDataLst>
          </p:nvPr>
        </p:nvSpPr>
        <p:spPr>
          <a:xfrm>
            <a:off x="2144786" y="6400022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U-</a:t>
            </a:r>
            <a:endParaRPr lang="fr-FR" dirty="0"/>
          </a:p>
        </p:txBody>
      </p:sp>
      <p:grpSp>
        <p:nvGrpSpPr>
          <p:cNvPr id="10" name="Groupe 9"/>
          <p:cNvGrpSpPr/>
          <p:nvPr>
            <p:custDataLst>
              <p:tags r:id="rId8"/>
            </p:custDataLst>
          </p:nvPr>
        </p:nvGrpSpPr>
        <p:grpSpPr>
          <a:xfrm>
            <a:off x="2713204" y="4393090"/>
            <a:ext cx="5077638" cy="1903822"/>
            <a:chOff x="1737208" y="2224627"/>
            <a:chExt cx="5077638" cy="1903822"/>
          </a:xfrm>
        </p:grpSpPr>
        <p:sp>
          <p:nvSpPr>
            <p:cNvPr id="11" name="Forme libre 10"/>
            <p:cNvSpPr/>
            <p:nvPr/>
          </p:nvSpPr>
          <p:spPr>
            <a:xfrm>
              <a:off x="1737208" y="2230999"/>
              <a:ext cx="2561644" cy="1897450"/>
            </a:xfrm>
            <a:custGeom>
              <a:avLst/>
              <a:gdLst>
                <a:gd name="connsiteX0" fmla="*/ 0 w 2575932"/>
                <a:gd name="connsiteY0" fmla="*/ 959005 h 1940312"/>
                <a:gd name="connsiteX1" fmla="*/ 356839 w 2575932"/>
                <a:gd name="connsiteY1" fmla="*/ 981307 h 1940312"/>
                <a:gd name="connsiteX2" fmla="*/ 345688 w 2575932"/>
                <a:gd name="connsiteY2" fmla="*/ 356839 h 1940312"/>
                <a:gd name="connsiteX3" fmla="*/ 657922 w 2575932"/>
                <a:gd name="connsiteY3" fmla="*/ 334536 h 1940312"/>
                <a:gd name="connsiteX4" fmla="*/ 702527 w 2575932"/>
                <a:gd name="connsiteY4" fmla="*/ 33453 h 1940312"/>
                <a:gd name="connsiteX5" fmla="*/ 992459 w 2575932"/>
                <a:gd name="connsiteY5" fmla="*/ 0 h 1940312"/>
                <a:gd name="connsiteX6" fmla="*/ 981308 w 2575932"/>
                <a:gd name="connsiteY6" fmla="*/ 323385 h 1940312"/>
                <a:gd name="connsiteX7" fmla="*/ 1293542 w 2575932"/>
                <a:gd name="connsiteY7" fmla="*/ 345687 h 1940312"/>
                <a:gd name="connsiteX8" fmla="*/ 1293542 w 2575932"/>
                <a:gd name="connsiteY8" fmla="*/ 970156 h 1940312"/>
                <a:gd name="connsiteX9" fmla="*/ 1583473 w 2575932"/>
                <a:gd name="connsiteY9" fmla="*/ 970156 h 1940312"/>
                <a:gd name="connsiteX10" fmla="*/ 1661532 w 2575932"/>
                <a:gd name="connsiteY10" fmla="*/ 1594624 h 1940312"/>
                <a:gd name="connsiteX11" fmla="*/ 1929161 w 2575932"/>
                <a:gd name="connsiteY11" fmla="*/ 1594624 h 1940312"/>
                <a:gd name="connsiteX12" fmla="*/ 1940312 w 2575932"/>
                <a:gd name="connsiteY12" fmla="*/ 1929161 h 1940312"/>
                <a:gd name="connsiteX13" fmla="*/ 2230244 w 2575932"/>
                <a:gd name="connsiteY13" fmla="*/ 1940312 h 1940312"/>
                <a:gd name="connsiteX14" fmla="*/ 2263698 w 2575932"/>
                <a:gd name="connsiteY14" fmla="*/ 1605775 h 1940312"/>
                <a:gd name="connsiteX15" fmla="*/ 2542478 w 2575932"/>
                <a:gd name="connsiteY15" fmla="*/ 1583473 h 1940312"/>
                <a:gd name="connsiteX16" fmla="*/ 2575932 w 2575932"/>
                <a:gd name="connsiteY16" fmla="*/ 959005 h 1940312"/>
                <a:gd name="connsiteX0" fmla="*/ 0 w 2575932"/>
                <a:gd name="connsiteY0" fmla="*/ 959005 h 1940312"/>
                <a:gd name="connsiteX1" fmla="*/ 347314 w 2575932"/>
                <a:gd name="connsiteY1" fmla="*/ 950350 h 1940312"/>
                <a:gd name="connsiteX2" fmla="*/ 345688 w 2575932"/>
                <a:gd name="connsiteY2" fmla="*/ 356839 h 1940312"/>
                <a:gd name="connsiteX3" fmla="*/ 657922 w 2575932"/>
                <a:gd name="connsiteY3" fmla="*/ 334536 h 1940312"/>
                <a:gd name="connsiteX4" fmla="*/ 702527 w 2575932"/>
                <a:gd name="connsiteY4" fmla="*/ 33453 h 1940312"/>
                <a:gd name="connsiteX5" fmla="*/ 992459 w 2575932"/>
                <a:gd name="connsiteY5" fmla="*/ 0 h 1940312"/>
                <a:gd name="connsiteX6" fmla="*/ 981308 w 2575932"/>
                <a:gd name="connsiteY6" fmla="*/ 323385 h 1940312"/>
                <a:gd name="connsiteX7" fmla="*/ 1293542 w 2575932"/>
                <a:gd name="connsiteY7" fmla="*/ 345687 h 1940312"/>
                <a:gd name="connsiteX8" fmla="*/ 1293542 w 2575932"/>
                <a:gd name="connsiteY8" fmla="*/ 970156 h 1940312"/>
                <a:gd name="connsiteX9" fmla="*/ 1583473 w 2575932"/>
                <a:gd name="connsiteY9" fmla="*/ 970156 h 1940312"/>
                <a:gd name="connsiteX10" fmla="*/ 1661532 w 2575932"/>
                <a:gd name="connsiteY10" fmla="*/ 1594624 h 1940312"/>
                <a:gd name="connsiteX11" fmla="*/ 1929161 w 2575932"/>
                <a:gd name="connsiteY11" fmla="*/ 1594624 h 1940312"/>
                <a:gd name="connsiteX12" fmla="*/ 1940312 w 2575932"/>
                <a:gd name="connsiteY12" fmla="*/ 1929161 h 1940312"/>
                <a:gd name="connsiteX13" fmla="*/ 2230244 w 2575932"/>
                <a:gd name="connsiteY13" fmla="*/ 1940312 h 1940312"/>
                <a:gd name="connsiteX14" fmla="*/ 2263698 w 2575932"/>
                <a:gd name="connsiteY14" fmla="*/ 1605775 h 1940312"/>
                <a:gd name="connsiteX15" fmla="*/ 2542478 w 2575932"/>
                <a:gd name="connsiteY15" fmla="*/ 1583473 h 1940312"/>
                <a:gd name="connsiteX16" fmla="*/ 2575932 w 2575932"/>
                <a:gd name="connsiteY16" fmla="*/ 959005 h 1940312"/>
                <a:gd name="connsiteX0" fmla="*/ 0 w 2578313"/>
                <a:gd name="connsiteY0" fmla="*/ 949480 h 1940312"/>
                <a:gd name="connsiteX1" fmla="*/ 349695 w 2578313"/>
                <a:gd name="connsiteY1" fmla="*/ 950350 h 1940312"/>
                <a:gd name="connsiteX2" fmla="*/ 348069 w 2578313"/>
                <a:gd name="connsiteY2" fmla="*/ 356839 h 1940312"/>
                <a:gd name="connsiteX3" fmla="*/ 660303 w 2578313"/>
                <a:gd name="connsiteY3" fmla="*/ 334536 h 1940312"/>
                <a:gd name="connsiteX4" fmla="*/ 704908 w 2578313"/>
                <a:gd name="connsiteY4" fmla="*/ 33453 h 1940312"/>
                <a:gd name="connsiteX5" fmla="*/ 994840 w 2578313"/>
                <a:gd name="connsiteY5" fmla="*/ 0 h 1940312"/>
                <a:gd name="connsiteX6" fmla="*/ 983689 w 2578313"/>
                <a:gd name="connsiteY6" fmla="*/ 323385 h 1940312"/>
                <a:gd name="connsiteX7" fmla="*/ 1295923 w 2578313"/>
                <a:gd name="connsiteY7" fmla="*/ 345687 h 1940312"/>
                <a:gd name="connsiteX8" fmla="*/ 1295923 w 2578313"/>
                <a:gd name="connsiteY8" fmla="*/ 970156 h 1940312"/>
                <a:gd name="connsiteX9" fmla="*/ 1585854 w 2578313"/>
                <a:gd name="connsiteY9" fmla="*/ 970156 h 1940312"/>
                <a:gd name="connsiteX10" fmla="*/ 1663913 w 2578313"/>
                <a:gd name="connsiteY10" fmla="*/ 1594624 h 1940312"/>
                <a:gd name="connsiteX11" fmla="*/ 1931542 w 2578313"/>
                <a:gd name="connsiteY11" fmla="*/ 1594624 h 1940312"/>
                <a:gd name="connsiteX12" fmla="*/ 1942693 w 2578313"/>
                <a:gd name="connsiteY12" fmla="*/ 1929161 h 1940312"/>
                <a:gd name="connsiteX13" fmla="*/ 2232625 w 2578313"/>
                <a:gd name="connsiteY13" fmla="*/ 1940312 h 1940312"/>
                <a:gd name="connsiteX14" fmla="*/ 2266079 w 2578313"/>
                <a:gd name="connsiteY14" fmla="*/ 1605775 h 1940312"/>
                <a:gd name="connsiteX15" fmla="*/ 2544859 w 2578313"/>
                <a:gd name="connsiteY15" fmla="*/ 1583473 h 1940312"/>
                <a:gd name="connsiteX16" fmla="*/ 2578313 w 2578313"/>
                <a:gd name="connsiteY16" fmla="*/ 959005 h 1940312"/>
                <a:gd name="connsiteX0" fmla="*/ 0 w 2578313"/>
                <a:gd name="connsiteY0" fmla="*/ 949480 h 1940312"/>
                <a:gd name="connsiteX1" fmla="*/ 349695 w 2578313"/>
                <a:gd name="connsiteY1" fmla="*/ 950350 h 1940312"/>
                <a:gd name="connsiteX2" fmla="*/ 345688 w 2578313"/>
                <a:gd name="connsiteY2" fmla="*/ 335407 h 1940312"/>
                <a:gd name="connsiteX3" fmla="*/ 660303 w 2578313"/>
                <a:gd name="connsiteY3" fmla="*/ 334536 h 1940312"/>
                <a:gd name="connsiteX4" fmla="*/ 704908 w 2578313"/>
                <a:gd name="connsiteY4" fmla="*/ 33453 h 1940312"/>
                <a:gd name="connsiteX5" fmla="*/ 994840 w 2578313"/>
                <a:gd name="connsiteY5" fmla="*/ 0 h 1940312"/>
                <a:gd name="connsiteX6" fmla="*/ 983689 w 2578313"/>
                <a:gd name="connsiteY6" fmla="*/ 323385 h 1940312"/>
                <a:gd name="connsiteX7" fmla="*/ 1295923 w 2578313"/>
                <a:gd name="connsiteY7" fmla="*/ 345687 h 1940312"/>
                <a:gd name="connsiteX8" fmla="*/ 1295923 w 2578313"/>
                <a:gd name="connsiteY8" fmla="*/ 970156 h 1940312"/>
                <a:gd name="connsiteX9" fmla="*/ 1585854 w 2578313"/>
                <a:gd name="connsiteY9" fmla="*/ 970156 h 1940312"/>
                <a:gd name="connsiteX10" fmla="*/ 1663913 w 2578313"/>
                <a:gd name="connsiteY10" fmla="*/ 1594624 h 1940312"/>
                <a:gd name="connsiteX11" fmla="*/ 1931542 w 2578313"/>
                <a:gd name="connsiteY11" fmla="*/ 1594624 h 1940312"/>
                <a:gd name="connsiteX12" fmla="*/ 1942693 w 2578313"/>
                <a:gd name="connsiteY12" fmla="*/ 1929161 h 1940312"/>
                <a:gd name="connsiteX13" fmla="*/ 2232625 w 2578313"/>
                <a:gd name="connsiteY13" fmla="*/ 1940312 h 1940312"/>
                <a:gd name="connsiteX14" fmla="*/ 2266079 w 2578313"/>
                <a:gd name="connsiteY14" fmla="*/ 1605775 h 1940312"/>
                <a:gd name="connsiteX15" fmla="*/ 2544859 w 2578313"/>
                <a:gd name="connsiteY15" fmla="*/ 1583473 h 1940312"/>
                <a:gd name="connsiteX16" fmla="*/ 2578313 w 2578313"/>
                <a:gd name="connsiteY16" fmla="*/ 959005 h 1940312"/>
                <a:gd name="connsiteX0" fmla="*/ 0 w 2578313"/>
                <a:gd name="connsiteY0" fmla="*/ 949480 h 1940312"/>
                <a:gd name="connsiteX1" fmla="*/ 349695 w 2578313"/>
                <a:gd name="connsiteY1" fmla="*/ 950350 h 1940312"/>
                <a:gd name="connsiteX2" fmla="*/ 345688 w 2578313"/>
                <a:gd name="connsiteY2" fmla="*/ 335407 h 1940312"/>
                <a:gd name="connsiteX3" fmla="*/ 660303 w 2578313"/>
                <a:gd name="connsiteY3" fmla="*/ 334536 h 1940312"/>
                <a:gd name="connsiteX4" fmla="*/ 666808 w 2578313"/>
                <a:gd name="connsiteY4" fmla="*/ 12022 h 1940312"/>
                <a:gd name="connsiteX5" fmla="*/ 994840 w 2578313"/>
                <a:gd name="connsiteY5" fmla="*/ 0 h 1940312"/>
                <a:gd name="connsiteX6" fmla="*/ 983689 w 2578313"/>
                <a:gd name="connsiteY6" fmla="*/ 323385 h 1940312"/>
                <a:gd name="connsiteX7" fmla="*/ 1295923 w 2578313"/>
                <a:gd name="connsiteY7" fmla="*/ 345687 h 1940312"/>
                <a:gd name="connsiteX8" fmla="*/ 1295923 w 2578313"/>
                <a:gd name="connsiteY8" fmla="*/ 970156 h 1940312"/>
                <a:gd name="connsiteX9" fmla="*/ 1585854 w 2578313"/>
                <a:gd name="connsiteY9" fmla="*/ 970156 h 1940312"/>
                <a:gd name="connsiteX10" fmla="*/ 1663913 w 2578313"/>
                <a:gd name="connsiteY10" fmla="*/ 1594624 h 1940312"/>
                <a:gd name="connsiteX11" fmla="*/ 1931542 w 2578313"/>
                <a:gd name="connsiteY11" fmla="*/ 1594624 h 1940312"/>
                <a:gd name="connsiteX12" fmla="*/ 1942693 w 2578313"/>
                <a:gd name="connsiteY12" fmla="*/ 1929161 h 1940312"/>
                <a:gd name="connsiteX13" fmla="*/ 2232625 w 2578313"/>
                <a:gd name="connsiteY13" fmla="*/ 1940312 h 1940312"/>
                <a:gd name="connsiteX14" fmla="*/ 2266079 w 2578313"/>
                <a:gd name="connsiteY14" fmla="*/ 1605775 h 1940312"/>
                <a:gd name="connsiteX15" fmla="*/ 2544859 w 2578313"/>
                <a:gd name="connsiteY15" fmla="*/ 1583473 h 1940312"/>
                <a:gd name="connsiteX16" fmla="*/ 2578313 w 2578313"/>
                <a:gd name="connsiteY16" fmla="*/ 959005 h 1940312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5923 w 2578313"/>
                <a:gd name="connsiteY7" fmla="*/ 333781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5923 w 2578313"/>
                <a:gd name="connsiteY7" fmla="*/ 317112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3541 w 2578313"/>
                <a:gd name="connsiteY7" fmla="*/ 309968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3541 w 2578313"/>
                <a:gd name="connsiteY7" fmla="*/ 319493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3541 w 2578313"/>
                <a:gd name="connsiteY7" fmla="*/ 348068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256023 w 2578313"/>
                <a:gd name="connsiteY9" fmla="*/ 945589 h 1928406"/>
                <a:gd name="connsiteX10" fmla="*/ 1585854 w 2578313"/>
                <a:gd name="connsiteY10" fmla="*/ 958250 h 1928406"/>
                <a:gd name="connsiteX11" fmla="*/ 1663913 w 2578313"/>
                <a:gd name="connsiteY11" fmla="*/ 1582718 h 1928406"/>
                <a:gd name="connsiteX12" fmla="*/ 1931542 w 2578313"/>
                <a:gd name="connsiteY12" fmla="*/ 1582718 h 1928406"/>
                <a:gd name="connsiteX13" fmla="*/ 1942693 w 2578313"/>
                <a:gd name="connsiteY13" fmla="*/ 1917255 h 1928406"/>
                <a:gd name="connsiteX14" fmla="*/ 2232625 w 2578313"/>
                <a:gd name="connsiteY14" fmla="*/ 1928406 h 1928406"/>
                <a:gd name="connsiteX15" fmla="*/ 2266079 w 2578313"/>
                <a:gd name="connsiteY15" fmla="*/ 1593869 h 1928406"/>
                <a:gd name="connsiteX16" fmla="*/ 2544859 w 2578313"/>
                <a:gd name="connsiteY16" fmla="*/ 1571567 h 1928406"/>
                <a:gd name="connsiteX17" fmla="*/ 2578313 w 2578313"/>
                <a:gd name="connsiteY17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8669 w 2578313"/>
                <a:gd name="connsiteY10" fmla="*/ 1575574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1525 w 2578313"/>
                <a:gd name="connsiteY10" fmla="*/ 1570811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1525 w 2578313"/>
                <a:gd name="connsiteY10" fmla="*/ 1570811 h 1928406"/>
                <a:gd name="connsiteX11" fmla="*/ 1933923 w 2578313"/>
                <a:gd name="connsiteY11" fmla="*/ 1575574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1525 w 2578313"/>
                <a:gd name="connsiteY10" fmla="*/ 1570811 h 1928406"/>
                <a:gd name="connsiteX11" fmla="*/ 1933923 w 2578313"/>
                <a:gd name="connsiteY11" fmla="*/ 1575574 h 1928406"/>
                <a:gd name="connsiteX12" fmla="*/ 1928406 w 2578313"/>
                <a:gd name="connsiteY12" fmla="*/ 1895824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897450"/>
                <a:gd name="connsiteX1" fmla="*/ 349695 w 2578313"/>
                <a:gd name="connsiteY1" fmla="*/ 938444 h 1897450"/>
                <a:gd name="connsiteX2" fmla="*/ 345688 w 2578313"/>
                <a:gd name="connsiteY2" fmla="*/ 323501 h 1897450"/>
                <a:gd name="connsiteX3" fmla="*/ 660303 w 2578313"/>
                <a:gd name="connsiteY3" fmla="*/ 322630 h 1897450"/>
                <a:gd name="connsiteX4" fmla="*/ 666808 w 2578313"/>
                <a:gd name="connsiteY4" fmla="*/ 116 h 1897450"/>
                <a:gd name="connsiteX5" fmla="*/ 985315 w 2578313"/>
                <a:gd name="connsiteY5" fmla="*/ 0 h 1897450"/>
                <a:gd name="connsiteX6" fmla="*/ 983689 w 2578313"/>
                <a:gd name="connsiteY6" fmla="*/ 311479 h 1897450"/>
                <a:gd name="connsiteX7" fmla="*/ 1291160 w 2578313"/>
                <a:gd name="connsiteY7" fmla="*/ 314730 h 1897450"/>
                <a:gd name="connsiteX8" fmla="*/ 1286398 w 2578313"/>
                <a:gd name="connsiteY8" fmla="*/ 960632 h 1897450"/>
                <a:gd name="connsiteX9" fmla="*/ 1609666 w 2578313"/>
                <a:gd name="connsiteY9" fmla="*/ 958250 h 1897450"/>
                <a:gd name="connsiteX10" fmla="*/ 1611525 w 2578313"/>
                <a:gd name="connsiteY10" fmla="*/ 1570811 h 1897450"/>
                <a:gd name="connsiteX11" fmla="*/ 1933923 w 2578313"/>
                <a:gd name="connsiteY11" fmla="*/ 1575574 h 1897450"/>
                <a:gd name="connsiteX12" fmla="*/ 1928406 w 2578313"/>
                <a:gd name="connsiteY12" fmla="*/ 1895824 h 1897450"/>
                <a:gd name="connsiteX13" fmla="*/ 2242150 w 2578313"/>
                <a:gd name="connsiteY13" fmla="*/ 1897450 h 1897450"/>
                <a:gd name="connsiteX14" fmla="*/ 2266079 w 2578313"/>
                <a:gd name="connsiteY14" fmla="*/ 1593869 h 1897450"/>
                <a:gd name="connsiteX15" fmla="*/ 2544859 w 2578313"/>
                <a:gd name="connsiteY15" fmla="*/ 1571567 h 1897450"/>
                <a:gd name="connsiteX16" fmla="*/ 2578313 w 2578313"/>
                <a:gd name="connsiteY16" fmla="*/ 947099 h 1897450"/>
                <a:gd name="connsiteX0" fmla="*/ 0 w 2578313"/>
                <a:gd name="connsiteY0" fmla="*/ 937574 h 1897450"/>
                <a:gd name="connsiteX1" fmla="*/ 349695 w 2578313"/>
                <a:gd name="connsiteY1" fmla="*/ 938444 h 1897450"/>
                <a:gd name="connsiteX2" fmla="*/ 345688 w 2578313"/>
                <a:gd name="connsiteY2" fmla="*/ 323501 h 1897450"/>
                <a:gd name="connsiteX3" fmla="*/ 660303 w 2578313"/>
                <a:gd name="connsiteY3" fmla="*/ 322630 h 1897450"/>
                <a:gd name="connsiteX4" fmla="*/ 666808 w 2578313"/>
                <a:gd name="connsiteY4" fmla="*/ 116 h 1897450"/>
                <a:gd name="connsiteX5" fmla="*/ 985315 w 2578313"/>
                <a:gd name="connsiteY5" fmla="*/ 0 h 1897450"/>
                <a:gd name="connsiteX6" fmla="*/ 983689 w 2578313"/>
                <a:gd name="connsiteY6" fmla="*/ 311479 h 1897450"/>
                <a:gd name="connsiteX7" fmla="*/ 1291160 w 2578313"/>
                <a:gd name="connsiteY7" fmla="*/ 314730 h 1897450"/>
                <a:gd name="connsiteX8" fmla="*/ 1286398 w 2578313"/>
                <a:gd name="connsiteY8" fmla="*/ 960632 h 1897450"/>
                <a:gd name="connsiteX9" fmla="*/ 1609666 w 2578313"/>
                <a:gd name="connsiteY9" fmla="*/ 958250 h 1897450"/>
                <a:gd name="connsiteX10" fmla="*/ 1611525 w 2578313"/>
                <a:gd name="connsiteY10" fmla="*/ 1570811 h 1897450"/>
                <a:gd name="connsiteX11" fmla="*/ 1933923 w 2578313"/>
                <a:gd name="connsiteY11" fmla="*/ 1575574 h 1897450"/>
                <a:gd name="connsiteX12" fmla="*/ 1928406 w 2578313"/>
                <a:gd name="connsiteY12" fmla="*/ 1895824 h 1897450"/>
                <a:gd name="connsiteX13" fmla="*/ 2242150 w 2578313"/>
                <a:gd name="connsiteY13" fmla="*/ 1897450 h 1897450"/>
                <a:gd name="connsiteX14" fmla="*/ 2242266 w 2578313"/>
                <a:gd name="connsiteY14" fmla="*/ 1579581 h 1897450"/>
                <a:gd name="connsiteX15" fmla="*/ 2544859 w 2578313"/>
                <a:gd name="connsiteY15" fmla="*/ 1571567 h 1897450"/>
                <a:gd name="connsiteX16" fmla="*/ 2578313 w 2578313"/>
                <a:gd name="connsiteY16" fmla="*/ 947099 h 1897450"/>
                <a:gd name="connsiteX0" fmla="*/ 0 w 2561644"/>
                <a:gd name="connsiteY0" fmla="*/ 937574 h 1897450"/>
                <a:gd name="connsiteX1" fmla="*/ 349695 w 2561644"/>
                <a:gd name="connsiteY1" fmla="*/ 938444 h 1897450"/>
                <a:gd name="connsiteX2" fmla="*/ 345688 w 2561644"/>
                <a:gd name="connsiteY2" fmla="*/ 323501 h 1897450"/>
                <a:gd name="connsiteX3" fmla="*/ 660303 w 2561644"/>
                <a:gd name="connsiteY3" fmla="*/ 322630 h 1897450"/>
                <a:gd name="connsiteX4" fmla="*/ 666808 w 2561644"/>
                <a:gd name="connsiteY4" fmla="*/ 116 h 1897450"/>
                <a:gd name="connsiteX5" fmla="*/ 985315 w 2561644"/>
                <a:gd name="connsiteY5" fmla="*/ 0 h 1897450"/>
                <a:gd name="connsiteX6" fmla="*/ 983689 w 2561644"/>
                <a:gd name="connsiteY6" fmla="*/ 311479 h 1897450"/>
                <a:gd name="connsiteX7" fmla="*/ 1291160 w 2561644"/>
                <a:gd name="connsiteY7" fmla="*/ 314730 h 1897450"/>
                <a:gd name="connsiteX8" fmla="*/ 1286398 w 2561644"/>
                <a:gd name="connsiteY8" fmla="*/ 960632 h 1897450"/>
                <a:gd name="connsiteX9" fmla="*/ 1609666 w 2561644"/>
                <a:gd name="connsiteY9" fmla="*/ 958250 h 1897450"/>
                <a:gd name="connsiteX10" fmla="*/ 1611525 w 2561644"/>
                <a:gd name="connsiteY10" fmla="*/ 1570811 h 1897450"/>
                <a:gd name="connsiteX11" fmla="*/ 1933923 w 2561644"/>
                <a:gd name="connsiteY11" fmla="*/ 1575574 h 1897450"/>
                <a:gd name="connsiteX12" fmla="*/ 1928406 w 2561644"/>
                <a:gd name="connsiteY12" fmla="*/ 1895824 h 1897450"/>
                <a:gd name="connsiteX13" fmla="*/ 2242150 w 2561644"/>
                <a:gd name="connsiteY13" fmla="*/ 1897450 h 1897450"/>
                <a:gd name="connsiteX14" fmla="*/ 2242266 w 2561644"/>
                <a:gd name="connsiteY14" fmla="*/ 1579581 h 1897450"/>
                <a:gd name="connsiteX15" fmla="*/ 2544859 w 2561644"/>
                <a:gd name="connsiteY15" fmla="*/ 1571567 h 1897450"/>
                <a:gd name="connsiteX16" fmla="*/ 2561644 w 2561644"/>
                <a:gd name="connsiteY16" fmla="*/ 944717 h 1897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61644" h="1897450">
                  <a:moveTo>
                    <a:pt x="0" y="937574"/>
                  </a:moveTo>
                  <a:lnTo>
                    <a:pt x="349695" y="938444"/>
                  </a:lnTo>
                  <a:cubicBezTo>
                    <a:pt x="348359" y="733463"/>
                    <a:pt x="347024" y="528482"/>
                    <a:pt x="345688" y="323501"/>
                  </a:cubicBezTo>
                  <a:lnTo>
                    <a:pt x="660303" y="322630"/>
                  </a:lnTo>
                  <a:lnTo>
                    <a:pt x="666808" y="116"/>
                  </a:lnTo>
                  <a:lnTo>
                    <a:pt x="985315" y="0"/>
                  </a:lnTo>
                  <a:lnTo>
                    <a:pt x="983689" y="311479"/>
                  </a:lnTo>
                  <a:lnTo>
                    <a:pt x="1291160" y="314730"/>
                  </a:lnTo>
                  <a:cubicBezTo>
                    <a:pt x="1292748" y="529237"/>
                    <a:pt x="1284810" y="746125"/>
                    <a:pt x="1286398" y="960632"/>
                  </a:cubicBezTo>
                  <a:cubicBezTo>
                    <a:pt x="1416476" y="955967"/>
                    <a:pt x="1470547" y="959344"/>
                    <a:pt x="1609666" y="958250"/>
                  </a:cubicBezTo>
                  <a:cubicBezTo>
                    <a:pt x="1610286" y="1162437"/>
                    <a:pt x="1610905" y="1366624"/>
                    <a:pt x="1611525" y="1570811"/>
                  </a:cubicBezTo>
                  <a:lnTo>
                    <a:pt x="1933923" y="1575574"/>
                  </a:lnTo>
                  <a:lnTo>
                    <a:pt x="1928406" y="1895824"/>
                  </a:lnTo>
                  <a:lnTo>
                    <a:pt x="2242150" y="1897450"/>
                  </a:lnTo>
                  <a:cubicBezTo>
                    <a:pt x="2242189" y="1791494"/>
                    <a:pt x="2242227" y="1685537"/>
                    <a:pt x="2242266" y="1579581"/>
                  </a:cubicBezTo>
                  <a:lnTo>
                    <a:pt x="2544859" y="1571567"/>
                  </a:lnTo>
                  <a:lnTo>
                    <a:pt x="2561644" y="944717"/>
                  </a:lnTo>
                </a:path>
              </a:pathLst>
            </a:custGeom>
            <a:noFill/>
            <a:ln w="57150">
              <a:solidFill>
                <a:srgbClr val="A162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Forme libre 11"/>
            <p:cNvSpPr/>
            <p:nvPr/>
          </p:nvSpPr>
          <p:spPr>
            <a:xfrm>
              <a:off x="4253202" y="2224627"/>
              <a:ext cx="2561644" cy="1897450"/>
            </a:xfrm>
            <a:custGeom>
              <a:avLst/>
              <a:gdLst>
                <a:gd name="connsiteX0" fmla="*/ 0 w 2575932"/>
                <a:gd name="connsiteY0" fmla="*/ 959005 h 1940312"/>
                <a:gd name="connsiteX1" fmla="*/ 356839 w 2575932"/>
                <a:gd name="connsiteY1" fmla="*/ 981307 h 1940312"/>
                <a:gd name="connsiteX2" fmla="*/ 345688 w 2575932"/>
                <a:gd name="connsiteY2" fmla="*/ 356839 h 1940312"/>
                <a:gd name="connsiteX3" fmla="*/ 657922 w 2575932"/>
                <a:gd name="connsiteY3" fmla="*/ 334536 h 1940312"/>
                <a:gd name="connsiteX4" fmla="*/ 702527 w 2575932"/>
                <a:gd name="connsiteY4" fmla="*/ 33453 h 1940312"/>
                <a:gd name="connsiteX5" fmla="*/ 992459 w 2575932"/>
                <a:gd name="connsiteY5" fmla="*/ 0 h 1940312"/>
                <a:gd name="connsiteX6" fmla="*/ 981308 w 2575932"/>
                <a:gd name="connsiteY6" fmla="*/ 323385 h 1940312"/>
                <a:gd name="connsiteX7" fmla="*/ 1293542 w 2575932"/>
                <a:gd name="connsiteY7" fmla="*/ 345687 h 1940312"/>
                <a:gd name="connsiteX8" fmla="*/ 1293542 w 2575932"/>
                <a:gd name="connsiteY8" fmla="*/ 970156 h 1940312"/>
                <a:gd name="connsiteX9" fmla="*/ 1583473 w 2575932"/>
                <a:gd name="connsiteY9" fmla="*/ 970156 h 1940312"/>
                <a:gd name="connsiteX10" fmla="*/ 1661532 w 2575932"/>
                <a:gd name="connsiteY10" fmla="*/ 1594624 h 1940312"/>
                <a:gd name="connsiteX11" fmla="*/ 1929161 w 2575932"/>
                <a:gd name="connsiteY11" fmla="*/ 1594624 h 1940312"/>
                <a:gd name="connsiteX12" fmla="*/ 1940312 w 2575932"/>
                <a:gd name="connsiteY12" fmla="*/ 1929161 h 1940312"/>
                <a:gd name="connsiteX13" fmla="*/ 2230244 w 2575932"/>
                <a:gd name="connsiteY13" fmla="*/ 1940312 h 1940312"/>
                <a:gd name="connsiteX14" fmla="*/ 2263698 w 2575932"/>
                <a:gd name="connsiteY14" fmla="*/ 1605775 h 1940312"/>
                <a:gd name="connsiteX15" fmla="*/ 2542478 w 2575932"/>
                <a:gd name="connsiteY15" fmla="*/ 1583473 h 1940312"/>
                <a:gd name="connsiteX16" fmla="*/ 2575932 w 2575932"/>
                <a:gd name="connsiteY16" fmla="*/ 959005 h 1940312"/>
                <a:gd name="connsiteX0" fmla="*/ 0 w 2575932"/>
                <a:gd name="connsiteY0" fmla="*/ 959005 h 1940312"/>
                <a:gd name="connsiteX1" fmla="*/ 347314 w 2575932"/>
                <a:gd name="connsiteY1" fmla="*/ 950350 h 1940312"/>
                <a:gd name="connsiteX2" fmla="*/ 345688 w 2575932"/>
                <a:gd name="connsiteY2" fmla="*/ 356839 h 1940312"/>
                <a:gd name="connsiteX3" fmla="*/ 657922 w 2575932"/>
                <a:gd name="connsiteY3" fmla="*/ 334536 h 1940312"/>
                <a:gd name="connsiteX4" fmla="*/ 702527 w 2575932"/>
                <a:gd name="connsiteY4" fmla="*/ 33453 h 1940312"/>
                <a:gd name="connsiteX5" fmla="*/ 992459 w 2575932"/>
                <a:gd name="connsiteY5" fmla="*/ 0 h 1940312"/>
                <a:gd name="connsiteX6" fmla="*/ 981308 w 2575932"/>
                <a:gd name="connsiteY6" fmla="*/ 323385 h 1940312"/>
                <a:gd name="connsiteX7" fmla="*/ 1293542 w 2575932"/>
                <a:gd name="connsiteY7" fmla="*/ 345687 h 1940312"/>
                <a:gd name="connsiteX8" fmla="*/ 1293542 w 2575932"/>
                <a:gd name="connsiteY8" fmla="*/ 970156 h 1940312"/>
                <a:gd name="connsiteX9" fmla="*/ 1583473 w 2575932"/>
                <a:gd name="connsiteY9" fmla="*/ 970156 h 1940312"/>
                <a:gd name="connsiteX10" fmla="*/ 1661532 w 2575932"/>
                <a:gd name="connsiteY10" fmla="*/ 1594624 h 1940312"/>
                <a:gd name="connsiteX11" fmla="*/ 1929161 w 2575932"/>
                <a:gd name="connsiteY11" fmla="*/ 1594624 h 1940312"/>
                <a:gd name="connsiteX12" fmla="*/ 1940312 w 2575932"/>
                <a:gd name="connsiteY12" fmla="*/ 1929161 h 1940312"/>
                <a:gd name="connsiteX13" fmla="*/ 2230244 w 2575932"/>
                <a:gd name="connsiteY13" fmla="*/ 1940312 h 1940312"/>
                <a:gd name="connsiteX14" fmla="*/ 2263698 w 2575932"/>
                <a:gd name="connsiteY14" fmla="*/ 1605775 h 1940312"/>
                <a:gd name="connsiteX15" fmla="*/ 2542478 w 2575932"/>
                <a:gd name="connsiteY15" fmla="*/ 1583473 h 1940312"/>
                <a:gd name="connsiteX16" fmla="*/ 2575932 w 2575932"/>
                <a:gd name="connsiteY16" fmla="*/ 959005 h 1940312"/>
                <a:gd name="connsiteX0" fmla="*/ 0 w 2578313"/>
                <a:gd name="connsiteY0" fmla="*/ 949480 h 1940312"/>
                <a:gd name="connsiteX1" fmla="*/ 349695 w 2578313"/>
                <a:gd name="connsiteY1" fmla="*/ 950350 h 1940312"/>
                <a:gd name="connsiteX2" fmla="*/ 348069 w 2578313"/>
                <a:gd name="connsiteY2" fmla="*/ 356839 h 1940312"/>
                <a:gd name="connsiteX3" fmla="*/ 660303 w 2578313"/>
                <a:gd name="connsiteY3" fmla="*/ 334536 h 1940312"/>
                <a:gd name="connsiteX4" fmla="*/ 704908 w 2578313"/>
                <a:gd name="connsiteY4" fmla="*/ 33453 h 1940312"/>
                <a:gd name="connsiteX5" fmla="*/ 994840 w 2578313"/>
                <a:gd name="connsiteY5" fmla="*/ 0 h 1940312"/>
                <a:gd name="connsiteX6" fmla="*/ 983689 w 2578313"/>
                <a:gd name="connsiteY6" fmla="*/ 323385 h 1940312"/>
                <a:gd name="connsiteX7" fmla="*/ 1295923 w 2578313"/>
                <a:gd name="connsiteY7" fmla="*/ 345687 h 1940312"/>
                <a:gd name="connsiteX8" fmla="*/ 1295923 w 2578313"/>
                <a:gd name="connsiteY8" fmla="*/ 970156 h 1940312"/>
                <a:gd name="connsiteX9" fmla="*/ 1585854 w 2578313"/>
                <a:gd name="connsiteY9" fmla="*/ 970156 h 1940312"/>
                <a:gd name="connsiteX10" fmla="*/ 1663913 w 2578313"/>
                <a:gd name="connsiteY10" fmla="*/ 1594624 h 1940312"/>
                <a:gd name="connsiteX11" fmla="*/ 1931542 w 2578313"/>
                <a:gd name="connsiteY11" fmla="*/ 1594624 h 1940312"/>
                <a:gd name="connsiteX12" fmla="*/ 1942693 w 2578313"/>
                <a:gd name="connsiteY12" fmla="*/ 1929161 h 1940312"/>
                <a:gd name="connsiteX13" fmla="*/ 2232625 w 2578313"/>
                <a:gd name="connsiteY13" fmla="*/ 1940312 h 1940312"/>
                <a:gd name="connsiteX14" fmla="*/ 2266079 w 2578313"/>
                <a:gd name="connsiteY14" fmla="*/ 1605775 h 1940312"/>
                <a:gd name="connsiteX15" fmla="*/ 2544859 w 2578313"/>
                <a:gd name="connsiteY15" fmla="*/ 1583473 h 1940312"/>
                <a:gd name="connsiteX16" fmla="*/ 2578313 w 2578313"/>
                <a:gd name="connsiteY16" fmla="*/ 959005 h 1940312"/>
                <a:gd name="connsiteX0" fmla="*/ 0 w 2578313"/>
                <a:gd name="connsiteY0" fmla="*/ 949480 h 1940312"/>
                <a:gd name="connsiteX1" fmla="*/ 349695 w 2578313"/>
                <a:gd name="connsiteY1" fmla="*/ 950350 h 1940312"/>
                <a:gd name="connsiteX2" fmla="*/ 345688 w 2578313"/>
                <a:gd name="connsiteY2" fmla="*/ 335407 h 1940312"/>
                <a:gd name="connsiteX3" fmla="*/ 660303 w 2578313"/>
                <a:gd name="connsiteY3" fmla="*/ 334536 h 1940312"/>
                <a:gd name="connsiteX4" fmla="*/ 704908 w 2578313"/>
                <a:gd name="connsiteY4" fmla="*/ 33453 h 1940312"/>
                <a:gd name="connsiteX5" fmla="*/ 994840 w 2578313"/>
                <a:gd name="connsiteY5" fmla="*/ 0 h 1940312"/>
                <a:gd name="connsiteX6" fmla="*/ 983689 w 2578313"/>
                <a:gd name="connsiteY6" fmla="*/ 323385 h 1940312"/>
                <a:gd name="connsiteX7" fmla="*/ 1295923 w 2578313"/>
                <a:gd name="connsiteY7" fmla="*/ 345687 h 1940312"/>
                <a:gd name="connsiteX8" fmla="*/ 1295923 w 2578313"/>
                <a:gd name="connsiteY8" fmla="*/ 970156 h 1940312"/>
                <a:gd name="connsiteX9" fmla="*/ 1585854 w 2578313"/>
                <a:gd name="connsiteY9" fmla="*/ 970156 h 1940312"/>
                <a:gd name="connsiteX10" fmla="*/ 1663913 w 2578313"/>
                <a:gd name="connsiteY10" fmla="*/ 1594624 h 1940312"/>
                <a:gd name="connsiteX11" fmla="*/ 1931542 w 2578313"/>
                <a:gd name="connsiteY11" fmla="*/ 1594624 h 1940312"/>
                <a:gd name="connsiteX12" fmla="*/ 1942693 w 2578313"/>
                <a:gd name="connsiteY12" fmla="*/ 1929161 h 1940312"/>
                <a:gd name="connsiteX13" fmla="*/ 2232625 w 2578313"/>
                <a:gd name="connsiteY13" fmla="*/ 1940312 h 1940312"/>
                <a:gd name="connsiteX14" fmla="*/ 2266079 w 2578313"/>
                <a:gd name="connsiteY14" fmla="*/ 1605775 h 1940312"/>
                <a:gd name="connsiteX15" fmla="*/ 2544859 w 2578313"/>
                <a:gd name="connsiteY15" fmla="*/ 1583473 h 1940312"/>
                <a:gd name="connsiteX16" fmla="*/ 2578313 w 2578313"/>
                <a:gd name="connsiteY16" fmla="*/ 959005 h 1940312"/>
                <a:gd name="connsiteX0" fmla="*/ 0 w 2578313"/>
                <a:gd name="connsiteY0" fmla="*/ 949480 h 1940312"/>
                <a:gd name="connsiteX1" fmla="*/ 349695 w 2578313"/>
                <a:gd name="connsiteY1" fmla="*/ 950350 h 1940312"/>
                <a:gd name="connsiteX2" fmla="*/ 345688 w 2578313"/>
                <a:gd name="connsiteY2" fmla="*/ 335407 h 1940312"/>
                <a:gd name="connsiteX3" fmla="*/ 660303 w 2578313"/>
                <a:gd name="connsiteY3" fmla="*/ 334536 h 1940312"/>
                <a:gd name="connsiteX4" fmla="*/ 666808 w 2578313"/>
                <a:gd name="connsiteY4" fmla="*/ 12022 h 1940312"/>
                <a:gd name="connsiteX5" fmla="*/ 994840 w 2578313"/>
                <a:gd name="connsiteY5" fmla="*/ 0 h 1940312"/>
                <a:gd name="connsiteX6" fmla="*/ 983689 w 2578313"/>
                <a:gd name="connsiteY6" fmla="*/ 323385 h 1940312"/>
                <a:gd name="connsiteX7" fmla="*/ 1295923 w 2578313"/>
                <a:gd name="connsiteY7" fmla="*/ 345687 h 1940312"/>
                <a:gd name="connsiteX8" fmla="*/ 1295923 w 2578313"/>
                <a:gd name="connsiteY8" fmla="*/ 970156 h 1940312"/>
                <a:gd name="connsiteX9" fmla="*/ 1585854 w 2578313"/>
                <a:gd name="connsiteY9" fmla="*/ 970156 h 1940312"/>
                <a:gd name="connsiteX10" fmla="*/ 1663913 w 2578313"/>
                <a:gd name="connsiteY10" fmla="*/ 1594624 h 1940312"/>
                <a:gd name="connsiteX11" fmla="*/ 1931542 w 2578313"/>
                <a:gd name="connsiteY11" fmla="*/ 1594624 h 1940312"/>
                <a:gd name="connsiteX12" fmla="*/ 1942693 w 2578313"/>
                <a:gd name="connsiteY12" fmla="*/ 1929161 h 1940312"/>
                <a:gd name="connsiteX13" fmla="*/ 2232625 w 2578313"/>
                <a:gd name="connsiteY13" fmla="*/ 1940312 h 1940312"/>
                <a:gd name="connsiteX14" fmla="*/ 2266079 w 2578313"/>
                <a:gd name="connsiteY14" fmla="*/ 1605775 h 1940312"/>
                <a:gd name="connsiteX15" fmla="*/ 2544859 w 2578313"/>
                <a:gd name="connsiteY15" fmla="*/ 1583473 h 1940312"/>
                <a:gd name="connsiteX16" fmla="*/ 2578313 w 2578313"/>
                <a:gd name="connsiteY16" fmla="*/ 959005 h 1940312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5923 w 2578313"/>
                <a:gd name="connsiteY7" fmla="*/ 333781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5923 w 2578313"/>
                <a:gd name="connsiteY7" fmla="*/ 317112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3541 w 2578313"/>
                <a:gd name="connsiteY7" fmla="*/ 309968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3541 w 2578313"/>
                <a:gd name="connsiteY7" fmla="*/ 319493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3541 w 2578313"/>
                <a:gd name="connsiteY7" fmla="*/ 348068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95923 w 2578313"/>
                <a:gd name="connsiteY8" fmla="*/ 958250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256023 w 2578313"/>
                <a:gd name="connsiteY9" fmla="*/ 945589 h 1928406"/>
                <a:gd name="connsiteX10" fmla="*/ 1585854 w 2578313"/>
                <a:gd name="connsiteY10" fmla="*/ 958250 h 1928406"/>
                <a:gd name="connsiteX11" fmla="*/ 1663913 w 2578313"/>
                <a:gd name="connsiteY11" fmla="*/ 1582718 h 1928406"/>
                <a:gd name="connsiteX12" fmla="*/ 1931542 w 2578313"/>
                <a:gd name="connsiteY12" fmla="*/ 1582718 h 1928406"/>
                <a:gd name="connsiteX13" fmla="*/ 1942693 w 2578313"/>
                <a:gd name="connsiteY13" fmla="*/ 1917255 h 1928406"/>
                <a:gd name="connsiteX14" fmla="*/ 2232625 w 2578313"/>
                <a:gd name="connsiteY14" fmla="*/ 1928406 h 1928406"/>
                <a:gd name="connsiteX15" fmla="*/ 2266079 w 2578313"/>
                <a:gd name="connsiteY15" fmla="*/ 1593869 h 1928406"/>
                <a:gd name="connsiteX16" fmla="*/ 2544859 w 2578313"/>
                <a:gd name="connsiteY16" fmla="*/ 1571567 h 1928406"/>
                <a:gd name="connsiteX17" fmla="*/ 2578313 w 2578313"/>
                <a:gd name="connsiteY17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585854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63913 w 2578313"/>
                <a:gd name="connsiteY10" fmla="*/ 1582718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8669 w 2578313"/>
                <a:gd name="connsiteY10" fmla="*/ 1575574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1525 w 2578313"/>
                <a:gd name="connsiteY10" fmla="*/ 1570811 h 1928406"/>
                <a:gd name="connsiteX11" fmla="*/ 1931542 w 2578313"/>
                <a:gd name="connsiteY11" fmla="*/ 1582718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1525 w 2578313"/>
                <a:gd name="connsiteY10" fmla="*/ 1570811 h 1928406"/>
                <a:gd name="connsiteX11" fmla="*/ 1933923 w 2578313"/>
                <a:gd name="connsiteY11" fmla="*/ 1575574 h 1928406"/>
                <a:gd name="connsiteX12" fmla="*/ 1942693 w 2578313"/>
                <a:gd name="connsiteY12" fmla="*/ 1917255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928406"/>
                <a:gd name="connsiteX1" fmla="*/ 349695 w 2578313"/>
                <a:gd name="connsiteY1" fmla="*/ 938444 h 1928406"/>
                <a:gd name="connsiteX2" fmla="*/ 345688 w 2578313"/>
                <a:gd name="connsiteY2" fmla="*/ 323501 h 1928406"/>
                <a:gd name="connsiteX3" fmla="*/ 660303 w 2578313"/>
                <a:gd name="connsiteY3" fmla="*/ 322630 h 1928406"/>
                <a:gd name="connsiteX4" fmla="*/ 666808 w 2578313"/>
                <a:gd name="connsiteY4" fmla="*/ 116 h 1928406"/>
                <a:gd name="connsiteX5" fmla="*/ 985315 w 2578313"/>
                <a:gd name="connsiteY5" fmla="*/ 0 h 1928406"/>
                <a:gd name="connsiteX6" fmla="*/ 983689 w 2578313"/>
                <a:gd name="connsiteY6" fmla="*/ 311479 h 1928406"/>
                <a:gd name="connsiteX7" fmla="*/ 1291160 w 2578313"/>
                <a:gd name="connsiteY7" fmla="*/ 314730 h 1928406"/>
                <a:gd name="connsiteX8" fmla="*/ 1286398 w 2578313"/>
                <a:gd name="connsiteY8" fmla="*/ 960632 h 1928406"/>
                <a:gd name="connsiteX9" fmla="*/ 1609666 w 2578313"/>
                <a:gd name="connsiteY9" fmla="*/ 958250 h 1928406"/>
                <a:gd name="connsiteX10" fmla="*/ 1611525 w 2578313"/>
                <a:gd name="connsiteY10" fmla="*/ 1570811 h 1928406"/>
                <a:gd name="connsiteX11" fmla="*/ 1933923 w 2578313"/>
                <a:gd name="connsiteY11" fmla="*/ 1575574 h 1928406"/>
                <a:gd name="connsiteX12" fmla="*/ 1928406 w 2578313"/>
                <a:gd name="connsiteY12" fmla="*/ 1895824 h 1928406"/>
                <a:gd name="connsiteX13" fmla="*/ 2232625 w 2578313"/>
                <a:gd name="connsiteY13" fmla="*/ 1928406 h 1928406"/>
                <a:gd name="connsiteX14" fmla="*/ 2266079 w 2578313"/>
                <a:gd name="connsiteY14" fmla="*/ 1593869 h 1928406"/>
                <a:gd name="connsiteX15" fmla="*/ 2544859 w 2578313"/>
                <a:gd name="connsiteY15" fmla="*/ 1571567 h 1928406"/>
                <a:gd name="connsiteX16" fmla="*/ 2578313 w 2578313"/>
                <a:gd name="connsiteY16" fmla="*/ 947099 h 1928406"/>
                <a:gd name="connsiteX0" fmla="*/ 0 w 2578313"/>
                <a:gd name="connsiteY0" fmla="*/ 937574 h 1897450"/>
                <a:gd name="connsiteX1" fmla="*/ 349695 w 2578313"/>
                <a:gd name="connsiteY1" fmla="*/ 938444 h 1897450"/>
                <a:gd name="connsiteX2" fmla="*/ 345688 w 2578313"/>
                <a:gd name="connsiteY2" fmla="*/ 323501 h 1897450"/>
                <a:gd name="connsiteX3" fmla="*/ 660303 w 2578313"/>
                <a:gd name="connsiteY3" fmla="*/ 322630 h 1897450"/>
                <a:gd name="connsiteX4" fmla="*/ 666808 w 2578313"/>
                <a:gd name="connsiteY4" fmla="*/ 116 h 1897450"/>
                <a:gd name="connsiteX5" fmla="*/ 985315 w 2578313"/>
                <a:gd name="connsiteY5" fmla="*/ 0 h 1897450"/>
                <a:gd name="connsiteX6" fmla="*/ 983689 w 2578313"/>
                <a:gd name="connsiteY6" fmla="*/ 311479 h 1897450"/>
                <a:gd name="connsiteX7" fmla="*/ 1291160 w 2578313"/>
                <a:gd name="connsiteY7" fmla="*/ 314730 h 1897450"/>
                <a:gd name="connsiteX8" fmla="*/ 1286398 w 2578313"/>
                <a:gd name="connsiteY8" fmla="*/ 960632 h 1897450"/>
                <a:gd name="connsiteX9" fmla="*/ 1609666 w 2578313"/>
                <a:gd name="connsiteY9" fmla="*/ 958250 h 1897450"/>
                <a:gd name="connsiteX10" fmla="*/ 1611525 w 2578313"/>
                <a:gd name="connsiteY10" fmla="*/ 1570811 h 1897450"/>
                <a:gd name="connsiteX11" fmla="*/ 1933923 w 2578313"/>
                <a:gd name="connsiteY11" fmla="*/ 1575574 h 1897450"/>
                <a:gd name="connsiteX12" fmla="*/ 1928406 w 2578313"/>
                <a:gd name="connsiteY12" fmla="*/ 1895824 h 1897450"/>
                <a:gd name="connsiteX13" fmla="*/ 2242150 w 2578313"/>
                <a:gd name="connsiteY13" fmla="*/ 1897450 h 1897450"/>
                <a:gd name="connsiteX14" fmla="*/ 2266079 w 2578313"/>
                <a:gd name="connsiteY14" fmla="*/ 1593869 h 1897450"/>
                <a:gd name="connsiteX15" fmla="*/ 2544859 w 2578313"/>
                <a:gd name="connsiteY15" fmla="*/ 1571567 h 1897450"/>
                <a:gd name="connsiteX16" fmla="*/ 2578313 w 2578313"/>
                <a:gd name="connsiteY16" fmla="*/ 947099 h 1897450"/>
                <a:gd name="connsiteX0" fmla="*/ 0 w 2578313"/>
                <a:gd name="connsiteY0" fmla="*/ 937574 h 1897450"/>
                <a:gd name="connsiteX1" fmla="*/ 349695 w 2578313"/>
                <a:gd name="connsiteY1" fmla="*/ 938444 h 1897450"/>
                <a:gd name="connsiteX2" fmla="*/ 345688 w 2578313"/>
                <a:gd name="connsiteY2" fmla="*/ 323501 h 1897450"/>
                <a:gd name="connsiteX3" fmla="*/ 660303 w 2578313"/>
                <a:gd name="connsiteY3" fmla="*/ 322630 h 1897450"/>
                <a:gd name="connsiteX4" fmla="*/ 666808 w 2578313"/>
                <a:gd name="connsiteY4" fmla="*/ 116 h 1897450"/>
                <a:gd name="connsiteX5" fmla="*/ 985315 w 2578313"/>
                <a:gd name="connsiteY5" fmla="*/ 0 h 1897450"/>
                <a:gd name="connsiteX6" fmla="*/ 983689 w 2578313"/>
                <a:gd name="connsiteY6" fmla="*/ 311479 h 1897450"/>
                <a:gd name="connsiteX7" fmla="*/ 1291160 w 2578313"/>
                <a:gd name="connsiteY7" fmla="*/ 314730 h 1897450"/>
                <a:gd name="connsiteX8" fmla="*/ 1286398 w 2578313"/>
                <a:gd name="connsiteY8" fmla="*/ 960632 h 1897450"/>
                <a:gd name="connsiteX9" fmla="*/ 1609666 w 2578313"/>
                <a:gd name="connsiteY9" fmla="*/ 958250 h 1897450"/>
                <a:gd name="connsiteX10" fmla="*/ 1611525 w 2578313"/>
                <a:gd name="connsiteY10" fmla="*/ 1570811 h 1897450"/>
                <a:gd name="connsiteX11" fmla="*/ 1933923 w 2578313"/>
                <a:gd name="connsiteY11" fmla="*/ 1575574 h 1897450"/>
                <a:gd name="connsiteX12" fmla="*/ 1928406 w 2578313"/>
                <a:gd name="connsiteY12" fmla="*/ 1895824 h 1897450"/>
                <a:gd name="connsiteX13" fmla="*/ 2242150 w 2578313"/>
                <a:gd name="connsiteY13" fmla="*/ 1897450 h 1897450"/>
                <a:gd name="connsiteX14" fmla="*/ 2242266 w 2578313"/>
                <a:gd name="connsiteY14" fmla="*/ 1579581 h 1897450"/>
                <a:gd name="connsiteX15" fmla="*/ 2544859 w 2578313"/>
                <a:gd name="connsiteY15" fmla="*/ 1571567 h 1897450"/>
                <a:gd name="connsiteX16" fmla="*/ 2578313 w 2578313"/>
                <a:gd name="connsiteY16" fmla="*/ 947099 h 1897450"/>
                <a:gd name="connsiteX0" fmla="*/ 0 w 2561644"/>
                <a:gd name="connsiteY0" fmla="*/ 937574 h 1897450"/>
                <a:gd name="connsiteX1" fmla="*/ 349695 w 2561644"/>
                <a:gd name="connsiteY1" fmla="*/ 938444 h 1897450"/>
                <a:gd name="connsiteX2" fmla="*/ 345688 w 2561644"/>
                <a:gd name="connsiteY2" fmla="*/ 323501 h 1897450"/>
                <a:gd name="connsiteX3" fmla="*/ 660303 w 2561644"/>
                <a:gd name="connsiteY3" fmla="*/ 322630 h 1897450"/>
                <a:gd name="connsiteX4" fmla="*/ 666808 w 2561644"/>
                <a:gd name="connsiteY4" fmla="*/ 116 h 1897450"/>
                <a:gd name="connsiteX5" fmla="*/ 985315 w 2561644"/>
                <a:gd name="connsiteY5" fmla="*/ 0 h 1897450"/>
                <a:gd name="connsiteX6" fmla="*/ 983689 w 2561644"/>
                <a:gd name="connsiteY6" fmla="*/ 311479 h 1897450"/>
                <a:gd name="connsiteX7" fmla="*/ 1291160 w 2561644"/>
                <a:gd name="connsiteY7" fmla="*/ 314730 h 1897450"/>
                <a:gd name="connsiteX8" fmla="*/ 1286398 w 2561644"/>
                <a:gd name="connsiteY8" fmla="*/ 960632 h 1897450"/>
                <a:gd name="connsiteX9" fmla="*/ 1609666 w 2561644"/>
                <a:gd name="connsiteY9" fmla="*/ 958250 h 1897450"/>
                <a:gd name="connsiteX10" fmla="*/ 1611525 w 2561644"/>
                <a:gd name="connsiteY10" fmla="*/ 1570811 h 1897450"/>
                <a:gd name="connsiteX11" fmla="*/ 1933923 w 2561644"/>
                <a:gd name="connsiteY11" fmla="*/ 1575574 h 1897450"/>
                <a:gd name="connsiteX12" fmla="*/ 1928406 w 2561644"/>
                <a:gd name="connsiteY12" fmla="*/ 1895824 h 1897450"/>
                <a:gd name="connsiteX13" fmla="*/ 2242150 w 2561644"/>
                <a:gd name="connsiteY13" fmla="*/ 1897450 h 1897450"/>
                <a:gd name="connsiteX14" fmla="*/ 2242266 w 2561644"/>
                <a:gd name="connsiteY14" fmla="*/ 1579581 h 1897450"/>
                <a:gd name="connsiteX15" fmla="*/ 2544859 w 2561644"/>
                <a:gd name="connsiteY15" fmla="*/ 1571567 h 1897450"/>
                <a:gd name="connsiteX16" fmla="*/ 2561644 w 2561644"/>
                <a:gd name="connsiteY16" fmla="*/ 944717 h 1897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61644" h="1897450">
                  <a:moveTo>
                    <a:pt x="0" y="937574"/>
                  </a:moveTo>
                  <a:lnTo>
                    <a:pt x="349695" y="938444"/>
                  </a:lnTo>
                  <a:cubicBezTo>
                    <a:pt x="348359" y="733463"/>
                    <a:pt x="347024" y="528482"/>
                    <a:pt x="345688" y="323501"/>
                  </a:cubicBezTo>
                  <a:lnTo>
                    <a:pt x="660303" y="322630"/>
                  </a:lnTo>
                  <a:lnTo>
                    <a:pt x="666808" y="116"/>
                  </a:lnTo>
                  <a:lnTo>
                    <a:pt x="985315" y="0"/>
                  </a:lnTo>
                  <a:lnTo>
                    <a:pt x="983689" y="311479"/>
                  </a:lnTo>
                  <a:lnTo>
                    <a:pt x="1291160" y="314730"/>
                  </a:lnTo>
                  <a:cubicBezTo>
                    <a:pt x="1292748" y="529237"/>
                    <a:pt x="1284810" y="746125"/>
                    <a:pt x="1286398" y="960632"/>
                  </a:cubicBezTo>
                  <a:cubicBezTo>
                    <a:pt x="1416476" y="955967"/>
                    <a:pt x="1470547" y="959344"/>
                    <a:pt x="1609666" y="958250"/>
                  </a:cubicBezTo>
                  <a:cubicBezTo>
                    <a:pt x="1610286" y="1162437"/>
                    <a:pt x="1610905" y="1366624"/>
                    <a:pt x="1611525" y="1570811"/>
                  </a:cubicBezTo>
                  <a:lnTo>
                    <a:pt x="1933923" y="1575574"/>
                  </a:lnTo>
                  <a:lnTo>
                    <a:pt x="1928406" y="1895824"/>
                  </a:lnTo>
                  <a:lnTo>
                    <a:pt x="2242150" y="1897450"/>
                  </a:lnTo>
                  <a:cubicBezTo>
                    <a:pt x="2242189" y="1791494"/>
                    <a:pt x="2242227" y="1685537"/>
                    <a:pt x="2242266" y="1579581"/>
                  </a:cubicBezTo>
                  <a:lnTo>
                    <a:pt x="2544859" y="1571567"/>
                  </a:lnTo>
                  <a:lnTo>
                    <a:pt x="2561644" y="944717"/>
                  </a:lnTo>
                </a:path>
              </a:pathLst>
            </a:custGeom>
            <a:noFill/>
            <a:ln w="57150">
              <a:solidFill>
                <a:srgbClr val="A162D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13" name="Connecteur droit 12"/>
          <p:cNvCxnSpPr/>
          <p:nvPr>
            <p:custDataLst>
              <p:tags r:id="rId9"/>
            </p:custDataLst>
          </p:nvPr>
        </p:nvCxnSpPr>
        <p:spPr>
          <a:xfrm flipV="1">
            <a:off x="2475662" y="4371606"/>
            <a:ext cx="5552722" cy="2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>
            <p:custDataLst>
              <p:tags r:id="rId10"/>
            </p:custDataLst>
          </p:nvPr>
        </p:nvCxnSpPr>
        <p:spPr>
          <a:xfrm flipV="1">
            <a:off x="2452837" y="5320770"/>
            <a:ext cx="5552722" cy="2"/>
          </a:xfrm>
          <a:prstGeom prst="line">
            <a:avLst/>
          </a:prstGeom>
          <a:ln w="381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>
            <p:custDataLst>
              <p:tags r:id="rId11"/>
            </p:custDataLst>
          </p:nvPr>
        </p:nvCxnSpPr>
        <p:spPr>
          <a:xfrm flipV="1">
            <a:off x="2716776" y="6290538"/>
            <a:ext cx="5552722" cy="2"/>
          </a:xfrm>
          <a:prstGeom prst="line">
            <a:avLst/>
          </a:prstGeom>
          <a:ln w="3810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>
            <p:custDataLst>
              <p:tags r:id="rId12"/>
            </p:custDataLst>
          </p:nvPr>
        </p:nvSpPr>
        <p:spPr>
          <a:xfrm>
            <a:off x="167454" y="3810697"/>
            <a:ext cx="1753202" cy="986455"/>
          </a:xfrm>
          <a:prstGeom prst="wedgeRectCallout">
            <a:avLst>
              <a:gd name="adj1" fmla="val 84332"/>
              <a:gd name="adj2" fmla="val 11444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 Maximum ou crête</a:t>
            </a:r>
            <a:endParaRPr lang="fr-FR" b="1" dirty="0"/>
          </a:p>
        </p:txBody>
      </p:sp>
      <p:sp>
        <p:nvSpPr>
          <p:cNvPr id="17" name="Rectangle 16"/>
          <p:cNvSpPr/>
          <p:nvPr>
            <p:custDataLst>
              <p:tags r:id="rId13"/>
            </p:custDataLst>
          </p:nvPr>
        </p:nvSpPr>
        <p:spPr>
          <a:xfrm>
            <a:off x="167454" y="5466229"/>
            <a:ext cx="1753202" cy="576205"/>
          </a:xfrm>
          <a:prstGeom prst="wedgeRectCallout">
            <a:avLst>
              <a:gd name="adj1" fmla="val 85055"/>
              <a:gd name="adj2" fmla="val -52670"/>
            </a:avLst>
          </a:prstGeom>
          <a:solidFill>
            <a:srgbClr val="00B050"/>
          </a:solidFill>
          <a:ln>
            <a:solidFill>
              <a:srgbClr val="063C06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 Moyenne ‘0’</a:t>
            </a:r>
            <a:endParaRPr lang="fr-FR" b="1" dirty="0"/>
          </a:p>
        </p:txBody>
      </p:sp>
      <p:sp>
        <p:nvSpPr>
          <p:cNvPr id="18" name="Rectangle 17"/>
          <p:cNvSpPr/>
          <p:nvPr>
            <p:custDataLst>
              <p:tags r:id="rId14"/>
            </p:custDataLst>
          </p:nvPr>
        </p:nvSpPr>
        <p:spPr>
          <a:xfrm>
            <a:off x="167454" y="6093296"/>
            <a:ext cx="1753202" cy="605469"/>
          </a:xfrm>
          <a:prstGeom prst="wedgeRectCallout">
            <a:avLst>
              <a:gd name="adj1" fmla="val 93023"/>
              <a:gd name="adj2" fmla="val -21307"/>
            </a:avLst>
          </a:prstGeom>
          <a:solidFill>
            <a:srgbClr val="0070C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 Minimum</a:t>
            </a:r>
            <a:endParaRPr lang="fr-FR" b="1" dirty="0"/>
          </a:p>
        </p:txBody>
      </p:sp>
      <p:cxnSp>
        <p:nvCxnSpPr>
          <p:cNvPr id="19" name="Connecteur droit avec flèche 18"/>
          <p:cNvCxnSpPr/>
          <p:nvPr>
            <p:custDataLst>
              <p:tags r:id="rId15"/>
            </p:custDataLst>
          </p:nvPr>
        </p:nvCxnSpPr>
        <p:spPr>
          <a:xfrm>
            <a:off x="4006631" y="6373808"/>
            <a:ext cx="2503389" cy="7520"/>
          </a:xfrm>
          <a:prstGeom prst="straightConnector1">
            <a:avLst/>
          </a:prstGeom>
          <a:ln w="38100">
            <a:solidFill>
              <a:schemeClr val="bg2">
                <a:lumMod val="25000"/>
              </a:schemeClr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>
            <p:custDataLst>
              <p:tags r:id="rId16"/>
            </p:custDataLst>
          </p:nvPr>
        </p:nvCxnSpPr>
        <p:spPr>
          <a:xfrm flipV="1">
            <a:off x="4006631" y="5234796"/>
            <a:ext cx="0" cy="1165226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>
            <p:custDataLst>
              <p:tags r:id="rId17"/>
            </p:custDataLst>
          </p:nvPr>
        </p:nvCxnSpPr>
        <p:spPr>
          <a:xfrm flipV="1">
            <a:off x="6517640" y="5247752"/>
            <a:ext cx="0" cy="1152270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>
            <p:custDataLst>
              <p:tags r:id="rId18"/>
            </p:custDataLst>
          </p:nvPr>
        </p:nvSpPr>
        <p:spPr>
          <a:xfrm>
            <a:off x="4239512" y="6525344"/>
            <a:ext cx="1753202" cy="308558"/>
          </a:xfrm>
          <a:prstGeom prst="wedgeRectCallout">
            <a:avLst>
              <a:gd name="adj1" fmla="val 9718"/>
              <a:gd name="adj2" fmla="val -99774"/>
            </a:avLst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1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Une période</a:t>
            </a:r>
            <a:endParaRPr lang="fr-FR" b="1" dirty="0"/>
          </a:p>
        </p:txBody>
      </p:sp>
      <p:cxnSp>
        <p:nvCxnSpPr>
          <p:cNvPr id="23" name="Connecteur droit 22"/>
          <p:cNvCxnSpPr/>
          <p:nvPr>
            <p:custDataLst>
              <p:tags r:id="rId19"/>
            </p:custDataLst>
          </p:nvPr>
        </p:nvCxnSpPr>
        <p:spPr>
          <a:xfrm flipH="1" flipV="1">
            <a:off x="7785927" y="5201489"/>
            <a:ext cx="9830" cy="343206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/>
          <p:cNvSpPr txBox="1"/>
          <p:nvPr>
            <p:custDataLst>
              <p:tags r:id="rId20"/>
            </p:custDataLst>
          </p:nvPr>
        </p:nvSpPr>
        <p:spPr>
          <a:xfrm>
            <a:off x="7763296" y="5393336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27" name="ZoneTexte 26"/>
          <p:cNvSpPr txBox="1"/>
          <p:nvPr>
            <p:custDataLst>
              <p:tags r:id="rId21"/>
            </p:custDataLst>
          </p:nvPr>
        </p:nvSpPr>
        <p:spPr>
          <a:xfrm>
            <a:off x="8481282" y="5465148"/>
            <a:ext cx="686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 (s)</a:t>
            </a:r>
            <a:endParaRPr lang="fr-FR" dirty="0"/>
          </a:p>
        </p:txBody>
      </p:sp>
      <p:sp>
        <p:nvSpPr>
          <p:cNvPr id="28" name="Rectangle 27"/>
          <p:cNvSpPr/>
          <p:nvPr>
            <p:custDataLst>
              <p:tags r:id="rId22"/>
            </p:custDataLst>
          </p:nvPr>
        </p:nvSpPr>
        <p:spPr>
          <a:xfrm>
            <a:off x="170034" y="4851335"/>
            <a:ext cx="1753202" cy="554370"/>
          </a:xfrm>
          <a:prstGeom prst="wedgeRectCallout">
            <a:avLst>
              <a:gd name="adj1" fmla="val 90851"/>
              <a:gd name="adj2" fmla="val -41095"/>
            </a:avLst>
          </a:prstGeom>
          <a:solidFill>
            <a:schemeClr val="accent6">
              <a:lumMod val="75000"/>
            </a:schemeClr>
          </a:solidFill>
          <a:ln>
            <a:solidFill>
              <a:srgbClr val="063C06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 efficace</a:t>
            </a:r>
            <a:endParaRPr lang="fr-FR" b="1" dirty="0"/>
          </a:p>
        </p:txBody>
      </p:sp>
      <p:cxnSp>
        <p:nvCxnSpPr>
          <p:cNvPr id="29" name="Connecteur droit 28"/>
          <p:cNvCxnSpPr/>
          <p:nvPr>
            <p:custDataLst>
              <p:tags r:id="rId23"/>
            </p:custDataLst>
          </p:nvPr>
        </p:nvCxnSpPr>
        <p:spPr>
          <a:xfrm flipV="1">
            <a:off x="2716776" y="4869158"/>
            <a:ext cx="5552722" cy="2"/>
          </a:xfrm>
          <a:prstGeom prst="line">
            <a:avLst/>
          </a:prstGeom>
          <a:ln w="38100">
            <a:solidFill>
              <a:srgbClr val="F7903B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>
            <p:custDataLst>
              <p:tags r:id="rId24"/>
            </p:custDataLst>
          </p:nvPr>
        </p:nvSpPr>
        <p:spPr>
          <a:xfrm>
            <a:off x="7441405" y="3573016"/>
            <a:ext cx="1656185" cy="1470306"/>
          </a:xfrm>
          <a:prstGeom prst="wedgeRectCallout">
            <a:avLst>
              <a:gd name="adj1" fmla="val -25277"/>
              <a:gd name="adj2" fmla="val 65527"/>
            </a:avLst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1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fr-FR" b="1" dirty="0" smtClean="0"/>
              <a:t>2,5 périodes pour 1 seconde </a:t>
            </a:r>
            <a:br>
              <a:rPr lang="fr-FR" b="1" dirty="0" smtClean="0"/>
            </a:br>
            <a:r>
              <a:rPr lang="fr-FR" b="1" dirty="0" smtClean="0"/>
              <a:t>F = 2,5 Hz   et  T =0,4 s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855770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650"/>
                            </p:stCondLst>
                            <p:childTnLst>
                              <p:par>
                                <p:cTn id="71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65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700"/>
                            </p:stCondLst>
                            <p:childTnLst>
                              <p:par>
                                <p:cTn id="79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47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900"/>
                            </p:stCondLst>
                            <p:childTnLst>
                              <p:par>
                                <p:cTn id="87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69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500"/>
                            </p:stCondLst>
                            <p:childTnLst>
                              <p:par>
                                <p:cTn id="104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500"/>
                            </p:stCondLst>
                            <p:childTnLst>
                              <p:par>
                                <p:cTn id="10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3550"/>
                            </p:stCondLst>
                            <p:childTnLst>
                              <p:par>
                                <p:cTn id="112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4300"/>
                            </p:stCondLst>
                            <p:childTnLst>
                              <p:par>
                                <p:cTn id="11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300"/>
                            </p:stCondLst>
                            <p:childTnLst>
                              <p:par>
                                <p:cTn id="12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  <p:bldP spid="7" grpId="0"/>
      <p:bldP spid="8" grpId="0"/>
      <p:bldP spid="9" grpId="0"/>
      <p:bldP spid="16" grpId="0" animBg="1"/>
      <p:bldP spid="17" grpId="0" animBg="1"/>
      <p:bldP spid="18" grpId="0" animBg="1"/>
      <p:bldP spid="22" grpId="0" animBg="1"/>
      <p:bldP spid="24" grpId="0"/>
      <p:bldP spid="27" grpId="0"/>
      <p:bldP spid="28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920656" y="-27384"/>
            <a:ext cx="5614636" cy="1143000"/>
          </a:xfrm>
          <a:solidFill>
            <a:schemeClr val="bg1">
              <a:alpha val="75000"/>
            </a:schemeClr>
          </a:solidFill>
          <a:effectLst>
            <a:softEdge rad="203200"/>
          </a:effectLst>
        </p:spPr>
        <p:txBody>
          <a:bodyPr>
            <a:noAutofit/>
          </a:bodyPr>
          <a:lstStyle/>
          <a:p>
            <a:r>
              <a:rPr lang="fr-FR" sz="3600" b="1" dirty="0" smtClean="0">
                <a:effectLst>
                  <a:glow rad="152400">
                    <a:schemeClr val="bg1"/>
                  </a:glow>
                </a:effectLst>
              </a:rPr>
              <a:t>Courants, Tensions,  forme sinusoïdale </a:t>
            </a:r>
            <a:endParaRPr lang="fr-FR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0" y="1124744"/>
            <a:ext cx="9144000" cy="2692895"/>
          </a:xfrm>
          <a:solidFill>
            <a:schemeClr val="bg1">
              <a:alpha val="75000"/>
            </a:schemeClr>
          </a:solidFill>
          <a:effectLst>
            <a:softEdge rad="203200"/>
          </a:effectLst>
        </p:spPr>
        <p:txBody>
          <a:bodyPr>
            <a:normAutofit fontScale="92500" lnSpcReduction="10000"/>
          </a:bodyPr>
          <a:lstStyle/>
          <a:p>
            <a:pPr>
              <a:buBlip>
                <a:blip r:embed="rId28"/>
              </a:buBlip>
            </a:pPr>
            <a:r>
              <a:rPr lang="fr-FR" sz="2000" dirty="0">
                <a:effectLst/>
                <a:ea typeface="Verdana" panose="020B0604030504040204" pitchFamily="34" charset="0"/>
                <a:cs typeface="Verdana" panose="020B0604030504040204" pitchFamily="34" charset="0"/>
              </a:rPr>
              <a:t>Noté CA ou AC dans un schéma, ou repérés par des repères du type Ph, N, ou L1,L2,L3.</a:t>
            </a:r>
          </a:p>
          <a:p>
            <a:pPr>
              <a:buBlip>
                <a:blip r:embed="rId28"/>
              </a:buBlip>
            </a:pPr>
            <a:r>
              <a:rPr lang="fr-FR" sz="2000" dirty="0">
                <a:effectLst/>
                <a:ea typeface="Verdana" panose="020B0604030504040204" pitchFamily="34" charset="0"/>
                <a:cs typeface="Verdana" panose="020B0604030504040204" pitchFamily="34" charset="0"/>
              </a:rPr>
              <a:t>C ’est le type d’énergie électrique le plus employé, car c’est celle que l’on sait le mieux fabriquer, transporter, distribuer.</a:t>
            </a:r>
          </a:p>
          <a:p>
            <a:pPr>
              <a:buBlip>
                <a:blip r:embed="rId28"/>
              </a:buBlip>
            </a:pPr>
            <a:r>
              <a:rPr lang="fr-FR" sz="2000" dirty="0" smtClean="0">
                <a:effectLst/>
                <a:ea typeface="Verdana" panose="020B0604030504040204" pitchFamily="34" charset="0"/>
                <a:cs typeface="Verdana" panose="020B0604030504040204" pitchFamily="34" charset="0"/>
              </a:rPr>
              <a:t>Signal périodique donc la valeur </a:t>
            </a:r>
            <a:r>
              <a:rPr lang="fr-FR" sz="2000" dirty="0">
                <a:effectLst/>
                <a:ea typeface="Verdana" panose="020B0604030504040204" pitchFamily="34" charset="0"/>
                <a:cs typeface="Verdana" panose="020B0604030504040204" pitchFamily="34" charset="0"/>
              </a:rPr>
              <a:t>moyenne vaut  « 0 ». </a:t>
            </a:r>
            <a:r>
              <a:rPr lang="fr-FR" sz="2000" dirty="0" smtClean="0">
                <a:effectLst/>
                <a:ea typeface="Verdana" panose="020B0604030504040204" pitchFamily="34" charset="0"/>
                <a:cs typeface="Verdana" panose="020B0604030504040204" pitchFamily="34" charset="0"/>
              </a:rPr>
              <a:t>Le signal sinusoïdal est la forme de la tension produite par les centrale électriques (très vite déformé..)</a:t>
            </a:r>
            <a:endParaRPr lang="fr-FR" sz="2000" dirty="0">
              <a:effectLst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Blip>
                <a:blip r:embed="rId28"/>
              </a:buBlip>
            </a:pPr>
            <a:r>
              <a:rPr lang="fr-FR" sz="2000" dirty="0">
                <a:effectLst/>
                <a:ea typeface="Verdana" panose="020B0604030504040204" pitchFamily="34" charset="0"/>
                <a:cs typeface="Verdana" panose="020B0604030504040204" pitchFamily="34" charset="0"/>
              </a:rPr>
              <a:t>On aura des </a:t>
            </a:r>
            <a:r>
              <a:rPr lang="fr-FR" sz="2000" dirty="0">
                <a:effectLst/>
              </a:rPr>
              <a:t>valeurs maxi ou crête, mini, et efficace (</a:t>
            </a:r>
            <a:r>
              <a:rPr lang="fr-FR" sz="2000" dirty="0" err="1">
                <a:effectLst/>
              </a:rPr>
              <a:t>cf</a:t>
            </a:r>
            <a:r>
              <a:rPr lang="fr-FR" sz="2000" dirty="0">
                <a:effectLst/>
              </a:rPr>
              <a:t> continu)</a:t>
            </a:r>
            <a:endParaRPr lang="fr-FR" sz="2000" dirty="0" smtClean="0">
              <a:effectLst/>
            </a:endParaRPr>
          </a:p>
          <a:p>
            <a:pPr>
              <a:buBlip>
                <a:blip r:embed="rId28"/>
              </a:buBlip>
            </a:pPr>
            <a:r>
              <a:rPr lang="fr-FR" sz="2000" dirty="0" smtClean="0">
                <a:effectLst/>
              </a:rPr>
              <a:t>Fréquence « F » en Hz période « T » en s.</a:t>
            </a:r>
          </a:p>
          <a:p>
            <a:endParaRPr lang="fr-FR" sz="2000" dirty="0">
              <a:effectLst/>
            </a:endParaRPr>
          </a:p>
        </p:txBody>
      </p:sp>
      <p:sp>
        <p:nvSpPr>
          <p:cNvPr id="4" name="ZoneTexte 3"/>
          <p:cNvSpPr txBox="1"/>
          <p:nvPr>
            <p:custDataLst>
              <p:tags r:id="rId3"/>
            </p:custDataLst>
          </p:nvPr>
        </p:nvSpPr>
        <p:spPr>
          <a:xfrm>
            <a:off x="107504" y="4368861"/>
            <a:ext cx="1164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exemple</a:t>
            </a:r>
            <a:endParaRPr lang="fr-FR" dirty="0"/>
          </a:p>
        </p:txBody>
      </p:sp>
      <p:cxnSp>
        <p:nvCxnSpPr>
          <p:cNvPr id="5" name="Connecteur droit avec flèche 4"/>
          <p:cNvCxnSpPr/>
          <p:nvPr>
            <p:custDataLst>
              <p:tags r:id="rId4"/>
            </p:custDataLst>
          </p:nvPr>
        </p:nvCxnSpPr>
        <p:spPr>
          <a:xfrm flipV="1">
            <a:off x="2699792" y="3717032"/>
            <a:ext cx="0" cy="306144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/>
          <p:cNvCxnSpPr/>
          <p:nvPr>
            <p:custDataLst>
              <p:tags r:id="rId5"/>
            </p:custDataLst>
          </p:nvPr>
        </p:nvCxnSpPr>
        <p:spPr>
          <a:xfrm>
            <a:off x="2475326" y="5320772"/>
            <a:ext cx="6670785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>
            <p:custDataLst>
              <p:tags r:id="rId6"/>
            </p:custDataLst>
          </p:nvPr>
        </p:nvSpPr>
        <p:spPr>
          <a:xfrm>
            <a:off x="2157656" y="3933056"/>
            <a:ext cx="542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U+</a:t>
            </a:r>
            <a:endParaRPr lang="fr-FR" dirty="0"/>
          </a:p>
        </p:txBody>
      </p:sp>
      <p:sp>
        <p:nvSpPr>
          <p:cNvPr id="8" name="ZoneTexte 7"/>
          <p:cNvSpPr txBox="1"/>
          <p:nvPr>
            <p:custDataLst>
              <p:tags r:id="rId7"/>
            </p:custDataLst>
          </p:nvPr>
        </p:nvSpPr>
        <p:spPr>
          <a:xfrm>
            <a:off x="2144786" y="5136106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9" name="ZoneTexte 8"/>
          <p:cNvSpPr txBox="1"/>
          <p:nvPr>
            <p:custDataLst>
              <p:tags r:id="rId8"/>
            </p:custDataLst>
          </p:nvPr>
        </p:nvSpPr>
        <p:spPr>
          <a:xfrm>
            <a:off x="2144786" y="6400022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U-</a:t>
            </a:r>
            <a:endParaRPr lang="fr-FR" dirty="0"/>
          </a:p>
        </p:txBody>
      </p:sp>
      <p:cxnSp>
        <p:nvCxnSpPr>
          <p:cNvPr id="13" name="Connecteur droit 12"/>
          <p:cNvCxnSpPr/>
          <p:nvPr>
            <p:custDataLst>
              <p:tags r:id="rId9"/>
            </p:custDataLst>
          </p:nvPr>
        </p:nvCxnSpPr>
        <p:spPr>
          <a:xfrm flipV="1">
            <a:off x="2475662" y="4371606"/>
            <a:ext cx="5552722" cy="2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>
            <p:custDataLst>
              <p:tags r:id="rId10"/>
            </p:custDataLst>
          </p:nvPr>
        </p:nvCxnSpPr>
        <p:spPr>
          <a:xfrm flipV="1">
            <a:off x="2452837" y="5320770"/>
            <a:ext cx="5552722" cy="2"/>
          </a:xfrm>
          <a:prstGeom prst="line">
            <a:avLst/>
          </a:prstGeom>
          <a:ln w="381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>
            <p:custDataLst>
              <p:tags r:id="rId11"/>
            </p:custDataLst>
          </p:nvPr>
        </p:nvCxnSpPr>
        <p:spPr>
          <a:xfrm flipV="1">
            <a:off x="2716776" y="6309318"/>
            <a:ext cx="5552722" cy="2"/>
          </a:xfrm>
          <a:prstGeom prst="line">
            <a:avLst/>
          </a:prstGeom>
          <a:ln w="3810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>
            <p:custDataLst>
              <p:tags r:id="rId12"/>
            </p:custDataLst>
          </p:nvPr>
        </p:nvSpPr>
        <p:spPr>
          <a:xfrm>
            <a:off x="167454" y="3789040"/>
            <a:ext cx="1753202" cy="986455"/>
          </a:xfrm>
          <a:prstGeom prst="wedgeRectCallout">
            <a:avLst>
              <a:gd name="adj1" fmla="val 81434"/>
              <a:gd name="adj2" fmla="val 5007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 Maximum ou crête</a:t>
            </a:r>
            <a:endParaRPr lang="fr-FR" b="1" dirty="0"/>
          </a:p>
        </p:txBody>
      </p:sp>
      <p:sp>
        <p:nvSpPr>
          <p:cNvPr id="17" name="Rectangle 16"/>
          <p:cNvSpPr/>
          <p:nvPr>
            <p:custDataLst>
              <p:tags r:id="rId13"/>
            </p:custDataLst>
          </p:nvPr>
        </p:nvSpPr>
        <p:spPr>
          <a:xfrm>
            <a:off x="167454" y="5472643"/>
            <a:ext cx="1753202" cy="554370"/>
          </a:xfrm>
          <a:prstGeom prst="wedgeRectCallout">
            <a:avLst>
              <a:gd name="adj1" fmla="val 87953"/>
              <a:gd name="adj2" fmla="val -61713"/>
            </a:avLst>
          </a:prstGeom>
          <a:solidFill>
            <a:srgbClr val="00B050"/>
          </a:solidFill>
          <a:ln>
            <a:solidFill>
              <a:srgbClr val="063C06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 Moyenne ‘0’</a:t>
            </a:r>
            <a:endParaRPr lang="fr-FR" b="1" dirty="0"/>
          </a:p>
        </p:txBody>
      </p:sp>
      <p:sp>
        <p:nvSpPr>
          <p:cNvPr id="18" name="Rectangle 17"/>
          <p:cNvSpPr/>
          <p:nvPr>
            <p:custDataLst>
              <p:tags r:id="rId14"/>
            </p:custDataLst>
          </p:nvPr>
        </p:nvSpPr>
        <p:spPr>
          <a:xfrm>
            <a:off x="167454" y="6093296"/>
            <a:ext cx="1753202" cy="605469"/>
          </a:xfrm>
          <a:prstGeom prst="wedgeRectCallout">
            <a:avLst>
              <a:gd name="adj1" fmla="val 94472"/>
              <a:gd name="adj2" fmla="val -10819"/>
            </a:avLst>
          </a:prstGeom>
          <a:solidFill>
            <a:srgbClr val="0070C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 Minimum</a:t>
            </a:r>
            <a:endParaRPr lang="fr-FR" b="1" dirty="0"/>
          </a:p>
        </p:txBody>
      </p:sp>
      <p:cxnSp>
        <p:nvCxnSpPr>
          <p:cNvPr id="19" name="Connecteur droit avec flèche 18"/>
          <p:cNvCxnSpPr/>
          <p:nvPr>
            <p:custDataLst>
              <p:tags r:id="rId15"/>
            </p:custDataLst>
          </p:nvPr>
        </p:nvCxnSpPr>
        <p:spPr>
          <a:xfrm>
            <a:off x="3923928" y="6373808"/>
            <a:ext cx="1233262" cy="26214"/>
          </a:xfrm>
          <a:prstGeom prst="straightConnector1">
            <a:avLst/>
          </a:prstGeom>
          <a:ln w="38100">
            <a:solidFill>
              <a:schemeClr val="bg2">
                <a:lumMod val="25000"/>
              </a:schemeClr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>
            <p:custDataLst>
              <p:tags r:id="rId16"/>
            </p:custDataLst>
          </p:nvPr>
        </p:nvCxnSpPr>
        <p:spPr>
          <a:xfrm flipV="1">
            <a:off x="3923928" y="5325584"/>
            <a:ext cx="0" cy="1055744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>
            <p:custDataLst>
              <p:tags r:id="rId17"/>
            </p:custDataLst>
          </p:nvPr>
        </p:nvCxnSpPr>
        <p:spPr>
          <a:xfrm flipV="1">
            <a:off x="5148064" y="5325584"/>
            <a:ext cx="0" cy="1055744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>
            <p:custDataLst>
              <p:tags r:id="rId18"/>
            </p:custDataLst>
          </p:nvPr>
        </p:nvSpPr>
        <p:spPr>
          <a:xfrm>
            <a:off x="2808270" y="6525344"/>
            <a:ext cx="1753202" cy="308558"/>
          </a:xfrm>
          <a:prstGeom prst="wedgeRectCallout">
            <a:avLst>
              <a:gd name="adj1" fmla="val 48110"/>
              <a:gd name="adj2" fmla="val -91542"/>
            </a:avLst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1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Une période</a:t>
            </a:r>
            <a:endParaRPr lang="fr-FR" b="1" dirty="0"/>
          </a:p>
        </p:txBody>
      </p:sp>
      <p:cxnSp>
        <p:nvCxnSpPr>
          <p:cNvPr id="23" name="Connecteur droit 22"/>
          <p:cNvCxnSpPr/>
          <p:nvPr>
            <p:custDataLst>
              <p:tags r:id="rId19"/>
            </p:custDataLst>
          </p:nvPr>
        </p:nvCxnSpPr>
        <p:spPr>
          <a:xfrm flipH="1" flipV="1">
            <a:off x="7524328" y="5223088"/>
            <a:ext cx="9830" cy="343206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/>
          <p:cNvSpPr txBox="1"/>
          <p:nvPr>
            <p:custDataLst>
              <p:tags r:id="rId20"/>
            </p:custDataLst>
          </p:nvPr>
        </p:nvSpPr>
        <p:spPr>
          <a:xfrm>
            <a:off x="7534158" y="5410885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26" name="ZoneTexte 25"/>
          <p:cNvSpPr txBox="1"/>
          <p:nvPr>
            <p:custDataLst>
              <p:tags r:id="rId21"/>
            </p:custDataLst>
          </p:nvPr>
        </p:nvSpPr>
        <p:spPr>
          <a:xfrm>
            <a:off x="8481282" y="5465148"/>
            <a:ext cx="686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 (s)</a:t>
            </a:r>
            <a:endParaRPr lang="fr-FR" dirty="0"/>
          </a:p>
        </p:txBody>
      </p:sp>
      <p:pic>
        <p:nvPicPr>
          <p:cNvPr id="28" name="Image 27"/>
          <p:cNvPicPr>
            <a:picLocks noChangeAspect="1"/>
          </p:cNvPicPr>
          <p:nvPr>
            <p:custDataLst>
              <p:tags r:id="rId22"/>
            </p:custDataLst>
          </p:nvPr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81" t="13847" r="7361" b="21588"/>
          <a:stretch/>
        </p:blipFill>
        <p:spPr>
          <a:xfrm>
            <a:off x="2627784" y="4293096"/>
            <a:ext cx="4907508" cy="2097634"/>
          </a:xfrm>
          <a:prstGeom prst="rect">
            <a:avLst/>
          </a:prstGeom>
        </p:spPr>
      </p:pic>
      <p:sp>
        <p:nvSpPr>
          <p:cNvPr id="35" name="Rectangle 34"/>
          <p:cNvSpPr/>
          <p:nvPr>
            <p:custDataLst>
              <p:tags r:id="rId23"/>
            </p:custDataLst>
          </p:nvPr>
        </p:nvSpPr>
        <p:spPr>
          <a:xfrm>
            <a:off x="170034" y="4851335"/>
            <a:ext cx="1753202" cy="554370"/>
          </a:xfrm>
          <a:prstGeom prst="wedgeRectCallout">
            <a:avLst>
              <a:gd name="adj1" fmla="val 87953"/>
              <a:gd name="adj2" fmla="val -61713"/>
            </a:avLst>
          </a:prstGeom>
          <a:solidFill>
            <a:schemeClr val="accent6">
              <a:lumMod val="75000"/>
            </a:schemeClr>
          </a:solidFill>
          <a:ln>
            <a:solidFill>
              <a:srgbClr val="063C06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 efficace</a:t>
            </a:r>
            <a:endParaRPr lang="fr-FR" b="1" dirty="0"/>
          </a:p>
        </p:txBody>
      </p:sp>
      <p:cxnSp>
        <p:nvCxnSpPr>
          <p:cNvPr id="36" name="Connecteur droit 35"/>
          <p:cNvCxnSpPr/>
          <p:nvPr>
            <p:custDataLst>
              <p:tags r:id="rId24"/>
            </p:custDataLst>
          </p:nvPr>
        </p:nvCxnSpPr>
        <p:spPr>
          <a:xfrm flipV="1">
            <a:off x="2716776" y="4747513"/>
            <a:ext cx="5552722" cy="2"/>
          </a:xfrm>
          <a:prstGeom prst="line">
            <a:avLst/>
          </a:prstGeom>
          <a:ln w="38100">
            <a:solidFill>
              <a:srgbClr val="F7903B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>
            <p:custDataLst>
              <p:tags r:id="rId25"/>
            </p:custDataLst>
          </p:nvPr>
        </p:nvSpPr>
        <p:spPr>
          <a:xfrm>
            <a:off x="7441405" y="3573016"/>
            <a:ext cx="1656185" cy="1470306"/>
          </a:xfrm>
          <a:prstGeom prst="wedgeRectCallout">
            <a:avLst>
              <a:gd name="adj1" fmla="val -39847"/>
              <a:gd name="adj2" fmla="val 65527"/>
            </a:avLst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1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fr-FR" b="1" dirty="0" smtClean="0"/>
              <a:t>4 périodes pour 1 seconde </a:t>
            </a:r>
            <a:br>
              <a:rPr lang="fr-FR" b="1" dirty="0" smtClean="0"/>
            </a:br>
            <a:r>
              <a:rPr lang="fr-FR" b="1" dirty="0" smtClean="0"/>
              <a:t>F = 4 Hz   et  T =0,25s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013137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650"/>
                            </p:stCondLst>
                            <p:childTnLst>
                              <p:par>
                                <p:cTn id="72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65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700"/>
                            </p:stCondLst>
                            <p:childTnLst>
                              <p:par>
                                <p:cTn id="80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7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900"/>
                            </p:stCondLst>
                            <p:childTnLst>
                              <p:par>
                                <p:cTn id="88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690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0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50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550"/>
                            </p:stCondLst>
                            <p:childTnLst>
                              <p:par>
                                <p:cTn id="113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550"/>
                            </p:stCondLst>
                            <p:childTnLst>
                              <p:par>
                                <p:cTn id="1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550"/>
                            </p:stCondLst>
                            <p:childTnLst>
                              <p:par>
                                <p:cTn id="1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  <p:bldP spid="7" grpId="0"/>
      <p:bldP spid="8" grpId="0"/>
      <p:bldP spid="9" grpId="0"/>
      <p:bldP spid="16" grpId="0" animBg="1"/>
      <p:bldP spid="17" grpId="0" animBg="1"/>
      <p:bldP spid="18" grpId="0" animBg="1"/>
      <p:bldP spid="22" grpId="0" animBg="1"/>
      <p:bldP spid="24" grpId="0"/>
      <p:bldP spid="26" grpId="0"/>
      <p:bldP spid="35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671954" y="0"/>
            <a:ext cx="5924382" cy="1143000"/>
          </a:xfrm>
          <a:solidFill>
            <a:schemeClr val="bg1">
              <a:alpha val="75000"/>
            </a:schemeClr>
          </a:solidFill>
          <a:effectLst>
            <a:softEdge rad="203200"/>
          </a:effectLst>
        </p:spPr>
        <p:txBody>
          <a:bodyPr>
            <a:noAutofit/>
          </a:bodyPr>
          <a:lstStyle/>
          <a:p>
            <a:r>
              <a:rPr lang="fr-FR" sz="3600" b="1" dirty="0" smtClean="0">
                <a:effectLst/>
              </a:rPr>
              <a:t>Courants, Tensions,  forme sinusoïdale</a:t>
            </a:r>
            <a:endParaRPr lang="fr-FR" sz="3600" dirty="0">
              <a:effectLst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0" y="1124744"/>
            <a:ext cx="9144000" cy="2692895"/>
          </a:xfrm>
          <a:solidFill>
            <a:schemeClr val="bg1">
              <a:alpha val="75000"/>
            </a:schemeClr>
          </a:solidFill>
          <a:effectLst>
            <a:softEdge rad="203200"/>
          </a:effectLst>
        </p:spPr>
        <p:txBody>
          <a:bodyPr>
            <a:normAutofit/>
          </a:bodyPr>
          <a:lstStyle/>
          <a:p>
            <a:pPr>
              <a:buBlip>
                <a:blip r:embed="rId9"/>
              </a:buBlip>
            </a:pPr>
            <a:r>
              <a:rPr lang="fr-FR" sz="2000" dirty="0" smtClean="0">
                <a:effectLst/>
                <a:ea typeface="Verdana" panose="020B0604030504040204" pitchFamily="34" charset="0"/>
                <a:cs typeface="Verdana" panose="020B0604030504040204" pitchFamily="34" charset="0"/>
              </a:rPr>
              <a:t>La tension à l’origine est sinusoïdale en sortie d’une centrale électrique. Très vite déformée par le fonctionnement même des récepteurs sur le réseau elle reste néanmoins alternative d’où l’appellation « courant alternatif ».</a:t>
            </a:r>
          </a:p>
          <a:p>
            <a:pPr>
              <a:buBlip>
                <a:blip r:embed="rId9"/>
              </a:buBlip>
            </a:pPr>
            <a:r>
              <a:rPr lang="fr-FR" sz="2000" dirty="0" smtClean="0">
                <a:effectLst/>
                <a:ea typeface="Verdana" panose="020B0604030504040204" pitchFamily="34" charset="0"/>
                <a:cs typeface="Verdana" panose="020B0604030504040204" pitchFamily="34" charset="0"/>
              </a:rPr>
              <a:t>On utilise les règles mathématiques liées aux calculs trigonométriques pour toutes les valeurs entre elles. C’est ainsi qu’on obtient</a:t>
            </a:r>
            <a:endParaRPr lang="fr-FR" sz="2000" dirty="0" smtClean="0">
              <a:effectLst/>
            </a:endParaRPr>
          </a:p>
          <a:p>
            <a:endParaRPr lang="fr-FR" sz="2000" dirty="0">
              <a:effectLst/>
            </a:endParaRPr>
          </a:p>
        </p:txBody>
      </p:sp>
      <p:sp>
        <p:nvSpPr>
          <p:cNvPr id="16" name="Arrondir un rectangle avec un coin diagonal 15"/>
          <p:cNvSpPr/>
          <p:nvPr>
            <p:custDataLst>
              <p:tags r:id="rId3"/>
            </p:custDataLst>
          </p:nvPr>
        </p:nvSpPr>
        <p:spPr>
          <a:xfrm>
            <a:off x="297773" y="3429000"/>
            <a:ext cx="2748362" cy="1944216"/>
          </a:xfrm>
          <a:prstGeom prst="round2DiagRect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 ou courant Maximum ou crête </a:t>
            </a:r>
            <a:br>
              <a:rPr lang="fr-FR" b="1" dirty="0" smtClean="0"/>
            </a:br>
            <a:r>
              <a:rPr lang="fr-FR" b="1" dirty="0" smtClean="0"/>
              <a:t>notée Û; Î</a:t>
            </a:r>
          </a:p>
          <a:p>
            <a:pPr algn="ctr"/>
            <a:endParaRPr lang="fr-FR" b="1" dirty="0" smtClean="0"/>
          </a:p>
          <a:p>
            <a:pPr algn="ctr"/>
            <a:r>
              <a:rPr lang="fr-FR" sz="2400" b="1" dirty="0" smtClean="0">
                <a:effectLst>
                  <a:glow rad="266700">
                    <a:srgbClr val="700000">
                      <a:alpha val="82000"/>
                    </a:srgbClr>
                  </a:glow>
                </a:effectLst>
              </a:rPr>
              <a:t>Û = </a:t>
            </a:r>
            <a:r>
              <a:rPr lang="fr-FR" sz="2400" b="1" dirty="0" err="1" smtClean="0">
                <a:effectLst>
                  <a:glow rad="266700">
                    <a:srgbClr val="700000">
                      <a:alpha val="82000"/>
                    </a:srgbClr>
                  </a:glow>
                </a:effectLst>
              </a:rPr>
              <a:t>Ueff</a:t>
            </a:r>
            <a:r>
              <a:rPr lang="fr-FR" sz="2400" b="1" dirty="0" smtClean="0">
                <a:effectLst>
                  <a:glow rad="266700">
                    <a:srgbClr val="700000">
                      <a:alpha val="82000"/>
                    </a:srgbClr>
                  </a:glow>
                </a:effectLst>
              </a:rPr>
              <a:t> x </a:t>
            </a:r>
            <a:r>
              <a:rPr lang="fr-FR" sz="2400" b="1" dirty="0" smtClean="0">
                <a:effectLst>
                  <a:glow rad="266700">
                    <a:srgbClr val="700000">
                      <a:alpha val="82000"/>
                    </a:srgbClr>
                  </a:glow>
                </a:effectLst>
                <a:sym typeface="Symbol"/>
              </a:rPr>
              <a:t>2</a:t>
            </a:r>
            <a:endParaRPr lang="fr-FR" sz="2400" b="1" dirty="0" smtClean="0">
              <a:effectLst>
                <a:glow rad="266700">
                  <a:srgbClr val="700000">
                    <a:alpha val="82000"/>
                  </a:srgbClr>
                </a:glow>
              </a:effectLst>
            </a:endParaRPr>
          </a:p>
          <a:p>
            <a:pPr algn="ctr"/>
            <a:r>
              <a:rPr lang="fr-FR" b="1" dirty="0" smtClean="0"/>
              <a:t> </a:t>
            </a:r>
            <a:endParaRPr lang="fr-FR" b="1" dirty="0"/>
          </a:p>
        </p:txBody>
      </p:sp>
      <p:sp>
        <p:nvSpPr>
          <p:cNvPr id="35" name="Arrondir un rectangle avec un coin diagonal 34"/>
          <p:cNvSpPr/>
          <p:nvPr>
            <p:custDataLst>
              <p:tags r:id="rId4"/>
            </p:custDataLst>
          </p:nvPr>
        </p:nvSpPr>
        <p:spPr>
          <a:xfrm>
            <a:off x="3279812" y="3429001"/>
            <a:ext cx="2588332" cy="1944216"/>
          </a:xfrm>
          <a:prstGeom prst="round2Diag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063C06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Tension, courant efficace notée </a:t>
            </a:r>
            <a:r>
              <a:rPr lang="fr-FR" b="1" dirty="0" err="1" smtClean="0"/>
              <a:t>Ueff</a:t>
            </a:r>
            <a:r>
              <a:rPr lang="fr-FR" b="1" dirty="0" smtClean="0"/>
              <a:t> ou U; </a:t>
            </a:r>
            <a:br>
              <a:rPr lang="fr-FR" b="1" dirty="0" smtClean="0"/>
            </a:br>
            <a:r>
              <a:rPr lang="fr-FR" b="1" dirty="0" err="1" smtClean="0"/>
              <a:t>Ieff</a:t>
            </a:r>
            <a:r>
              <a:rPr lang="fr-FR" b="1" dirty="0" smtClean="0"/>
              <a:t> ou I</a:t>
            </a:r>
          </a:p>
          <a:p>
            <a:pPr algn="ctr"/>
            <a:endParaRPr lang="fr-FR" b="1" dirty="0" smtClean="0"/>
          </a:p>
          <a:p>
            <a:pPr algn="ctr"/>
            <a:r>
              <a:rPr lang="fr-FR" sz="2400" b="1" dirty="0" smtClean="0">
                <a:effectLst>
                  <a:glow rad="254000">
                    <a:schemeClr val="accent6">
                      <a:lumMod val="50000"/>
                      <a:alpha val="93000"/>
                    </a:schemeClr>
                  </a:glow>
                </a:effectLst>
              </a:rPr>
              <a:t>U = Û /</a:t>
            </a:r>
            <a:r>
              <a:rPr lang="fr-FR" sz="2400" b="1" dirty="0" smtClean="0">
                <a:effectLst>
                  <a:glow rad="254000">
                    <a:schemeClr val="accent6">
                      <a:lumMod val="50000"/>
                      <a:alpha val="93000"/>
                    </a:schemeClr>
                  </a:glow>
                </a:effectLst>
                <a:sym typeface="Symbol"/>
              </a:rPr>
              <a:t> 2</a:t>
            </a:r>
            <a:r>
              <a:rPr lang="fr-FR" sz="2400" b="1" dirty="0" smtClean="0">
                <a:effectLst>
                  <a:glow rad="254000">
                    <a:schemeClr val="accent6">
                      <a:lumMod val="50000"/>
                      <a:alpha val="93000"/>
                    </a:schemeClr>
                  </a:glow>
                </a:effectLst>
              </a:rPr>
              <a:t>  </a:t>
            </a:r>
            <a:endParaRPr lang="fr-FR" sz="2400" b="1" dirty="0">
              <a:effectLst>
                <a:glow rad="254000">
                  <a:schemeClr val="accent6">
                    <a:lumMod val="50000"/>
                    <a:alpha val="93000"/>
                  </a:schemeClr>
                </a:glow>
              </a:effectLst>
            </a:endParaRPr>
          </a:p>
        </p:txBody>
      </p:sp>
      <p:sp>
        <p:nvSpPr>
          <p:cNvPr id="17" name="Arrondir un rectangle avec un coin diagonal 16"/>
          <p:cNvSpPr/>
          <p:nvPr>
            <p:custDataLst>
              <p:tags r:id="rId5"/>
            </p:custDataLst>
          </p:nvPr>
        </p:nvSpPr>
        <p:spPr>
          <a:xfrm>
            <a:off x="6089953" y="3429001"/>
            <a:ext cx="2756272" cy="1944215"/>
          </a:xfrm>
          <a:prstGeom prst="round2DiagRect">
            <a:avLst/>
          </a:prstGeom>
          <a:solidFill>
            <a:srgbClr val="00B050"/>
          </a:solidFill>
          <a:ln>
            <a:solidFill>
              <a:srgbClr val="063C06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 Moyenne notée </a:t>
            </a:r>
            <a:r>
              <a:rPr lang="fr-FR" b="1" dirty="0" smtClean="0">
                <a:latin typeface="Verdana"/>
                <a:ea typeface="Verdana"/>
                <a:cs typeface="Verdana"/>
              </a:rPr>
              <a:t>Ū</a:t>
            </a:r>
            <a:r>
              <a:rPr lang="fr-FR" b="1" dirty="0" smtClean="0"/>
              <a:t> </a:t>
            </a:r>
            <a:br>
              <a:rPr lang="fr-FR" b="1" dirty="0" smtClean="0"/>
            </a:br>
            <a:r>
              <a:rPr lang="fr-FR" b="1" dirty="0" smtClean="0"/>
              <a:t>Courant moyen noté </a:t>
            </a:r>
            <a:r>
              <a:rPr lang="fr-FR" b="1" dirty="0">
                <a:ea typeface="Verdana"/>
                <a:cs typeface="Verdana"/>
              </a:rPr>
              <a:t>Ī </a:t>
            </a:r>
            <a:endParaRPr lang="fr-FR" b="1" dirty="0" smtClean="0">
              <a:ea typeface="Verdana"/>
              <a:cs typeface="Verdana"/>
            </a:endParaRPr>
          </a:p>
          <a:p>
            <a:pPr algn="ctr"/>
            <a:endParaRPr lang="fr-FR" b="1" dirty="0" smtClean="0">
              <a:ea typeface="Verdana"/>
              <a:cs typeface="Verdana"/>
            </a:endParaRPr>
          </a:p>
          <a:p>
            <a:pPr algn="ctr"/>
            <a:r>
              <a:rPr lang="fr-FR" sz="2400" b="1" dirty="0">
                <a:effectLst>
                  <a:glow rad="266700">
                    <a:srgbClr val="063C06">
                      <a:alpha val="87000"/>
                    </a:srgbClr>
                  </a:glow>
                </a:effectLst>
                <a:ea typeface="Verdana"/>
                <a:cs typeface="Verdana"/>
              </a:rPr>
              <a:t>Ū </a:t>
            </a:r>
            <a:r>
              <a:rPr lang="fr-FR" sz="2400" b="1" dirty="0" smtClean="0">
                <a:effectLst>
                  <a:glow rad="266700">
                    <a:srgbClr val="063C06">
                      <a:alpha val="87000"/>
                    </a:srgbClr>
                  </a:glow>
                </a:effectLst>
                <a:ea typeface="Verdana"/>
                <a:cs typeface="Verdana"/>
              </a:rPr>
              <a:t> = </a:t>
            </a:r>
            <a:r>
              <a:rPr lang="fr-FR" sz="2400" b="1" dirty="0" smtClean="0">
                <a:effectLst>
                  <a:glow rad="266700">
                    <a:srgbClr val="063C06">
                      <a:alpha val="87000"/>
                    </a:srgbClr>
                  </a:glow>
                </a:effectLst>
              </a:rPr>
              <a:t>0</a:t>
            </a:r>
            <a:endParaRPr lang="fr-FR" sz="2400" b="1" dirty="0">
              <a:effectLst>
                <a:glow rad="266700">
                  <a:srgbClr val="063C06">
                    <a:alpha val="87000"/>
                  </a:srgbClr>
                </a:glow>
              </a:effectLst>
            </a:endParaRPr>
          </a:p>
        </p:txBody>
      </p:sp>
      <p:sp>
        <p:nvSpPr>
          <p:cNvPr id="27" name="Arrondir un rectangle avec un coin diagonal 26"/>
          <p:cNvSpPr/>
          <p:nvPr>
            <p:custDataLst>
              <p:tags r:id="rId6"/>
            </p:custDataLst>
          </p:nvPr>
        </p:nvSpPr>
        <p:spPr>
          <a:xfrm>
            <a:off x="0" y="5445224"/>
            <a:ext cx="9144000" cy="1340769"/>
          </a:xfrm>
          <a:prstGeom prst="round2DiagRect">
            <a:avLst/>
          </a:prstGeom>
          <a:solidFill>
            <a:srgbClr val="0070C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 instantanée noté u, courant instantané noté i (minuscules)</a:t>
            </a:r>
            <a:endParaRPr lang="fr-FR" b="1" dirty="0"/>
          </a:p>
          <a:p>
            <a:pPr algn="ctr"/>
            <a:r>
              <a:rPr lang="fr-FR" b="1" dirty="0" smtClean="0"/>
              <a:t>  </a:t>
            </a:r>
          </a:p>
          <a:p>
            <a:pPr algn="ctr"/>
            <a:r>
              <a:rPr lang="fr-FR" sz="2400" b="1" dirty="0" smtClean="0">
                <a:effectLst>
                  <a:glow rad="228600">
                    <a:schemeClr val="tx2">
                      <a:lumMod val="50000"/>
                      <a:alpha val="92000"/>
                    </a:schemeClr>
                  </a:glow>
                </a:effectLst>
              </a:rPr>
              <a:t>u = Û sin (</a:t>
            </a:r>
            <a:r>
              <a:rPr lang="fr-FR" sz="2400" b="1" dirty="0" smtClean="0">
                <a:effectLst>
                  <a:glow rad="228600">
                    <a:schemeClr val="tx2">
                      <a:lumMod val="50000"/>
                      <a:alpha val="92000"/>
                    </a:schemeClr>
                  </a:glow>
                </a:effectLst>
                <a:sym typeface="Symbol"/>
              </a:rPr>
              <a:t> t)</a:t>
            </a:r>
          </a:p>
          <a:p>
            <a:pPr algn="ctr"/>
            <a:r>
              <a:rPr lang="fr-FR" b="1" dirty="0" smtClean="0">
                <a:sym typeface="Symbol"/>
              </a:rPr>
              <a:t>Avec   </a:t>
            </a:r>
            <a:r>
              <a:rPr lang="fr-FR" sz="2400" b="1" dirty="0" smtClean="0">
                <a:effectLst>
                  <a:glow rad="279400">
                    <a:schemeClr val="accent1">
                      <a:lumMod val="50000"/>
                      <a:alpha val="70000"/>
                    </a:schemeClr>
                  </a:glow>
                </a:effectLst>
                <a:sym typeface="Symbol"/>
              </a:rPr>
              <a:t> = 2 F   </a:t>
            </a:r>
            <a:r>
              <a:rPr lang="fr-FR" b="1" dirty="0" smtClean="0">
                <a:sym typeface="Symbol"/>
              </a:rPr>
              <a:t>en radians/ secondes et t en secondes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165151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  <p:bldP spid="16" grpId="0" animBg="1"/>
      <p:bldP spid="35" grpId="0" animBg="1"/>
      <p:bldP spid="17" grpId="0" animBg="1"/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051720" y="15776"/>
            <a:ext cx="4768180" cy="1143000"/>
          </a:xfrm>
          <a:solidFill>
            <a:schemeClr val="bg1">
              <a:alpha val="75000"/>
            </a:schemeClr>
          </a:solidFill>
          <a:effectLst>
            <a:softEdge rad="203200"/>
          </a:effectLst>
        </p:spPr>
        <p:txBody>
          <a:bodyPr>
            <a:normAutofit fontScale="90000"/>
          </a:bodyPr>
          <a:lstStyle/>
          <a:p>
            <a:r>
              <a:rPr lang="fr-FR" dirty="0" smtClean="0">
                <a:effectLst/>
              </a:rPr>
              <a:t>À vous de jouer 1</a:t>
            </a:r>
            <a:endParaRPr lang="fr-FR" dirty="0">
              <a:effectLst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57200" y="1600201"/>
            <a:ext cx="5554960" cy="460648"/>
          </a:xfrm>
          <a:solidFill>
            <a:schemeClr val="bg1">
              <a:alpha val="73000"/>
            </a:schemeClr>
          </a:solidFill>
          <a:effectLst>
            <a:softEdge rad="101600"/>
          </a:effectLst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r-FR" sz="2000" dirty="0" smtClean="0">
                <a:effectLst/>
              </a:rPr>
              <a:t>De quelle nature, ou type, est ce courant ?</a:t>
            </a:r>
            <a:endParaRPr lang="fr-FR" sz="2000" dirty="0">
              <a:effectLst/>
            </a:endParaRPr>
          </a:p>
        </p:txBody>
      </p:sp>
      <p:pic>
        <p:nvPicPr>
          <p:cNvPr id="4" name="Image 3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63"/>
          <a:stretch/>
        </p:blipFill>
        <p:spPr>
          <a:xfrm>
            <a:off x="1291517" y="2852936"/>
            <a:ext cx="5528383" cy="2560109"/>
          </a:xfrm>
          <a:prstGeom prst="rect">
            <a:avLst/>
          </a:prstGeom>
        </p:spPr>
      </p:pic>
      <p:sp>
        <p:nvSpPr>
          <p:cNvPr id="6" name="Forme libre 5"/>
          <p:cNvSpPr/>
          <p:nvPr>
            <p:custDataLst>
              <p:tags r:id="rId4"/>
            </p:custDataLst>
          </p:nvPr>
        </p:nvSpPr>
        <p:spPr>
          <a:xfrm>
            <a:off x="1439877" y="4415696"/>
            <a:ext cx="5044247" cy="490654"/>
          </a:xfrm>
          <a:custGeom>
            <a:avLst/>
            <a:gdLst>
              <a:gd name="connsiteX0" fmla="*/ 0 w 4828478"/>
              <a:gd name="connsiteY0" fmla="*/ 312235 h 490654"/>
              <a:gd name="connsiteX1" fmla="*/ 0 w 4828478"/>
              <a:gd name="connsiteY1" fmla="*/ 312235 h 490654"/>
              <a:gd name="connsiteX2" fmla="*/ 122664 w 4828478"/>
              <a:gd name="connsiteY2" fmla="*/ 267630 h 490654"/>
              <a:gd name="connsiteX3" fmla="*/ 234176 w 4828478"/>
              <a:gd name="connsiteY3" fmla="*/ 256478 h 490654"/>
              <a:gd name="connsiteX4" fmla="*/ 390293 w 4828478"/>
              <a:gd name="connsiteY4" fmla="*/ 223025 h 490654"/>
              <a:gd name="connsiteX5" fmla="*/ 468351 w 4828478"/>
              <a:gd name="connsiteY5" fmla="*/ 200722 h 490654"/>
              <a:gd name="connsiteX6" fmla="*/ 758283 w 4828478"/>
              <a:gd name="connsiteY6" fmla="*/ 211874 h 490654"/>
              <a:gd name="connsiteX7" fmla="*/ 869795 w 4828478"/>
              <a:gd name="connsiteY7" fmla="*/ 234176 h 490654"/>
              <a:gd name="connsiteX8" fmla="*/ 1293542 w 4828478"/>
              <a:gd name="connsiteY8" fmla="*/ 256478 h 490654"/>
              <a:gd name="connsiteX9" fmla="*/ 1494264 w 4828478"/>
              <a:gd name="connsiteY9" fmla="*/ 289932 h 490654"/>
              <a:gd name="connsiteX10" fmla="*/ 1561171 w 4828478"/>
              <a:gd name="connsiteY10" fmla="*/ 312235 h 490654"/>
              <a:gd name="connsiteX11" fmla="*/ 1594625 w 4828478"/>
              <a:gd name="connsiteY11" fmla="*/ 323386 h 490654"/>
              <a:gd name="connsiteX12" fmla="*/ 1739590 w 4828478"/>
              <a:gd name="connsiteY12" fmla="*/ 356839 h 490654"/>
              <a:gd name="connsiteX13" fmla="*/ 1784195 w 4828478"/>
              <a:gd name="connsiteY13" fmla="*/ 367991 h 490654"/>
              <a:gd name="connsiteX14" fmla="*/ 2129883 w 4828478"/>
              <a:gd name="connsiteY14" fmla="*/ 356839 h 490654"/>
              <a:gd name="connsiteX15" fmla="*/ 2319454 w 4828478"/>
              <a:gd name="connsiteY15" fmla="*/ 334537 h 490654"/>
              <a:gd name="connsiteX16" fmla="*/ 2442117 w 4828478"/>
              <a:gd name="connsiteY16" fmla="*/ 345688 h 490654"/>
              <a:gd name="connsiteX17" fmla="*/ 2475571 w 4828478"/>
              <a:gd name="connsiteY17" fmla="*/ 356839 h 490654"/>
              <a:gd name="connsiteX18" fmla="*/ 2520176 w 4828478"/>
              <a:gd name="connsiteY18" fmla="*/ 367991 h 490654"/>
              <a:gd name="connsiteX19" fmla="*/ 2553629 w 4828478"/>
              <a:gd name="connsiteY19" fmla="*/ 379142 h 490654"/>
              <a:gd name="connsiteX20" fmla="*/ 2687444 w 4828478"/>
              <a:gd name="connsiteY20" fmla="*/ 412596 h 490654"/>
              <a:gd name="connsiteX21" fmla="*/ 2732049 w 4828478"/>
              <a:gd name="connsiteY21" fmla="*/ 423747 h 490654"/>
              <a:gd name="connsiteX22" fmla="*/ 2776654 w 4828478"/>
              <a:gd name="connsiteY22" fmla="*/ 434898 h 490654"/>
              <a:gd name="connsiteX23" fmla="*/ 2843561 w 4828478"/>
              <a:gd name="connsiteY23" fmla="*/ 446049 h 490654"/>
              <a:gd name="connsiteX24" fmla="*/ 2888166 w 4828478"/>
              <a:gd name="connsiteY24" fmla="*/ 457200 h 490654"/>
              <a:gd name="connsiteX25" fmla="*/ 2955073 w 4828478"/>
              <a:gd name="connsiteY25" fmla="*/ 468352 h 490654"/>
              <a:gd name="connsiteX26" fmla="*/ 3055434 w 4828478"/>
              <a:gd name="connsiteY26" fmla="*/ 490654 h 490654"/>
              <a:gd name="connsiteX27" fmla="*/ 3144644 w 4828478"/>
              <a:gd name="connsiteY27" fmla="*/ 479503 h 490654"/>
              <a:gd name="connsiteX28" fmla="*/ 3189249 w 4828478"/>
              <a:gd name="connsiteY28" fmla="*/ 412596 h 490654"/>
              <a:gd name="connsiteX29" fmla="*/ 3278459 w 4828478"/>
              <a:gd name="connsiteY29" fmla="*/ 289932 h 490654"/>
              <a:gd name="connsiteX30" fmla="*/ 3345366 w 4828478"/>
              <a:gd name="connsiteY30" fmla="*/ 200722 h 490654"/>
              <a:gd name="connsiteX31" fmla="*/ 3434576 w 4828478"/>
              <a:gd name="connsiteY31" fmla="*/ 111513 h 490654"/>
              <a:gd name="connsiteX32" fmla="*/ 3468029 w 4828478"/>
              <a:gd name="connsiteY32" fmla="*/ 78059 h 490654"/>
              <a:gd name="connsiteX33" fmla="*/ 3501483 w 4828478"/>
              <a:gd name="connsiteY33" fmla="*/ 55756 h 490654"/>
              <a:gd name="connsiteX34" fmla="*/ 3523786 w 4828478"/>
              <a:gd name="connsiteY34" fmla="*/ 33454 h 490654"/>
              <a:gd name="connsiteX35" fmla="*/ 3590693 w 4828478"/>
              <a:gd name="connsiteY35" fmla="*/ 0 h 490654"/>
              <a:gd name="connsiteX36" fmla="*/ 3735659 w 4828478"/>
              <a:gd name="connsiteY36" fmla="*/ 22303 h 490654"/>
              <a:gd name="connsiteX37" fmla="*/ 3824869 w 4828478"/>
              <a:gd name="connsiteY37" fmla="*/ 44605 h 490654"/>
              <a:gd name="connsiteX38" fmla="*/ 3880625 w 4828478"/>
              <a:gd name="connsiteY38" fmla="*/ 55756 h 490654"/>
              <a:gd name="connsiteX39" fmla="*/ 3902927 w 4828478"/>
              <a:gd name="connsiteY39" fmla="*/ 78059 h 490654"/>
              <a:gd name="connsiteX40" fmla="*/ 3947532 w 4828478"/>
              <a:gd name="connsiteY40" fmla="*/ 156117 h 490654"/>
              <a:gd name="connsiteX41" fmla="*/ 3969834 w 4828478"/>
              <a:gd name="connsiteY41" fmla="*/ 178420 h 490654"/>
              <a:gd name="connsiteX42" fmla="*/ 3992137 w 4828478"/>
              <a:gd name="connsiteY42" fmla="*/ 211874 h 490654"/>
              <a:gd name="connsiteX43" fmla="*/ 4070195 w 4828478"/>
              <a:gd name="connsiteY43" fmla="*/ 278781 h 490654"/>
              <a:gd name="connsiteX44" fmla="*/ 4259766 w 4828478"/>
              <a:gd name="connsiteY44" fmla="*/ 278781 h 490654"/>
              <a:gd name="connsiteX45" fmla="*/ 4326673 w 4828478"/>
              <a:gd name="connsiteY45" fmla="*/ 301083 h 490654"/>
              <a:gd name="connsiteX46" fmla="*/ 4828478 w 4828478"/>
              <a:gd name="connsiteY46" fmla="*/ 289932 h 490654"/>
              <a:gd name="connsiteX47" fmla="*/ 4828478 w 4828478"/>
              <a:gd name="connsiteY47" fmla="*/ 312235 h 49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4828478" h="490654">
                <a:moveTo>
                  <a:pt x="0" y="312235"/>
                </a:moveTo>
                <a:lnTo>
                  <a:pt x="0" y="312235"/>
                </a:lnTo>
                <a:cubicBezTo>
                  <a:pt x="40888" y="297367"/>
                  <a:pt x="80340" y="277707"/>
                  <a:pt x="122664" y="267630"/>
                </a:cubicBezTo>
                <a:cubicBezTo>
                  <a:pt x="159004" y="258977"/>
                  <a:pt x="197233" y="262019"/>
                  <a:pt x="234176" y="256478"/>
                </a:cubicBezTo>
                <a:cubicBezTo>
                  <a:pt x="261128" y="252435"/>
                  <a:pt x="349177" y="234772"/>
                  <a:pt x="390293" y="223025"/>
                </a:cubicBezTo>
                <a:cubicBezTo>
                  <a:pt x="502327" y="191016"/>
                  <a:pt x="328846" y="235601"/>
                  <a:pt x="468351" y="200722"/>
                </a:cubicBezTo>
                <a:cubicBezTo>
                  <a:pt x="564995" y="204439"/>
                  <a:pt x="661902" y="203842"/>
                  <a:pt x="758283" y="211874"/>
                </a:cubicBezTo>
                <a:cubicBezTo>
                  <a:pt x="796059" y="215022"/>
                  <a:pt x="832019" y="231028"/>
                  <a:pt x="869795" y="234176"/>
                </a:cubicBezTo>
                <a:cubicBezTo>
                  <a:pt x="1099991" y="253359"/>
                  <a:pt x="958883" y="243607"/>
                  <a:pt x="1293542" y="256478"/>
                </a:cubicBezTo>
                <a:cubicBezTo>
                  <a:pt x="1360475" y="266040"/>
                  <a:pt x="1429086" y="270378"/>
                  <a:pt x="1494264" y="289932"/>
                </a:cubicBezTo>
                <a:cubicBezTo>
                  <a:pt x="1516781" y="296687"/>
                  <a:pt x="1538869" y="304801"/>
                  <a:pt x="1561171" y="312235"/>
                </a:cubicBezTo>
                <a:cubicBezTo>
                  <a:pt x="1572322" y="315952"/>
                  <a:pt x="1583099" y="321081"/>
                  <a:pt x="1594625" y="323386"/>
                </a:cubicBezTo>
                <a:cubicBezTo>
                  <a:pt x="1680429" y="340546"/>
                  <a:pt x="1632008" y="329943"/>
                  <a:pt x="1739590" y="356839"/>
                </a:cubicBezTo>
                <a:lnTo>
                  <a:pt x="1784195" y="367991"/>
                </a:lnTo>
                <a:lnTo>
                  <a:pt x="2129883" y="356839"/>
                </a:lnTo>
                <a:cubicBezTo>
                  <a:pt x="2153984" y="355634"/>
                  <a:pt x="2291259" y="338061"/>
                  <a:pt x="2319454" y="334537"/>
                </a:cubicBezTo>
                <a:cubicBezTo>
                  <a:pt x="2360342" y="338254"/>
                  <a:pt x="2401473" y="339882"/>
                  <a:pt x="2442117" y="345688"/>
                </a:cubicBezTo>
                <a:cubicBezTo>
                  <a:pt x="2453753" y="347350"/>
                  <a:pt x="2464269" y="353610"/>
                  <a:pt x="2475571" y="356839"/>
                </a:cubicBezTo>
                <a:cubicBezTo>
                  <a:pt x="2490307" y="361049"/>
                  <a:pt x="2505440" y="363781"/>
                  <a:pt x="2520176" y="367991"/>
                </a:cubicBezTo>
                <a:cubicBezTo>
                  <a:pt x="2531478" y="371220"/>
                  <a:pt x="2542289" y="376049"/>
                  <a:pt x="2553629" y="379142"/>
                </a:cubicBezTo>
                <a:cubicBezTo>
                  <a:pt x="2597987" y="391239"/>
                  <a:pt x="2642839" y="401445"/>
                  <a:pt x="2687444" y="412596"/>
                </a:cubicBezTo>
                <a:lnTo>
                  <a:pt x="2732049" y="423747"/>
                </a:lnTo>
                <a:cubicBezTo>
                  <a:pt x="2746917" y="427464"/>
                  <a:pt x="2761537" y="432378"/>
                  <a:pt x="2776654" y="434898"/>
                </a:cubicBezTo>
                <a:cubicBezTo>
                  <a:pt x="2798956" y="438615"/>
                  <a:pt x="2821390" y="441615"/>
                  <a:pt x="2843561" y="446049"/>
                </a:cubicBezTo>
                <a:cubicBezTo>
                  <a:pt x="2858589" y="449055"/>
                  <a:pt x="2873138" y="454194"/>
                  <a:pt x="2888166" y="457200"/>
                </a:cubicBezTo>
                <a:cubicBezTo>
                  <a:pt x="2910337" y="461634"/>
                  <a:pt x="2932828" y="464307"/>
                  <a:pt x="2955073" y="468352"/>
                </a:cubicBezTo>
                <a:cubicBezTo>
                  <a:pt x="3006988" y="477791"/>
                  <a:pt x="3007700" y="478721"/>
                  <a:pt x="3055434" y="490654"/>
                </a:cubicBezTo>
                <a:cubicBezTo>
                  <a:pt x="3085171" y="486937"/>
                  <a:pt x="3118758" y="494603"/>
                  <a:pt x="3144644" y="479503"/>
                </a:cubicBezTo>
                <a:cubicBezTo>
                  <a:pt x="3167797" y="465997"/>
                  <a:pt x="3174381" y="434898"/>
                  <a:pt x="3189249" y="412596"/>
                </a:cubicBezTo>
                <a:cubicBezTo>
                  <a:pt x="3232181" y="348198"/>
                  <a:pt x="3203477" y="389908"/>
                  <a:pt x="3278459" y="289932"/>
                </a:cubicBezTo>
                <a:cubicBezTo>
                  <a:pt x="3278464" y="289926"/>
                  <a:pt x="3345361" y="200727"/>
                  <a:pt x="3345366" y="200722"/>
                </a:cubicBezTo>
                <a:lnTo>
                  <a:pt x="3434576" y="111513"/>
                </a:lnTo>
                <a:cubicBezTo>
                  <a:pt x="3445727" y="100362"/>
                  <a:pt x="3454908" y="86807"/>
                  <a:pt x="3468029" y="78059"/>
                </a:cubicBezTo>
                <a:cubicBezTo>
                  <a:pt x="3479180" y="70625"/>
                  <a:pt x="3491018" y="64128"/>
                  <a:pt x="3501483" y="55756"/>
                </a:cubicBezTo>
                <a:cubicBezTo>
                  <a:pt x="3509693" y="49188"/>
                  <a:pt x="3515576" y="40022"/>
                  <a:pt x="3523786" y="33454"/>
                </a:cubicBezTo>
                <a:cubicBezTo>
                  <a:pt x="3554667" y="8749"/>
                  <a:pt x="3555359" y="11779"/>
                  <a:pt x="3590693" y="0"/>
                </a:cubicBezTo>
                <a:cubicBezTo>
                  <a:pt x="3619174" y="4069"/>
                  <a:pt x="3704728" y="15675"/>
                  <a:pt x="3735659" y="22303"/>
                </a:cubicBezTo>
                <a:cubicBezTo>
                  <a:pt x="3765630" y="28725"/>
                  <a:pt x="3794812" y="38594"/>
                  <a:pt x="3824869" y="44605"/>
                </a:cubicBezTo>
                <a:lnTo>
                  <a:pt x="3880625" y="55756"/>
                </a:lnTo>
                <a:cubicBezTo>
                  <a:pt x="3888059" y="63190"/>
                  <a:pt x="3897095" y="69311"/>
                  <a:pt x="3902927" y="78059"/>
                </a:cubicBezTo>
                <a:cubicBezTo>
                  <a:pt x="3948718" y="146748"/>
                  <a:pt x="3901902" y="99080"/>
                  <a:pt x="3947532" y="156117"/>
                </a:cubicBezTo>
                <a:cubicBezTo>
                  <a:pt x="3954100" y="164327"/>
                  <a:pt x="3963266" y="170210"/>
                  <a:pt x="3969834" y="178420"/>
                </a:cubicBezTo>
                <a:cubicBezTo>
                  <a:pt x="3978206" y="188885"/>
                  <a:pt x="3983415" y="201698"/>
                  <a:pt x="3992137" y="211874"/>
                </a:cubicBezTo>
                <a:cubicBezTo>
                  <a:pt x="4028189" y="253934"/>
                  <a:pt x="4030738" y="252475"/>
                  <a:pt x="4070195" y="278781"/>
                </a:cubicBezTo>
                <a:cubicBezTo>
                  <a:pt x="4159579" y="266012"/>
                  <a:pt x="4158564" y="259806"/>
                  <a:pt x="4259766" y="278781"/>
                </a:cubicBezTo>
                <a:cubicBezTo>
                  <a:pt x="4282872" y="283113"/>
                  <a:pt x="4326673" y="301083"/>
                  <a:pt x="4326673" y="301083"/>
                </a:cubicBezTo>
                <a:cubicBezTo>
                  <a:pt x="4605207" y="282515"/>
                  <a:pt x="4438062" y="289932"/>
                  <a:pt x="4828478" y="289932"/>
                </a:cubicBezTo>
                <a:lnTo>
                  <a:pt x="4828478" y="312235"/>
                </a:lnTo>
              </a:path>
            </a:pathLst>
          </a:cu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2" name="Connecteur droit avec flèche 11"/>
          <p:cNvCxnSpPr/>
          <p:nvPr>
            <p:custDataLst>
              <p:tags r:id="rId5"/>
            </p:custDataLst>
          </p:nvPr>
        </p:nvCxnSpPr>
        <p:spPr>
          <a:xfrm>
            <a:off x="1291517" y="4111195"/>
            <a:ext cx="6670785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/>
          <p:cNvSpPr txBox="1"/>
          <p:nvPr>
            <p:custDataLst>
              <p:tags r:id="rId6"/>
            </p:custDataLst>
          </p:nvPr>
        </p:nvSpPr>
        <p:spPr>
          <a:xfrm>
            <a:off x="694901" y="2668270"/>
            <a:ext cx="729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I (A)</a:t>
            </a:r>
            <a:endParaRPr lang="fr-FR" dirty="0"/>
          </a:p>
        </p:txBody>
      </p:sp>
      <p:sp>
        <p:nvSpPr>
          <p:cNvPr id="14" name="ZoneTexte 13"/>
          <p:cNvSpPr txBox="1"/>
          <p:nvPr>
            <p:custDataLst>
              <p:tags r:id="rId7"/>
            </p:custDataLst>
          </p:nvPr>
        </p:nvSpPr>
        <p:spPr>
          <a:xfrm>
            <a:off x="960977" y="3948324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16" name="ZoneTexte 15"/>
          <p:cNvSpPr txBox="1"/>
          <p:nvPr>
            <p:custDataLst>
              <p:tags r:id="rId8"/>
            </p:custDataLst>
          </p:nvPr>
        </p:nvSpPr>
        <p:spPr>
          <a:xfrm>
            <a:off x="7379299" y="4132990"/>
            <a:ext cx="737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 (s)</a:t>
            </a:r>
            <a:endParaRPr lang="fr-FR" dirty="0"/>
          </a:p>
        </p:txBody>
      </p:sp>
      <p:cxnSp>
        <p:nvCxnSpPr>
          <p:cNvPr id="17" name="Connecteur droit avec flèche 16"/>
          <p:cNvCxnSpPr/>
          <p:nvPr>
            <p:custDataLst>
              <p:tags r:id="rId9"/>
            </p:custDataLst>
          </p:nvPr>
        </p:nvCxnSpPr>
        <p:spPr>
          <a:xfrm flipV="1">
            <a:off x="1439878" y="2564904"/>
            <a:ext cx="0" cy="3061419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pace réservé du contenu 2"/>
          <p:cNvSpPr txBox="1">
            <a:spLocks/>
          </p:cNvSpPr>
          <p:nvPr>
            <p:custDataLst>
              <p:tags r:id="rId10"/>
            </p:custDataLst>
          </p:nvPr>
        </p:nvSpPr>
        <p:spPr>
          <a:xfrm>
            <a:off x="5545446" y="2086046"/>
            <a:ext cx="3347033" cy="4606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/>
              <a:t>Courant variable négatif</a:t>
            </a:r>
            <a:endParaRPr lang="fr-FR" sz="2000" dirty="0"/>
          </a:p>
        </p:txBody>
      </p:sp>
      <p:sp>
        <p:nvSpPr>
          <p:cNvPr id="19" name="ZoneTexte 18"/>
          <p:cNvSpPr txBox="1"/>
          <p:nvPr>
            <p:custDataLst>
              <p:tags r:id="rId11"/>
            </p:custDataLst>
          </p:nvPr>
        </p:nvSpPr>
        <p:spPr>
          <a:xfrm>
            <a:off x="966063" y="3580500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20" name="ZoneTexte 19"/>
          <p:cNvSpPr txBox="1"/>
          <p:nvPr>
            <p:custDataLst>
              <p:tags r:id="rId12"/>
            </p:custDataLst>
          </p:nvPr>
        </p:nvSpPr>
        <p:spPr>
          <a:xfrm>
            <a:off x="1503554" y="4077072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21" name="Espace réservé du contenu 2"/>
          <p:cNvSpPr txBox="1">
            <a:spLocks/>
          </p:cNvSpPr>
          <p:nvPr>
            <p:custDataLst>
              <p:tags r:id="rId13"/>
            </p:custDataLst>
          </p:nvPr>
        </p:nvSpPr>
        <p:spPr>
          <a:xfrm>
            <a:off x="4484453" y="5877272"/>
            <a:ext cx="2121985" cy="460648"/>
          </a:xfrm>
          <a:prstGeom prst="rect">
            <a:avLst/>
          </a:prstGeom>
          <a:ln w="57150">
            <a:solidFill>
              <a:srgbClr val="FFFF00"/>
            </a:solidFill>
          </a:ln>
          <a:effectLst>
            <a:glow rad="101600">
              <a:schemeClr val="bg1">
                <a:lumMod val="50000"/>
                <a:alpha val="60000"/>
              </a:schemeClr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I mini =</a:t>
            </a:r>
            <a:endParaRPr lang="fr-FR" sz="2000" dirty="0"/>
          </a:p>
        </p:txBody>
      </p:sp>
      <p:sp>
        <p:nvSpPr>
          <p:cNvPr id="24" name="Espace réservé du contenu 2"/>
          <p:cNvSpPr txBox="1">
            <a:spLocks/>
          </p:cNvSpPr>
          <p:nvPr>
            <p:custDataLst>
              <p:tags r:id="rId14"/>
            </p:custDataLst>
          </p:nvPr>
        </p:nvSpPr>
        <p:spPr>
          <a:xfrm>
            <a:off x="1477807" y="5877272"/>
            <a:ext cx="1870057" cy="460648"/>
          </a:xfrm>
          <a:prstGeom prst="rect">
            <a:avLst/>
          </a:prstGeom>
          <a:ln w="57150">
            <a:solidFill>
              <a:srgbClr val="FFFF00"/>
            </a:solidFill>
          </a:ln>
          <a:effectLst>
            <a:glow rad="101600">
              <a:schemeClr val="bg1">
                <a:lumMod val="50000"/>
                <a:alpha val="60000"/>
              </a:schemeClr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I maxi =</a:t>
            </a:r>
            <a:endParaRPr lang="fr-FR" sz="2000" dirty="0"/>
          </a:p>
        </p:txBody>
      </p:sp>
      <p:sp>
        <p:nvSpPr>
          <p:cNvPr id="22" name="Espace réservé du contenu 2"/>
          <p:cNvSpPr txBox="1">
            <a:spLocks/>
          </p:cNvSpPr>
          <p:nvPr>
            <p:custDataLst>
              <p:tags r:id="rId15"/>
            </p:custDataLst>
          </p:nvPr>
        </p:nvSpPr>
        <p:spPr>
          <a:xfrm>
            <a:off x="2699793" y="5877272"/>
            <a:ext cx="648072" cy="4606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-1A</a:t>
            </a:r>
            <a:endParaRPr lang="fr-FR" sz="2000" dirty="0"/>
          </a:p>
        </p:txBody>
      </p:sp>
      <p:sp>
        <p:nvSpPr>
          <p:cNvPr id="23" name="Espace réservé du contenu 2"/>
          <p:cNvSpPr txBox="1">
            <a:spLocks/>
          </p:cNvSpPr>
          <p:nvPr>
            <p:custDataLst>
              <p:tags r:id="rId16"/>
            </p:custDataLst>
          </p:nvPr>
        </p:nvSpPr>
        <p:spPr>
          <a:xfrm>
            <a:off x="5626165" y="5877272"/>
            <a:ext cx="980273" cy="4606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-2,5A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745600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5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6" grpId="0" animBg="1"/>
      <p:bldP spid="13" grpId="0"/>
      <p:bldP spid="14" grpId="0"/>
      <p:bldP spid="16" grpId="0"/>
      <p:bldP spid="18" grpId="0" animBg="1"/>
      <p:bldP spid="19" grpId="0"/>
      <p:bldP spid="20" grpId="0"/>
      <p:bldP spid="21" grpId="0" animBg="1"/>
      <p:bldP spid="24" grpId="0" animBg="1"/>
      <p:bldP spid="22" grpId="0" animBg="1"/>
      <p:bldP spid="2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6E3F1C67-5A0D-4C31-AA29-6C33357FA70D"/>
  <p:tag name="ISPRING_SCORM_RATE_SLIDES" val="1"/>
  <p:tag name="ISPRING_SCORM_PASSING_SCORE" val="100.0000000000"/>
  <p:tag name="ISPRINGONLINEFOLDERID" val="0"/>
  <p:tag name="ISPRINGONLINEFOLDERPATH" val="Content List"/>
  <p:tag name="ISPRINGCLOUDFOLDERID" val="0"/>
  <p:tag name="ISPRINGCLOUDFOLDERPATH" val="Content List"/>
  <p:tag name="ISPRING_RESOURCE_PATHS_HASH_PRESENTER" val="5fdc577aef7b9e2cb3f8431c58d0814bb9a1573"/>
  <p:tag name="ISPRING_ULTRA_SCORM_COURCE_TITLE" val="Continu, alternatif 5"/>
  <p:tag name="ISPRING_ULTRA_SCORM_LESSON_TITLE" val="Continu, alternatif 5"/>
  <p:tag name="ISPRING_SCORM_USE_CUSTOM_PASSING_SCORE" val="1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LAYERS_CUSTOMIZATION" val="UEsDBBQAAgAIAOOxMUdaf7mZOgQAAOEOAAAdAAAAdW5pdmVyc2FsL2NvbW1vbl9tZXNzYWdlcy5sbmetV/9u2zYQ/r9A34EQUGADtrQd0KIYEge0xNhCZMmV6DjZDwiMxNhEKDGTKLfZX32aPtieZEfKbuymg6R0gG2YtO+7091335HHpx8LiTa8qoUqT5zXR68cxMtM5aJcnTgLevbzOwfVmpU5k6rkJ06pHHQ6ev7sWLJy1bAVh+/PnyF0XPC6hmU9MquHNRL5iTMfp240m+PwKg2iSZSO/YkzclVxx8p7FKiV+qP64Ze37z6+fvP2x+OXW8s+QMkMB8EhFLJIb171AAppHAUpoJEgDckldUbmc5hdtKCBHxJntP0yzHoekwtnZD477RZxTEKaJoHvkdRP0jCiNhcBocRzRleqQWu24UgrtBH8A9JrDpXUouKoliK3P2QKNsqGdznzohn2wzQmCY19l/pR6IwSVVX3P1lY1ui1qsBdjXJRs2vJc+sTOGN/v6t4Da6ZBk4heOm1gH+qgonyqNN1jJd+OElpFAVJSkJvt+OMSJkjr2LGzUCUGCckBoCK1bx6gm1qWWbNEZZyGMLUn0wDeFMTwlSs1hLeemgccwI1mPOyywo4QmJgV5Iso9gzSQNXiKE7VtcfVJUf8GO/UF3AfuhGQEGX7oFTg7EDhhoLUI6q4pnuApuRJMETko6jSyAy9F00xCI6h3Y7H2JxRRJoEZJ02YT4wp9gQ3jTYjv+7/orY4bO8h6xLAM7k76NUE0NOyal0AW20+phXhLyfgFV83HwjS5uASGxtl4rseEQQpV3swc0xSWe4c/7hf9beob9gHgpEMqLlim1YmecMZCHUmnEpFTmAcAvyzeszDi65hlrgPD38Ldc5PZvptg2kr8a8TdieistL7aqFHrk8sXRwNAOhOxxhEVTQ3ha8+JOd7neC/8pURhi/2cIfR59oP+kbdaxDx0wFqq/BQF5NoIEiir7W/nhGTiatz0PouCXNwN8htEWIFToqRgXkKqDEC4ghQPsl2Sc+BSG7ZJf10J3zjFb2bZA3y5qBgcHyTV/KOw1v1HQE5KzTTvOQNZspTsLujctD7SH+jSAkEMAXLUjESClKCD+vAfmYkZ2GWgl4+BJlqqRuW1RKW6tbEBum4I/nsM3lSrsrmT1jrytap1+TxTtw8Wt0/mAeZIQHLvT1MWhS8wRzjSN7GkEXDQxBTRJAzw25kDKgulsDVp5o5oy7wnUnsI8coYBbJvShLMqW//z6XNPjK8iaXfRdvfXQSDQYUaIyBew30Olef1nFwjF40M7u+hjtT217ux6HmKpD3T4X06HrNX0QhWwddTtF9i2LRqmFLvTGRAysfxTTZV1j959hBmOz0FU7PnKGc1YdQuKRJWSg1Bsqg0B9TDvDxeHRktR8iG236fp5oGpP0+x59lbFDSfFNltO7xyOCtm2+uUhOtUXzB3ikMQvK/weC70QEA7I3byAo3erh/afPN4ZHxZ1fYyevxy7276L1BLAwQUAAIACADjsTFHmd7J2s4DAAAxDwAAJwAAAHVuaXZlcnNhbC9mbGFzaF9wdWJsaXNoaW5nX3NldHRpbmdzLnhtbNVXX3PaRhB/51PcqJPHIDu1a4cReDy2GDPBQJDcJtPpeA7dgq4+3am6E4Q89dPkg/WTdE9nYwg4Fc244w4PoNXub//9do8Lzj5lgsyh0FzJtnfYPPAIyEQxLmdt7ybuvj71iDZUMiqUhLYnlUfOOo0gLyeC6zQCY1BVE4SRupWbtpcak7d8f7FYNLnOC/tWidIgvm4mKvPzAjRIA4WfC7rEL7PMQXudRoOQwImuFSsFEM4wBMltdFR0BdWp5zu1CU3uZoUqJbtQQhWkmE3a3g+n5/bzoOOgLnkG0ianOyi0YtOijHEbDxUR/wwkBT5LMfCTI48sODNp23tzZFFQ299GqbBdDtSiXChMRpp7+AwMZdRQ9+j8Gfhk9IPAidhS0ownMb4hNv+2dxnfRv3eZXg7GMZhdHsVX/ddDHsYxeGHeA+juBf3w33068JffRyF435v8O42Hg77cW/0aIUV3ShI4G9WLMDKqrJIYFWwwKRlNpGUCyTbV2XUYJCughYziFWXYxOnVGjwyO85zN6XVHCzRFYfIKvvAPJznUNixrZtbc8UJXiPcA4QA8Nerihx/HZFiZPTjdR95/0xrZ1RBtQYmqRIHpRVoQX+uuhBbarkRmr2mUyUYKuEIJsAG9AM1kYiuuOyi5qHHpliEwSmel5wKjzCDaaerIx1OdGGm2oIu+uaBLFw2IFcR1ulSFJa6I2Kr6puiZ90fh0oA/o3Vwonekr1F1UKRpaqJILfATGKYJvLDH+lQNaHiUwLlVVSHHdDtOAY3JzDAthZHUcf0UVWoiVumlyAcR7+KPlnMoGpKhAX6Bx3Esq5dvjNvYBzqvUjKH2I8ZUbkd7gMvzwyiZI2ZzKZE9w5AZkuXkOfIq5S4UuhFBYzTUIrExCSw1VfxhnlVqdNGv7Tum8arptZAWK7eYYj8PEFwmymMsS6gImVBIlxZLQBDeFthSac1VqlDiyOGj9rwJ0poTLKtQZDhs6KxgUddAODt/8eHT808np21bT/+vPL6+/aXS/PUeCWm9ufV48uZ7rWX21pP/B6Buresu2q4rMMpRtOd19/Nyvye1FEvh2we3ed9VafonrLgrPxxdXZBxGN/04atUhw0ARLFiSIpum9s9KHZvhTYztCOuojsbhz7XCwL7UmoQwqgU3rJXHuzpaY3cMjNaOgFoh4A6fuQMDt7jgGUdW/i/G86lJ+f7J/k+m87v+jbjRfqbpBFokKXb02Vjw4rffc5b3JVXMPa3uDxsXhsDfeTWzbzIueYZ1tKf76j7XOT46wCvIzleNBqJtXnM7jb8BUEsDBBQAAgAIAOOxMUfvg8FetgIAAFAKAAAhAAAAdW5pdmVyc2FsL2ZsYXNoX3NraW5fc2V0dGluZ3MueG1slVZtb9owEP6+X4HYd9K90kkpEqVMqtSt1Vr1u5MciYVjR/aFjn8/27EbGwhkOSHhu+fJvfjuIFVbyhcfJpM0F0zIZ0CkvFRG43UTWtxMsxZR8FkuOALHGReyJmy6+PjTPmlikZdYYgdyLGdDcujdzO0zhuJ8fJsbGSLkom4I3z+IUswykm9LKVpeXAyt2jcgGeVbjbz6MV+tBx0wqvAeoY5iWl8bGUdpJCgFJqTvayMXWYxkwLynK/uM5PSuzmd/QNtRRdHSlp+MDNEaUkJc5OulkWE812+Pb2Vu5DwB4S9q6JfPRgahjOxBxi+/+2pkkCGatvmfHmmkKE1BY875S3znMEEKPX4mqisjFwkmIePo4i248thc7wKQ+xrOfWrGVQr2ZOp6sBDMpWcMFihbSBN/6myqEm+PLer58PZQ02OedMxPpFUhqtf1uD/wRnkRgJyiR7wK1taw6sINgLG+x69Wt3ZTLDaEKYd91wUBStg5ZRBhr+yRv3VVj5CBskc+M1rAI2f7I/ihpeP4G74l7i7PF19bgRN99PXyJ281nh7M3KrAtVN4TC0KWCgTzgutwdxamlhdF1JyFFPKyY6WBKngvwwu29tkVJocGFyjnW6rFCkyONVtNka9o8P7sue4GZ017sbuN6FPrjtPUK/wmylBJHlV698kNZ04np4RXZhpcpphlqSGg7znGzGSUxO5BfkiBBvrhQuEEGszGwKLbrKG4GkSlCBNThc5dS85VX3e1hnItb40Cr5rYl2Hq2hZMf3BVwpvUMSEAWPHxEq/jhP63pSBwnUAEJlXvmW7Q2epW4aUwQ784AcKm/BQZqnSLTrUbUt8gA2G/eY0oxrS7Ym+UUJcbDhBeNVxiXjjhIYRPY8kUzazaOz9Bg5iiZay32Wm98I1Zs+ulaI3a/txCbXS/JP8B1BLAwQUAAIACADjsTFHsnzk/6MDAABCDgAAJgAAAHVuaXZlcnNhbC9odG1sX3B1Ymxpc2hpbmdfc2V0dGluZ3MueG1s1VdRc9o4EH7nV2jc6WNx0ksvKWPIZBJnwpQABafXzs1NRlgL1kWWXEmG0qf+mv6w/pKurISEkuTMXdu7Gx7A691vd79dfTbR4YdckDlow5VsB7vNnYCATBXjctYOLpLTZwcBMZZKRoWS0A6kCshhpxEV5URwk43BWnQ1BGGkaRW2HWTWFq0wXCwWTW4K7e4qUVrEN81U5WGhwYC0oMNC0CV+2WUBJug0GoRE3nSuWCmAcIYlSO6qo+LM5iIIvdeEplczrUrJjpVQmujZpB08OThynxsfj3TCc5CuN9NBozPbFmWMu3KoGPOPQDLgswzr3t8LyIIzm7WD53sOBb3DTZQK27dAHcqxwl6kvYbPwVJGLfWXPp+FD9bcGLyJLSXNeZrgHeLabwcnyeW41z2JL/uDJB5fniXnPV/DFkFJ/DbZIijpJr14G/+68GfvhvGo1+2/ukwGg17SHd5GIaNrhEThOmMRMqtKncKKsMhmZT6RlAvctW9oNGBxWwXVM0jUKcchTqkwEJA/C5i9LqngdolLvYNLfQVQHJkCUjtyY2sHVpcQ3MJ5QCwMZ7laiRcvVyuxf7DWeuiz37Z1b5URtZamGS4P2qrSovCu6cZtquRaa+6aTJRgq4amyLLAXo40pyIg3GJv6equdQzYUy6Qfxe725xKu9FcmlFt1jhc8ehWOe383lcWzB++OW96yPU3VQpGlqokgl8BsYrg4Mocf2VA7h4PMtUqr6yCGkuM4AzInMMC2GGdRO8wRV5iJEpHIcD6DO9L/pFMYKo04gKdo8ignRuP39wKuKDG3ILSmxqf+qXv9k/it09dg5TNqUy3BMdpQ17YH4FPsXepMIUQCtm8A4HMpLQ0UM2HcVa51Wmzdu6Mzquhu0FWoDhujvV4TLyR4hZyWUJdwJRKoqRYEpri2TduheZclQYtflk8tPlbBfpQwmVV6gwfKJhMM9B10HZ2n/+y9+LX/YOXrWb45dPnZ48GXevhUFCXzQvi8YOCWy/qG9n9i6BHxHcj9lTp3G0o20h6/wPlWvg2hSQKnezcr2CV0P4cARvHR6PjMzKKxxe9ZNyqM96+IkhBmuF+TN0LRZ2YwUWCBMd1XIej+E2tMpDpWrsdj2vBDWr18aqO18gL+/COqNcqAVV55h8BqMuC5xz37H9x4B7a/X9+Vn/KeXv8jcGfxu913oDqNMMZ/bC5/vsK9V0J+y9x4K9W7+FrL95ReO9fnAba1//3dRpfAVBLAwQUAAIACADjsTFHQq3qOp4BAAAtBgAAHwAAAHVuaXZlcnNhbC9odG1sX3NraW5fc2V0dGluZ3MuanONlE1vwjAMhu/8iiq7Toh9wnZDg0lIHCaN27RDKKZUpHGUhA6G+O+rw1fTpoP40rx6+jp25GxbUbFYzKLXaOu+3f7D3zsNSLN6Bbe+Lhr0jHRmRDqDSZqBSCWwCpIffz3JuzMRMmbSmU43n2RrSn4MA7QKaDqgmYCWB7SfgLYmbc6FKYu/XmGHovYFlbo8XVmLsh2jtCBtW6LOuGPYzbtb5foqMOagL6BzHoNn2nWriTw7PnUpylyMmeJyM8YE21MeLxONKzlryr/YKNDFfS/3QOel+zb07ERq7MhCVk087FE0k0qDMXDI+zykCMKCT0GUfDtu/YN6xvWCKnSemtQe6f4dRZlWPIFal3p9Ch+ThVetm12KOmdhbffEwz2FRwi+AV2zGjxSeCCqlbriApXGhDpSQ+s9P6EC+SyVySF1hyLI0WHJtql750Ld8QfMGyGsjNAiMJFZ07txxdTb4OCaStZxaOZFSAzlxRCoQmJ+Er3j2Oo7QvuviHFrebzIiueheBmp5WCKb9AjOUcSMq6XoCeIoijo+9LRq8lbuz9QSwMEFAACAAgA47ExR5ZRcFq6AAAAowEAABoAAAB1bml2ZXJzYWwvaTE4bl9wcmVzZXRzLnhtbJ2QsQrCMBCG9z5FuN3GbqUkcRPcHHSWmqYaaS8ll1gf35SKdJGCQyD/8X0/yYndq+/Y03iyDiUU+RaYQe0aizcJ59N+UwKjUGNTdw6NBHTAdioTtijx6A2ZQCxVIEm4hzBUnI/jmFsafGog18WQiinXrufp9A75ZPJhVmF2K/uX/ZmByjLGxDXaLhxQpXtKM8LIawmTc9GYW2wd8F+AWQNavwI8hhXAxwUg+PfFU9KRQvpmCoIvlquyN1BLAwQUAAIACADjsTFHlBOzImkAAABuAAAAHAAAAHVuaXZlcnNhbC9sb2NhbF9zZXR0aW5ncy54bWwNzDEOgzAMQNGdU1jeKe3WgcDGVpbSA1jERZEcG5GA4PZk+8PTb/szChy8pWDq8PV4IrDO5oMuDn/TUL8RUib1JKbsUA2h76pWbCb5cs4FJliFLt4mjiUyjxSLHHYRqOFTXv/AHpuuugFQSwMEFAACAAgAJIv0Rook4qj6AgAAsAgAABQAAAB1bml2ZXJzYWwvcGxheWVyLnhtbK1VTW/bMAw9p8D+g6F7paRd1zawW3QFgh3WoUDWbbdAtRlbi78myXXTXz/K8vecbgV2SGBTfI8U+Ui7189J7DyBVCJLPbKgc+JA6meBSEOPPHxdHV+Q66t3R24e8z1IRwQeKVJhADwmTgDKlyLXCL7nOvJIz0CRmTi5FJkUeo/cZ8jdRbok745m6JIqj0Ra50vGyrKkQiEiDVUWF4ZEUT9LWC5BQapBMpsGcRrsUv8djb8kS5ne56B6yFy/PXBN0nI8KzEgKU9pJkN2Mp8v2I+7z2s/goQfi1RpnvpAHKzkrCrlI/d3d1lQxKCMbebaJNegtUmiss1cvRSLi9RR0veIddgkoBQPQdE4DQmzWDYBdrcxV1HNowa0hlftRM1b+W3M+6ZxqzrHOue8eIyFivCoD+msk0CXDaO6SXXdSkEPjYJWhok4En4VQkJQvX5rJTJfEBuwVVyVJ1Wljwf4tOK+zuT+FmGoorqDtG0atU2jFajloG30dUdBmttugetCQlOqmfskAsi+cCm5kcWVlgW4bGSssWwIdpm9ct2kriFupJP47B96Y/xGrfmpXutMBfgfjfmERG1NRBrA80qgj4YEa6oBi21sVOcxNTG7nFTxmPR0PTDZHOum4EUczWUIOIYB15x1dnYICpIrdPELOcL2Dg6CIxFGMf70JMP49CBNwuVukqF3cBAcZ/5uAtqa2zKycR1HYmoV5LKJdeL6hdJZIl4qeQ72jF5WOnxt5Jqjm1y0B+fzP0ZxEKMZzC2ZWF3mqbevmsN7M6dadT6b3FoGasV5AF3k1quZhSIf+QSw5UWsb/s5NfuwBx3lPDUd01zfUe9ZuRYv4JQiMF+6xampSQRGMx75cHHaY8B+4nYZhK9MhyJus7SpA6WserP/VUWbLV+3znb9UIddrOGTgNJi7Ex9RHWEMivSYNRDmncfERXjTruRwJ0YtnijxQmKNMs98h4f6jtfnl12Vz7HTzjrfWvubWCbyxtWep1wpyBW67q9iFvvBnz8DVBLAwQUAAIACADjsTFHNdvZrWgBAADzAgAAKQAAAHVuaXZlcnNhbC9za2luX2N1c3RvbWl6YXRpb25fc2V0dGluZ3MueG1sjVLbahsxEH3PV4j8gCWNbgtbg67FkIdCE/K89aphiaMtK4WEoo+vNq1x3Lq0mqeZc+YMMzp9fpySfc5lfpq+D2Wa0+dYypQe8vYKoX4/H+bl0xJzLHlzqtxPaZxfdunrvNZaNZchjcMy2hXNW4zC20NKauVUy5hhFEnmqVfIeW4b1oHrwDbMUWL7zW8SP3WXuI+pXFbtN2fonw27lONSdmmMr1s4Z7+Hzjf4uAzj1Hh5K9ga9Ti1OrYGYoRL7ivVACCQ5Y44XKXspCbIY8YxVKMoUECEc9KJSiTl0LLQiabCfCcQk4xRV6mnrRtpbRy1VUJHiG7TvOpsDcFIjBEhBJirXEAwGDU2NA0Naj0gODAgqjaaKEDBBhNY9c4Ly5GiXmBcmTGA8em4p+3en+tU/e91juf8h+DFL7iIrt7aXDBXv39elka+jU/fDkOJ6MuQ4278cB3ubm6uf3nyzb9HxmrUtvFfff0DUEsDBBQAAgAIAOSxMUcUlQ/CehEAAJwjAAAXAAAAdW5pdmVyc2FsL3VuaXZlcnNhbC5wbmftWntYklm3x8zu5TgzjreSKWdyZjLNSi01zJmyqUadssIb0kTm5AU1RPACNPY1ZqmcvvlGKm9jjqmpkKaiIJJdYIrULAQVEYsUBQUVEbmfV+ubM3PO+ef8eZ7HP94fey+el73W2nv91lo8O+f7oEPr19ivAYFA6w9/e+A4CGTeATyrV60AJE7K3f3Ahxnq+KGvQeSujePAZHmMf6A/CFRPXKv/wQKYr076NgwFAm14tPCYsROrzgLvuR8+4H8CGzUpPHotHmrHfq28qQfhQZVZ5slbbuaM/bFqzdUjVzZ8tuan3z7gHjtg9eTwBx3rTtz+9MDX+w98t7Xn4umdR3Ntjojyt4UxlDzG3WCoodTCUgjLUAwwoDDCyV6Jb2iguNNLFMnQSmtqSHC8hnXUjbEcUMYmeneCKgEt9x3KG2YaVZRJFiBMenoXw27JGebDCQyYFSAg+6MVgcuZhjnB5ILdSYF3CWBuzO/0y/+e6KeJhHibZSDQA49qI+7FdkB+Me6zLDMQ6MrmJVzCJVzCJVzCJVzCJVzCJVzCJVzCJVzC/7c4PVxHHQoHRvuXWa0DcN3/EXMvbZnP8xoK3aebuF9TWZIeq5oXEykQXX93Q/at+7fotx7d4iDzu19/6ErN9vACgSKbNa1Ita/yOFcBx+vFYIUqs4VXl8CaE6bBr2oN3f3mGYem4iiMZu0bG2afsWGCMtow2lgoC6E95kySR1eALnLmnm2jRI4UooA38+t8RsPqUHl5p0jjrmwmheE0fzOm5DzBfwMUNdCp+hImHUklt2p6iPiU8ojmWU03Aa+a4bgxFbNwk5Zf41yaOcPCMHVC9XZJZlTm9BOMxBjjp+uvi1aOHJd1cs6hb+apjHNUpjDcM0ikugDDbNr7BNJcp+6l4NHiZMc4/EnDx8GuGwyN2SLzi2hp4C8hg84iqEjThRkQl/R6C5v5v7kKQpjuzZjlcPG2dZYRnee9+JUp1STB3tE7Z96Yg+cfBIamcEiOaW+vq4tPmcEqoUm/WuLGvvGCk2TJjh5qa6aHpNQ4Wyla/3pNZ3LYv4iZb53i4A+qJqVxCRGyvGg0o+pebbRYlyYIWtTNsw7KDpfA+SPhkETMVxLj8sPFalfLWLwliFdt80Ep9k3OHF51K4UNkTW3bkXblc48ecNwatFV7IkC9OJOKo+nsFFVV3++el0bfqynblfNRemyiiFN4aPyrjiSUoz1UKC+59F/s25XGXZ+LLMg0mqluvTXZyLPOd1mp6NxtqXrqqqKRE2G4ZV+fT/P3pN7XxiDSG1Z6kJeDcKRL0EdnIJlZp0lBWfM7wOFVkIOvxKWRhXK+2KEnvw7rjJ5n+XmLEUOkhxcLZBUjOVLvhcjyukBcQe5G3fKsM7zcm50Q9vEV5/IZDNPcrT4tqMRZd5bGs9cqA1hqcqWoTRkpKFtvGFhk1LAKhwsmFrndQYLmeR2aciS73Vjc/uUGaAX1UzrSflRyjGM/j6yMC6EeL1SqzttlRmcgsIdEULcDmJ82fb+L7cX9vokKH2Si9dQppFOEj4s1SmL5B8qcvumIVeVnVwi1Aq2oITot324CdpQs0hhK5yc3kjDddMSusoE6lrBKDAxT4rA7Z67ZdqArS68FEbt9LhLPIhhM93+l8W2O5099TqEYzEllLrSs+06hBobqzY6UgSoiAL0ljWHeeGnLoEbZYrbAi8QFab0W947Pnqal4CqkzJ/ko6eBm+ZLxkb1f6Lhou6Ksfme2T9HuHJPRTJrwsxiyRc6zds/0JyEny+BI69YdraEgQGp7kqRcu7Yw3TyW92GqOoQQ4Sj3ht4XAg/zpCXS9Lt/TJYqoZirqo9PGK3lKTXnLpEeXfZgE20pK/A5GQIlCbRCMpTVT4UcK8LBe8OfdwrVuj8l5N9ocdIi2PesrPpOlO1M9W+jFW56SlFbdnfujeXI3m9LWHcOJ004ZMyKPQKBFRWeOMkvFuEuTPBZtuA5EunUu7MtKH7neniffyXK0i+dfQJtV3l3vnV+b8HF2U5OjRbX1J3FDNOfMP5MFzMFfVlifYsjMHknGb6vckhkh2saMvS9o6dx6IEZCdsifKySSd3tVyWxZzOi+x1jhDYupNPGPXntn2ewsGnStEM4/myWdfTmbwEu5vJE1hQUlPuwxuKhFUGPmclkAOg63M14Ct5buz6M6BiBNv81WxXPoaZbPq8e2AOqhnXniUgKiQKO1YM1p8kagwsT1NFuBB2WUazKvvKqO1QiqQpdmh+TDSpnKfEsTJ73NbQmM0x7g/ZK5LPy/QJHt78FXJ4p23MS41Uxs5UiE/Od1C1pIb8ClRNcpBLo8rjoJ7WZyDyYXjIy9w3LT8e0MjmP6P37ClSGKF3BlOMKhMopdQLxHfIJ55wkm/fr+gd7yw5F6KrgQtqA3RhQ1hunnFUYt7VlDueEhaT47AQIXtZli2u2nTcdXjl/qtfVhEfBW7XvqPEYO2ravWUcFKcwF/dLQYuj2C71yYgnKXNfffwZO8WZrGaR9eMrdbMLS8VlOjICVu5Wl446oW38T7KX9ErmPrcVPFAVPYMztLXHr9+Xx71EVeFXo0Ie6fsS7OsUVRcMkrdjsvcEL/WTXPTgyQLowepFZ+iV6MBMv6jXRXnwCM7wMNmsreKV8b56LIiFG5j6dxDXE2V4TtMRwVv1o3k+5ih4jyxDvCfQCR0BPBrc+rz/RHwxdMko0m+tN1nbA6B6flkq2h+enfCVIhqvlQDhvRM1N/us1uzzIUWJgJbGqzHUJeEY3qJGo4xziyZAZL3wf1j0Q8Z9+pH097DNC5btjn2vDI2ed4DQc+5OJAucENJVPb9hdUujknRZ7mqEgcmW7EGp9WhhEUhb8jzg849bIGRArbvAiOydjoFsm7Ad89UevA0cmAKE4TVgQiWof0Ta8WjlkIwje1ExUSnLJh/WsgiMaNU9l+jeqbuip3r4AnisyBH7M0yXez0Jna84/j8jSZBay15Up6bVNCXnrmDb7wpJczEGoJrCqxQ+X2wjiS0U7ATeYjRFir03Y6BN6rU7hZSuvpfLoV80kH4kJBMP7ZzBooYu9eztqzadqZTLZFcyShta0drAND+5JHIqPGxJKRUCM5+x17OJ7ZmwpLzZVjLyplSKJYKEx/MPhxmvhyt7vUrF5eSYcy6bjuAlm3Z159m25gfIGa7Mx8udveoGtHXgD0plvxLeYqYT2NNZOmw2Ka2+GeT3cM3XOAHUO8Upqm5WMb25xaSEQHunT0LBBvnb4sd2KzPZs2UYZm+earSKhQlr7kdvE5tHBs9OxHVnqmQmIA+GGbtK2rLRBX3LseUYuqepcfNhcg+NHssfyVe5jyuT2sZh1DI+7w8GTMCBd8vCveHpGmfufvV9XOftkrksbn1v8Hmc4chOal+96VGKMfJzCSwjiHPuIqdT0WHDRLk4KQX5+WT2N9ba9jycGr0YL4kPL8JjzVuz29LL3xxY9V4UN53jgIxcroMYopiFHqUznE944W9xLlYpTY6az41+v2nKdhUZ9yXkm2wexs+i4YRgBmiPxU7Muy/iEyjJ4QVPd3iut/G0zQvpIKRMa5zvVppyp7G5AOwwaaQGzL0Q1WhEOM9bnuNNURqgLIIPfO544I+UGLY7IUUuXDeDXp8CkMQ2iloBH68qDy1QEPeFVbq4L9O9Vi8WzspX69q+KKRBsu4I15/wgVFi0c/upjTPUeuXfXdMs++7sF/BvE+y7wdaV+K2AcSfSjvm7aCBvw/S9AACS/5t+Ab6asdoA2Tj/7w1aZLoZdTv5pnTgrHLK55mld/btzZPPHHuK00lboWckDCi60zvfxhQnahK1wOuWrJFn6XHUwLlbVRMElqDoT8coCtmNGvConOPPNuU3u6wRArLsXWOJluc5mHrSRikVC7tvNmpHHVS6ObVTzJ4PXFSg2uBEcgXz6e4Z+mi3QPcdxb4hWR6U+bFgdEOMCVsbGr22d7vpRaCJ6mR+KB98u/AVwj6cHKzmXF+7JJRt2mVpP5GkUZdnuTMEoEr54thbs2+lnd/eSm9j6kuaZBznJIwfBsG+SZ+KVNPEz79wE6VVIV3muIXdEZZhZA2dZl7H2JMTvKhXdkz99Tv5vxF7BNBkUNd2Zo7u8yiIwO2S+htlXXjIurSkQE/XAhyZACEW9oepjlRXTObe0A9vdFsnr0Z36yETjuxjqP+fbzr3xTUt7KvF8hcBrP01SkkFmdA8eykvfKCv4lbyaJe6bgWcPpUAe6fNnyMRCWQpq5wIxs/bka4oH7XUHpuZPJNb5sE0NxC7rjvcm5g0fp6x5/lFkeUbF6ceTtmiLIr+fd3B/5x/oAvt9YU1Ha19eGa5va6esrWov7S4nr0IUJg/QlC6ctWlwYWTpcWr3Ny5sMie/Z1P3ccYrXWs3jrxeFFQXIUiRWLSV0/flr6TZc2zAJGmzZwDGz28x6aQUEB2UDdPK+fd2PfGNUc1D/YjsDqRhoWBoSpdWVw4ALN1bJZkUNrw8OKU/z7P62UOKz+w35ygdFSC+7foLVUjIOaGngHuDINEkZ9h1KN039Pp5+HnYRDcO7JGPrB2WXBmmBaUo6zuLD+1g/J0PYubeXHMbynyelj8Iy5xAgCMMb539wgxGNVPyUA8wbZumz0fWax6Cyeg/hMlwUW4TyL5uQSKcZqWyeRTpXWx5q0A+c4LtcEz6Oyt6Nz5UjvEm59Y/iKjxGsIixOKnntbwwjONGYjaE9zecbE7pR0eM0S+nVQ0xLhJJb5XX9FURNTuji+GDA0L5rae7jyMY2bWZxQF7wPbVuZp9s1Z/FRGXosuHhtFOPxZE/6ZCe9rV1KkiRclD7ajy/UL/UZ5O9zV9Aza3qB9SWrnBnyihtvgB3nCqLkeoePRfVfyXtQeo8zyEuJtCTa7A4RDNKXdYt73tCt9O17QOxb07tTpqlrD8pGMhb0Qf2yCT30uHT0DlJGTUdjXl1NdU/9Wf8fMPQ3Gz4wKS/cmyXqronf3nld6q6ZziPjZckUEkfPiIJiKppJwKVR2WVSPI8G5CXniCyIxJGGxmEJtWFyPHt6etCOAiqQmgoaUE/e7m9Wl/NrC7IVyOGP0ZsxAWt+vq9qd38UT6bZPSb8T0ffCNuRRm8Do1qFsP/3r1H1ypqu2pY7OmADOXJd0Ez89+bwRm5KnbYVIG2WHmH+pus/ZyJa1BFDxwGLIjDc5zgO6F3G9nR1A3Rrey1yBG2P/tvJvxfcuq6LqaxCkDOmmG0MSJS/+ojcwcbgoiMqYbCo3QuZfpqB2AB3TKUrbzBGflboPOtQH/uyXdskgG2CEDGruHe+EKDa7zC3CBre4L8k2wa6xYODXgO7LW+VVJsSNe0jzCcASeSUEo2ZuXv3537x9ytR7TG2JMACNL9brhlQHJI7seinzyK1HVzk9733NFQlSqE9DBkYS0/WOoFqUjbpT7Y+ZWCi+Uc/YfwD9r2vU6mCUDUUPl440cwb1o17M1rSHzNzBBIhxmkhpB4iK+tMTw9xCvsF1sBOIEO2PGRn97Fa/2FMS2Psm6d7TehNhCgclmAs2qWt5482MT7KNhAeyiU0dX1KaByvo2BHTcTcqTDK6Fj7/UFrPdoxDUENkPE9hmpmimknfy/7lmnc3zniHrTB74C3BX5/5QTCimfLwGtgb9dmQTxbFcCSVL5f+ajraNjh3sxAKx6lGEy8x9SNu1B6fv5InCBRZkL552t4hmi95xB/4Ef2dBHsdq1jlKkn/3LcTxpwhHCYJNqNCjkUQwJFg8zoKB2TU8pl4pXtP+NaLZiAyp8njWXt39isiAbzy4I7BmO596sFOU3C4Cf2yNqgmWugJAu1f8T//1Fhpmmf7DVj8eTNEWWr6r5shU0BDVAlbBXzJ/12r7pASHtE7gEnkfemQvZdVpBhu0kLpWxYkDVKh+1DesL0JYB9oItOQSl+4iBL5T6lAOqhmxargmP26qzeVEWaAFHT4YNAB8tens/4TUEsDBBQAAgAIAOWxMUcZ1RGpSgAAAGoAAAAbAAAAdW5pdmVyc2FsL3VuaXZlcnNhbC5wbmcueG1ss7GvyM1RKEstKs7Mz7NVMtQzULK34+WyKShKLctMLVeoAIoZ6RlAgJJCJSq3PDOlJMNWydLYHCGWkZqZnlFiq2RuYAwX1AcaCQBQSwECAAAUAAIACADjsTFHWn+5mToEAADhDgAAHQAAAAAAAAABAAAAAAAAAAAAdW5pdmVyc2FsL2NvbW1vbl9tZXNzYWdlcy5sbmdQSwECAAAUAAIACADjsTFHmd7J2s4DAAAxDwAAJwAAAAAAAAABAAAAAAB1BAAAdW5pdmVyc2FsL2ZsYXNoX3B1Ymxpc2hpbmdfc2V0dGluZ3MueG1sUEsBAgAAFAACAAgA47ExR++DwV62AgAAUAoAACEAAAAAAAAAAQAAAAAAiAgAAHVuaXZlcnNhbC9mbGFzaF9za2luX3NldHRpbmdzLnhtbFBLAQIAABQAAgAIAOOxMUeyfOT/owMAAEIOAAAmAAAAAAAAAAEAAAAAAH0LAAB1bml2ZXJzYWwvaHRtbF9wdWJsaXNoaW5nX3NldHRpbmdzLnhtbFBLAQIAABQAAgAIAOOxMUdCreo6ngEAAC0GAAAfAAAAAAAAAAEAAAAAAGQPAAB1bml2ZXJzYWwvaHRtbF9za2luX3NldHRpbmdzLmpzUEsBAgAAFAACAAgA47ExR5ZRcFq6AAAAowEAABoAAAAAAAAAAQAAAAAAPxEAAHVuaXZlcnNhbC9pMThuX3ByZXNldHMueG1sUEsBAgAAFAACAAgA47ExR5QTsyJpAAAAbgAAABwAAAAAAAAAAQAAAAAAMRIAAHVuaXZlcnNhbC9sb2NhbF9zZXR0aW5ncy54bWxQSwECAAAUAAIACAAki/RGiiTiqPoCAACwCAAAFAAAAAAAAAABAAAAAADUEgAAdW5pdmVyc2FsL3BsYXllci54bWxQSwECAAAUAAIACADjsTFHNdvZrWgBAADzAgAAKQAAAAAAAAABAAAAAAAAFgAAdW5pdmVyc2FsL3NraW5fY3VzdG9taXphdGlvbl9zZXR0aW5ncy54bWxQSwECAAAUAAIACADksTFHFJUPwnoRAACcIwAAFwAAAAAAAAAAAAAAAACvFwAAdW5pdmVyc2FsL3VuaXZlcnNhbC5wbmdQSwECAAAUAAIACADlsTFHGdURqUoAAABqAAAAGwAAAAAAAAABAAAAAABeKQAAdW5pdmVyc2FsL3VuaXZlcnNhbC5wbmcueG1sUEsFBgAAAAALAAsASQMAAOEpAAAAAA=="/>
  <p:tag name="ISPRING_PRESENTATION_TITLE" val="Continu, alternatif 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1438</TotalTime>
  <Words>654</Words>
  <Application>Microsoft Office PowerPoint</Application>
  <PresentationFormat>Affichage à l'écran (4:3)</PresentationFormat>
  <Paragraphs>180</Paragraphs>
  <Slides>13</Slides>
  <Notes>13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Thème Office</vt:lpstr>
      <vt:lpstr>Continu, alternatif,  et les autres…</vt:lpstr>
      <vt:lpstr>Représentation des signaux électriques </vt:lpstr>
      <vt:lpstr>Tensions, Courants, continus</vt:lpstr>
      <vt:lpstr>Courants, Tensions, variables</vt:lpstr>
      <vt:lpstr>Courants, Tensions, périodiques</vt:lpstr>
      <vt:lpstr>Tensions, Courants, alternatifs</vt:lpstr>
      <vt:lpstr>Courants, Tensions,  forme sinusoïdale </vt:lpstr>
      <vt:lpstr>Courants, Tensions,  forme sinusoïdale</vt:lpstr>
      <vt:lpstr>À vous de jouer 1</vt:lpstr>
      <vt:lpstr>À vous de jouer 2</vt:lpstr>
      <vt:lpstr>À vous de jouer 3</vt:lpstr>
      <vt:lpstr>À vous de jouer 4</vt:lpstr>
      <vt:lpstr>Fin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Continu, alternatif 5</dc:title>
  <dc:creator>Philippe Dutour</dc:creator>
  <cp:lastModifiedBy>phil</cp:lastModifiedBy>
  <cp:revision>86</cp:revision>
  <dcterms:created xsi:type="dcterms:W3CDTF">2014-10-30T11:45:28Z</dcterms:created>
  <dcterms:modified xsi:type="dcterms:W3CDTF">2015-12-14T16:35:04Z</dcterms:modified>
</cp:coreProperties>
</file>