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2.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notesSlides/notesSlide3.xml" ContentType="application/vnd.openxmlformats-officedocument.presentationml.notesSlide+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notesSlides/notesSlide4.xml" ContentType="application/vnd.openxmlformats-officedocument.presentationml.notesSlide+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notesSlides/notesSlide5.xml" ContentType="application/vnd.openxmlformats-officedocument.presentationml.notesSlide+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notesSlides/notesSlide6.xml" ContentType="application/vnd.openxmlformats-officedocument.presentationml.notesSlide+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notesSlides/notesSlide7.xml" ContentType="application/vnd.openxmlformats-officedocument.presentationml.notesSlide+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notesSlides/notesSlide8.xml" ContentType="application/vnd.openxmlformats-officedocument.presentationml.notesSlide+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notesSlides/notesSlide9.xml" ContentType="application/vnd.openxmlformats-officedocument.presentationml.notesSlide+xml"/>
  <Override PartName="/ppt/tags/tag214.xml" ContentType="application/vnd.openxmlformats-officedocument.presentationml.tags+xml"/>
  <Override PartName="/ppt/tags/tag215.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4" r:id="rId1"/>
  </p:sldMasterIdLst>
  <p:notesMasterIdLst>
    <p:notesMasterId r:id="rId13"/>
  </p:notesMasterIdLst>
  <p:sldIdLst>
    <p:sldId id="256" r:id="rId2"/>
    <p:sldId id="258" r:id="rId3"/>
    <p:sldId id="257" r:id="rId4"/>
    <p:sldId id="259" r:id="rId5"/>
    <p:sldId id="260" r:id="rId6"/>
    <p:sldId id="262" r:id="rId7"/>
    <p:sldId id="265" r:id="rId8"/>
    <p:sldId id="264" r:id="rId9"/>
    <p:sldId id="261" r:id="rId10"/>
    <p:sldId id="266" r:id="rId11"/>
    <p:sldId id="267" r:id="rId12"/>
  </p:sldIdLst>
  <p:sldSz cx="9144000" cy="6858000" type="screen4x3"/>
  <p:notesSz cx="6858000" cy="9144000"/>
  <p:custDataLst>
    <p:tags r:id="rId14"/>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6F65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384" autoAdjust="0"/>
    <p:restoredTop sz="92507" autoAdjust="0"/>
  </p:normalViewPr>
  <p:slideViewPr>
    <p:cSldViewPr>
      <p:cViewPr varScale="1">
        <p:scale>
          <a:sx n="97" d="100"/>
          <a:sy n="97" d="100"/>
        </p:scale>
        <p:origin x="-1386" y="-84"/>
      </p:cViewPr>
      <p:guideLst>
        <p:guide orient="horz" pos="2160"/>
        <p:guide pos="2880"/>
      </p:guideLst>
    </p:cSldViewPr>
  </p:slideViewPr>
  <p:outlineViewPr>
    <p:cViewPr>
      <p:scale>
        <a:sx n="33" d="100"/>
        <a:sy n="33" d="100"/>
      </p:scale>
      <p:origin x="0" y="0"/>
    </p:cViewPr>
  </p:outlineViewPr>
  <p:notesTextViewPr>
    <p:cViewPr>
      <p:scale>
        <a:sx n="20" d="100"/>
        <a:sy n="2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F74DC71-E424-410C-8A1B-ECE7E744F74B}" type="datetimeFigureOut">
              <a:rPr lang="fr-FR" smtClean="0"/>
              <a:t>16/12/2015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72A37D3-C0AD-4087-9EEF-CA096E828590}" type="slidenum">
              <a:rPr lang="fr-FR" smtClean="0"/>
              <a:t>‹N°›</a:t>
            </a:fld>
            <a:endParaRPr lang="fr-FR"/>
          </a:p>
        </p:txBody>
      </p:sp>
    </p:spTree>
    <p:extLst>
      <p:ext uri="{BB962C8B-B14F-4D97-AF65-F5344CB8AC3E}">
        <p14:creationId xmlns:p14="http://schemas.microsoft.com/office/powerpoint/2010/main" val="3826178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72A37D3-C0AD-4087-9EEF-CA096E828590}" type="slidenum">
              <a:rPr lang="fr-FR" smtClean="0"/>
              <a:t>1</a:t>
            </a:fld>
            <a:endParaRPr lang="fr-FR"/>
          </a:p>
        </p:txBody>
      </p:sp>
    </p:spTree>
    <p:extLst>
      <p:ext uri="{BB962C8B-B14F-4D97-AF65-F5344CB8AC3E}">
        <p14:creationId xmlns:p14="http://schemas.microsoft.com/office/powerpoint/2010/main" val="4045136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72A37D3-C0AD-4087-9EEF-CA096E828590}" type="slidenum">
              <a:rPr lang="fr-FR" smtClean="0"/>
              <a:t>10</a:t>
            </a:fld>
            <a:endParaRPr lang="fr-FR"/>
          </a:p>
        </p:txBody>
      </p:sp>
    </p:spTree>
    <p:extLst>
      <p:ext uri="{BB962C8B-B14F-4D97-AF65-F5344CB8AC3E}">
        <p14:creationId xmlns:p14="http://schemas.microsoft.com/office/powerpoint/2010/main" val="42824806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72A37D3-C0AD-4087-9EEF-CA096E828590}" type="slidenum">
              <a:rPr lang="fr-FR" smtClean="0"/>
              <a:t>11</a:t>
            </a:fld>
            <a:endParaRPr lang="fr-FR"/>
          </a:p>
        </p:txBody>
      </p:sp>
    </p:spTree>
    <p:extLst>
      <p:ext uri="{BB962C8B-B14F-4D97-AF65-F5344CB8AC3E}">
        <p14:creationId xmlns:p14="http://schemas.microsoft.com/office/powerpoint/2010/main" val="21389563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72A37D3-C0AD-4087-9EEF-CA096E828590}" type="slidenum">
              <a:rPr lang="fr-FR" smtClean="0"/>
              <a:t>2</a:t>
            </a:fld>
            <a:endParaRPr lang="fr-FR"/>
          </a:p>
        </p:txBody>
      </p:sp>
    </p:spTree>
    <p:extLst>
      <p:ext uri="{BB962C8B-B14F-4D97-AF65-F5344CB8AC3E}">
        <p14:creationId xmlns:p14="http://schemas.microsoft.com/office/powerpoint/2010/main" val="42824806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72A37D3-C0AD-4087-9EEF-CA096E828590}" type="slidenum">
              <a:rPr lang="fr-FR" smtClean="0"/>
              <a:t>3</a:t>
            </a:fld>
            <a:endParaRPr lang="fr-FR"/>
          </a:p>
        </p:txBody>
      </p:sp>
    </p:spTree>
    <p:extLst>
      <p:ext uri="{BB962C8B-B14F-4D97-AF65-F5344CB8AC3E}">
        <p14:creationId xmlns:p14="http://schemas.microsoft.com/office/powerpoint/2010/main" val="42824806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72A37D3-C0AD-4087-9EEF-CA096E828590}" type="slidenum">
              <a:rPr lang="fr-FR" smtClean="0"/>
              <a:t>4</a:t>
            </a:fld>
            <a:endParaRPr lang="fr-FR"/>
          </a:p>
        </p:txBody>
      </p:sp>
    </p:spTree>
    <p:extLst>
      <p:ext uri="{BB962C8B-B14F-4D97-AF65-F5344CB8AC3E}">
        <p14:creationId xmlns:p14="http://schemas.microsoft.com/office/powerpoint/2010/main" val="42824806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72A37D3-C0AD-4087-9EEF-CA096E828590}" type="slidenum">
              <a:rPr lang="fr-FR" smtClean="0"/>
              <a:t>5</a:t>
            </a:fld>
            <a:endParaRPr lang="fr-FR"/>
          </a:p>
        </p:txBody>
      </p:sp>
    </p:spTree>
    <p:extLst>
      <p:ext uri="{BB962C8B-B14F-4D97-AF65-F5344CB8AC3E}">
        <p14:creationId xmlns:p14="http://schemas.microsoft.com/office/powerpoint/2010/main" val="42824806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72A37D3-C0AD-4087-9EEF-CA096E828590}" type="slidenum">
              <a:rPr lang="fr-FR" smtClean="0"/>
              <a:t>6</a:t>
            </a:fld>
            <a:endParaRPr lang="fr-FR"/>
          </a:p>
        </p:txBody>
      </p:sp>
    </p:spTree>
    <p:extLst>
      <p:ext uri="{BB962C8B-B14F-4D97-AF65-F5344CB8AC3E}">
        <p14:creationId xmlns:p14="http://schemas.microsoft.com/office/powerpoint/2010/main" val="42824806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72A37D3-C0AD-4087-9EEF-CA096E828590}" type="slidenum">
              <a:rPr lang="fr-FR" smtClean="0"/>
              <a:t>7</a:t>
            </a:fld>
            <a:endParaRPr lang="fr-FR"/>
          </a:p>
        </p:txBody>
      </p:sp>
    </p:spTree>
    <p:extLst>
      <p:ext uri="{BB962C8B-B14F-4D97-AF65-F5344CB8AC3E}">
        <p14:creationId xmlns:p14="http://schemas.microsoft.com/office/powerpoint/2010/main" val="42824806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72A37D3-C0AD-4087-9EEF-CA096E828590}" type="slidenum">
              <a:rPr lang="fr-FR" smtClean="0"/>
              <a:t>8</a:t>
            </a:fld>
            <a:endParaRPr lang="fr-FR"/>
          </a:p>
        </p:txBody>
      </p:sp>
    </p:spTree>
    <p:extLst>
      <p:ext uri="{BB962C8B-B14F-4D97-AF65-F5344CB8AC3E}">
        <p14:creationId xmlns:p14="http://schemas.microsoft.com/office/powerpoint/2010/main" val="42824806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72A37D3-C0AD-4087-9EEF-CA096E828590}" type="slidenum">
              <a:rPr lang="fr-FR" smtClean="0"/>
              <a:t>9</a:t>
            </a:fld>
            <a:endParaRPr lang="fr-FR"/>
          </a:p>
        </p:txBody>
      </p:sp>
    </p:spTree>
    <p:extLst>
      <p:ext uri="{BB962C8B-B14F-4D97-AF65-F5344CB8AC3E}">
        <p14:creationId xmlns:p14="http://schemas.microsoft.com/office/powerpoint/2010/main" val="42824806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63F862E5-DCE0-4B47-96FF-31807E27BA99}" type="datetimeFigureOut">
              <a:rPr lang="fr-FR" smtClean="0"/>
              <a:t>16/12/2015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F10CA6D-D1EA-4013-9C56-0EC0914EBF46}" type="slidenum">
              <a:rPr lang="fr-FR" smtClean="0"/>
              <a:t>‹N°›</a:t>
            </a:fld>
            <a:endParaRPr lang="fr-FR"/>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fr-FR" smtClean="0"/>
              <a:t>Modifiez le style du titre</a:t>
            </a:r>
            <a:endParaRPr lang="en-US" dirty="0"/>
          </a:p>
        </p:txBody>
      </p:sp>
      <p:pic>
        <p:nvPicPr>
          <p:cNvPr id="15" name="Imag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2009" y="-387424"/>
            <a:ext cx="1493649" cy="1219306"/>
          </a:xfrm>
          <a:prstGeom prst="rect">
            <a:avLst/>
          </a:prstGeom>
        </p:spPr>
      </p:pic>
      <p:sp>
        <p:nvSpPr>
          <p:cNvPr id="16" name="ZoneTexte 15"/>
          <p:cNvSpPr txBox="1"/>
          <p:nvPr userDrawn="1"/>
        </p:nvSpPr>
        <p:spPr>
          <a:xfrm>
            <a:off x="-12275" y="6488668"/>
            <a:ext cx="1281505" cy="369332"/>
          </a:xfrm>
          <a:prstGeom prst="rect">
            <a:avLst/>
          </a:prstGeom>
          <a:noFill/>
        </p:spPr>
        <p:txBody>
          <a:bodyPr wrap="none" rtlCol="0">
            <a:spAutoFit/>
          </a:bodyPr>
          <a:lstStyle/>
          <a:p>
            <a:r>
              <a:rPr lang="fr-FR" dirty="0" smtClean="0">
                <a:solidFill>
                  <a:schemeClr val="bg2"/>
                </a:solidFill>
              </a:rPr>
              <a:t>Ph. </a:t>
            </a:r>
            <a:r>
              <a:rPr lang="fr-FR" dirty="0" err="1" smtClean="0">
                <a:solidFill>
                  <a:schemeClr val="bg2"/>
                </a:solidFill>
              </a:rPr>
              <a:t>Dutour</a:t>
            </a:r>
            <a:endParaRPr lang="fr-FR" dirty="0">
              <a:solidFill>
                <a:schemeClr val="bg2"/>
              </a:solidFill>
            </a:endParaRP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63F862E5-DCE0-4B47-96FF-31807E27BA99}" type="datetimeFigureOut">
              <a:rPr lang="fr-FR" smtClean="0"/>
              <a:t>16/12/2015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F10CA6D-D1EA-4013-9C56-0EC0914EBF46}"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fr-FR" smtClean="0"/>
              <a:t>Modifiez le style du titre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63F862E5-DCE0-4B47-96FF-31807E27BA99}" type="datetimeFigureOut">
              <a:rPr lang="fr-FR" smtClean="0"/>
              <a:t>16/12/2015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F10CA6D-D1EA-4013-9C56-0EC0914EBF46}"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3F862E5-DCE0-4B47-96FF-31807E27BA99}" type="datetimeFigureOut">
              <a:rPr lang="fr-FR" smtClean="0"/>
              <a:t>16/12/2015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F10CA6D-D1EA-4013-9C56-0EC0914EBF46}" type="slidenum">
              <a:rPr lang="fr-FR" smtClean="0"/>
              <a:t>‹N°›</a:t>
            </a:fld>
            <a:endParaRPr lang="fr-FR"/>
          </a:p>
        </p:txBody>
      </p:sp>
      <p:sp>
        <p:nvSpPr>
          <p:cNvPr id="8" name="Title 7"/>
          <p:cNvSpPr>
            <a:spLocks noGrp="1"/>
          </p:cNvSpPr>
          <p:nvPr>
            <p:ph type="title"/>
          </p:nvPr>
        </p:nvSpPr>
        <p:spPr/>
        <p:txBody>
          <a:bodyPr/>
          <a:lstStyle/>
          <a:p>
            <a:r>
              <a:rPr lang="fr-FR" smtClean="0"/>
              <a:t>Modifiez le style du titre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fr-FR" smtClean="0"/>
              <a:t>Modifiez le style du titre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63F862E5-DCE0-4B47-96FF-31807E27BA99}" type="datetimeFigureOut">
              <a:rPr lang="fr-FR" smtClean="0"/>
              <a:t>16/12/2015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F10CA6D-D1EA-4013-9C56-0EC0914EBF46}"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63F862E5-DCE0-4B47-96FF-31807E27BA99}" type="datetimeFigureOut">
              <a:rPr lang="fr-FR" smtClean="0"/>
              <a:t>16/12/2015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F10CA6D-D1EA-4013-9C56-0EC0914EBF46}" type="slidenum">
              <a:rPr lang="fr-FR" smtClean="0"/>
              <a:t>‹N°›</a:t>
            </a:fld>
            <a:endParaRPr lang="fr-FR"/>
          </a:p>
        </p:txBody>
      </p:sp>
      <p:sp>
        <p:nvSpPr>
          <p:cNvPr id="8" name="Title 7"/>
          <p:cNvSpPr>
            <a:spLocks noGrp="1"/>
          </p:cNvSpPr>
          <p:nvPr>
            <p:ph type="title"/>
          </p:nvPr>
        </p:nvSpPr>
        <p:spPr/>
        <p:txBody>
          <a:bodyPr/>
          <a:lstStyle/>
          <a:p>
            <a:r>
              <a:rPr lang="fr-FR" smtClean="0"/>
              <a:t>Modifiez le style du titre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fr-FR" smtClean="0"/>
              <a:t>Modifiez les styles du texte du masque</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63F862E5-DCE0-4B47-96FF-31807E27BA99}" type="datetimeFigureOut">
              <a:rPr lang="fr-FR" smtClean="0"/>
              <a:t>16/12/2015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6F10CA6D-D1EA-4013-9C56-0EC0914EBF46}" type="slidenum">
              <a:rPr lang="fr-FR" smtClean="0"/>
              <a:t>‹N°›</a:t>
            </a:fld>
            <a:endParaRPr lang="fr-FR"/>
          </a:p>
        </p:txBody>
      </p:sp>
      <p:sp>
        <p:nvSpPr>
          <p:cNvPr id="10" name="Title 9"/>
          <p:cNvSpPr>
            <a:spLocks noGrp="1"/>
          </p:cNvSpPr>
          <p:nvPr>
            <p:ph type="title"/>
          </p:nvPr>
        </p:nvSpPr>
        <p:spPr/>
        <p:txBody>
          <a:bodyPr/>
          <a:lstStyle/>
          <a:p>
            <a:r>
              <a:rPr lang="fr-FR" smtClean="0"/>
              <a:t>Modifiez le style du titre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63F862E5-DCE0-4B47-96FF-31807E27BA99}" type="datetimeFigureOut">
              <a:rPr lang="fr-FR" smtClean="0"/>
              <a:t>16/12/2015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6F10CA6D-D1EA-4013-9C56-0EC0914EBF46}"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F862E5-DCE0-4B47-96FF-31807E27BA99}" type="datetimeFigureOut">
              <a:rPr lang="fr-FR" smtClean="0"/>
              <a:t>16/12/2015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6F10CA6D-D1EA-4013-9C56-0EC0914EBF46}"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fr-FR" smtClean="0"/>
              <a:t>Modifiez le style du titre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63F862E5-DCE0-4B47-96FF-31807E27BA99}" type="datetimeFigureOut">
              <a:rPr lang="fr-FR" smtClean="0"/>
              <a:t>16/12/2015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F10CA6D-D1EA-4013-9C56-0EC0914EBF46}"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63F862E5-DCE0-4B47-96FF-31807E27BA99}" type="datetimeFigureOut">
              <a:rPr lang="fr-FR" smtClean="0"/>
              <a:t>16/12/2015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F10CA6D-D1EA-4013-9C56-0EC0914EBF46}" type="slidenum">
              <a:rPr lang="fr-FR" smtClean="0"/>
              <a:t>‹N°›</a:t>
            </a:fld>
            <a:endParaRPr lang="fr-FR"/>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fr-FR" smtClean="0"/>
              <a:t>Modifiez le style du titre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fr-FR" smtClean="0"/>
              <a:t>Modifiez le style du titre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63F862E5-DCE0-4B47-96FF-31807E27BA99}" type="datetimeFigureOut">
              <a:rPr lang="fr-FR" smtClean="0"/>
              <a:t>16/12/2015</a:t>
            </a:fld>
            <a:endParaRPr lang="fr-FR"/>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bg2">
                    <a:lumMod val="90000"/>
                  </a:schemeClr>
                </a:solidFill>
              </a:defRPr>
            </a:lvl1pPr>
          </a:lstStyle>
          <a:p>
            <a:endParaRPr lang="fr-FR"/>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6F10CA6D-D1EA-4013-9C56-0EC0914EBF46}" type="slidenum">
              <a:rPr lang="fr-FR" smtClean="0"/>
              <a:t>‹N°›</a:t>
            </a:fld>
            <a:endParaRPr lang="fr-FR"/>
          </a:p>
        </p:txBody>
      </p:sp>
      <p:sp>
        <p:nvSpPr>
          <p:cNvPr id="11" name="ZoneTexte 10"/>
          <p:cNvSpPr txBox="1"/>
          <p:nvPr userDrawn="1"/>
        </p:nvSpPr>
        <p:spPr>
          <a:xfrm>
            <a:off x="-12275" y="6488668"/>
            <a:ext cx="1281505" cy="369332"/>
          </a:xfrm>
          <a:prstGeom prst="rect">
            <a:avLst/>
          </a:prstGeom>
          <a:noFill/>
        </p:spPr>
        <p:txBody>
          <a:bodyPr wrap="none" rtlCol="0">
            <a:spAutoFit/>
          </a:bodyPr>
          <a:lstStyle/>
          <a:p>
            <a:r>
              <a:rPr lang="fr-FR" dirty="0" smtClean="0">
                <a:solidFill>
                  <a:schemeClr val="bg2"/>
                </a:solidFill>
              </a:rPr>
              <a:t>Ph. </a:t>
            </a:r>
            <a:r>
              <a:rPr lang="fr-FR" dirty="0" err="1" smtClean="0">
                <a:solidFill>
                  <a:schemeClr val="bg2"/>
                </a:solidFill>
              </a:rPr>
              <a:t>Dutour</a:t>
            </a:r>
            <a:endParaRPr lang="fr-FR" dirty="0">
              <a:solidFill>
                <a:schemeClr val="bg2"/>
              </a:solidFill>
            </a:endParaRPr>
          </a:p>
        </p:txBody>
      </p:sp>
      <p:pic>
        <p:nvPicPr>
          <p:cNvPr id="12" name="Image 11"/>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62009" y="-387424"/>
            <a:ext cx="1493649" cy="1219306"/>
          </a:xfrm>
          <a:prstGeom prst="rect">
            <a:avLst/>
          </a:prstGeom>
        </p:spPr>
      </p:pic>
    </p:spTree>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tags" Target="../tags/tag2.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15.xml"/><Relationship Id="rId1" Type="http://schemas.openxmlformats.org/officeDocument/2006/relationships/tags" Target="../tags/tag214.xml"/><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tags" Target="../tags/tag11.xml"/><Relationship Id="rId13" Type="http://schemas.openxmlformats.org/officeDocument/2006/relationships/tags" Target="../tags/tag16.xml"/><Relationship Id="rId18" Type="http://schemas.openxmlformats.org/officeDocument/2006/relationships/image" Target="../media/image2.png"/><Relationship Id="rId3" Type="http://schemas.openxmlformats.org/officeDocument/2006/relationships/tags" Target="../tags/tag6.xml"/><Relationship Id="rId21" Type="http://schemas.microsoft.com/office/2007/relationships/hdphoto" Target="../media/hdphoto2.wdp"/><Relationship Id="rId7" Type="http://schemas.openxmlformats.org/officeDocument/2006/relationships/tags" Target="../tags/tag10.xml"/><Relationship Id="rId12" Type="http://schemas.openxmlformats.org/officeDocument/2006/relationships/tags" Target="../tags/tag15.xml"/><Relationship Id="rId17" Type="http://schemas.openxmlformats.org/officeDocument/2006/relationships/notesSlide" Target="../notesSlides/notesSlide2.xml"/><Relationship Id="rId2" Type="http://schemas.openxmlformats.org/officeDocument/2006/relationships/tags" Target="../tags/tag5.xml"/><Relationship Id="rId16" Type="http://schemas.openxmlformats.org/officeDocument/2006/relationships/slideLayout" Target="../slideLayouts/slideLayout2.xml"/><Relationship Id="rId20" Type="http://schemas.openxmlformats.org/officeDocument/2006/relationships/image" Target="../media/image3.png"/><Relationship Id="rId1" Type="http://schemas.openxmlformats.org/officeDocument/2006/relationships/tags" Target="../tags/tag4.xml"/><Relationship Id="rId6" Type="http://schemas.openxmlformats.org/officeDocument/2006/relationships/tags" Target="../tags/tag9.xml"/><Relationship Id="rId11" Type="http://schemas.openxmlformats.org/officeDocument/2006/relationships/tags" Target="../tags/tag14.xml"/><Relationship Id="rId5" Type="http://schemas.openxmlformats.org/officeDocument/2006/relationships/tags" Target="../tags/tag8.xml"/><Relationship Id="rId15" Type="http://schemas.openxmlformats.org/officeDocument/2006/relationships/tags" Target="../tags/tag18.xml"/><Relationship Id="rId10" Type="http://schemas.openxmlformats.org/officeDocument/2006/relationships/tags" Target="../tags/tag13.xml"/><Relationship Id="rId19" Type="http://schemas.microsoft.com/office/2007/relationships/hdphoto" Target="../media/hdphoto1.wdp"/><Relationship Id="rId4" Type="http://schemas.openxmlformats.org/officeDocument/2006/relationships/tags" Target="../tags/tag7.xml"/><Relationship Id="rId9" Type="http://schemas.openxmlformats.org/officeDocument/2006/relationships/tags" Target="../tags/tag12.xml"/><Relationship Id="rId14" Type="http://schemas.openxmlformats.org/officeDocument/2006/relationships/tags" Target="../tags/tag17.xml"/></Relationships>
</file>

<file path=ppt/slides/_rels/slide3.xml.rels><?xml version="1.0" encoding="UTF-8" standalone="yes"?>
<Relationships xmlns="http://schemas.openxmlformats.org/package/2006/relationships"><Relationship Id="rId26" Type="http://schemas.openxmlformats.org/officeDocument/2006/relationships/tags" Target="../tags/tag44.xml"/><Relationship Id="rId21" Type="http://schemas.openxmlformats.org/officeDocument/2006/relationships/tags" Target="../tags/tag39.xml"/><Relationship Id="rId42" Type="http://schemas.openxmlformats.org/officeDocument/2006/relationships/tags" Target="../tags/tag60.xml"/><Relationship Id="rId47" Type="http://schemas.openxmlformats.org/officeDocument/2006/relationships/tags" Target="../tags/tag65.xml"/><Relationship Id="rId63" Type="http://schemas.openxmlformats.org/officeDocument/2006/relationships/tags" Target="../tags/tag81.xml"/><Relationship Id="rId68" Type="http://schemas.openxmlformats.org/officeDocument/2006/relationships/tags" Target="../tags/tag86.xml"/><Relationship Id="rId7" Type="http://schemas.openxmlformats.org/officeDocument/2006/relationships/tags" Target="../tags/tag25.xml"/><Relationship Id="rId71" Type="http://schemas.openxmlformats.org/officeDocument/2006/relationships/slideLayout" Target="../slideLayouts/slideLayout2.xml"/><Relationship Id="rId2" Type="http://schemas.openxmlformats.org/officeDocument/2006/relationships/tags" Target="../tags/tag20.xml"/><Relationship Id="rId16" Type="http://schemas.openxmlformats.org/officeDocument/2006/relationships/tags" Target="../tags/tag34.xml"/><Relationship Id="rId29" Type="http://schemas.openxmlformats.org/officeDocument/2006/relationships/tags" Target="../tags/tag47.xml"/><Relationship Id="rId11" Type="http://schemas.openxmlformats.org/officeDocument/2006/relationships/tags" Target="../tags/tag29.xml"/><Relationship Id="rId24" Type="http://schemas.openxmlformats.org/officeDocument/2006/relationships/tags" Target="../tags/tag42.xml"/><Relationship Id="rId32" Type="http://schemas.openxmlformats.org/officeDocument/2006/relationships/tags" Target="../tags/tag50.xml"/><Relationship Id="rId37" Type="http://schemas.openxmlformats.org/officeDocument/2006/relationships/tags" Target="../tags/tag55.xml"/><Relationship Id="rId40" Type="http://schemas.openxmlformats.org/officeDocument/2006/relationships/tags" Target="../tags/tag58.xml"/><Relationship Id="rId45" Type="http://schemas.openxmlformats.org/officeDocument/2006/relationships/tags" Target="../tags/tag63.xml"/><Relationship Id="rId53" Type="http://schemas.openxmlformats.org/officeDocument/2006/relationships/tags" Target="../tags/tag71.xml"/><Relationship Id="rId58" Type="http://schemas.openxmlformats.org/officeDocument/2006/relationships/tags" Target="../tags/tag76.xml"/><Relationship Id="rId66" Type="http://schemas.openxmlformats.org/officeDocument/2006/relationships/tags" Target="../tags/tag84.xml"/><Relationship Id="rId5" Type="http://schemas.openxmlformats.org/officeDocument/2006/relationships/tags" Target="../tags/tag23.xml"/><Relationship Id="rId61" Type="http://schemas.openxmlformats.org/officeDocument/2006/relationships/tags" Target="../tags/tag79.xml"/><Relationship Id="rId19" Type="http://schemas.openxmlformats.org/officeDocument/2006/relationships/tags" Target="../tags/tag37.xml"/><Relationship Id="rId14" Type="http://schemas.openxmlformats.org/officeDocument/2006/relationships/tags" Target="../tags/tag32.xml"/><Relationship Id="rId22" Type="http://schemas.openxmlformats.org/officeDocument/2006/relationships/tags" Target="../tags/tag40.xml"/><Relationship Id="rId27" Type="http://schemas.openxmlformats.org/officeDocument/2006/relationships/tags" Target="../tags/tag45.xml"/><Relationship Id="rId30" Type="http://schemas.openxmlformats.org/officeDocument/2006/relationships/tags" Target="../tags/tag48.xml"/><Relationship Id="rId35" Type="http://schemas.openxmlformats.org/officeDocument/2006/relationships/tags" Target="../tags/tag53.xml"/><Relationship Id="rId43" Type="http://schemas.openxmlformats.org/officeDocument/2006/relationships/tags" Target="../tags/tag61.xml"/><Relationship Id="rId48" Type="http://schemas.openxmlformats.org/officeDocument/2006/relationships/tags" Target="../tags/tag66.xml"/><Relationship Id="rId56" Type="http://schemas.openxmlformats.org/officeDocument/2006/relationships/tags" Target="../tags/tag74.xml"/><Relationship Id="rId64" Type="http://schemas.openxmlformats.org/officeDocument/2006/relationships/tags" Target="../tags/tag82.xml"/><Relationship Id="rId69" Type="http://schemas.openxmlformats.org/officeDocument/2006/relationships/tags" Target="../tags/tag87.xml"/><Relationship Id="rId8" Type="http://schemas.openxmlformats.org/officeDocument/2006/relationships/tags" Target="../tags/tag26.xml"/><Relationship Id="rId51" Type="http://schemas.openxmlformats.org/officeDocument/2006/relationships/tags" Target="../tags/tag69.xml"/><Relationship Id="rId72" Type="http://schemas.openxmlformats.org/officeDocument/2006/relationships/notesSlide" Target="../notesSlides/notesSlide3.xml"/><Relationship Id="rId3" Type="http://schemas.openxmlformats.org/officeDocument/2006/relationships/tags" Target="../tags/tag21.xml"/><Relationship Id="rId12" Type="http://schemas.openxmlformats.org/officeDocument/2006/relationships/tags" Target="../tags/tag30.xml"/><Relationship Id="rId17" Type="http://schemas.openxmlformats.org/officeDocument/2006/relationships/tags" Target="../tags/tag35.xml"/><Relationship Id="rId25" Type="http://schemas.openxmlformats.org/officeDocument/2006/relationships/tags" Target="../tags/tag43.xml"/><Relationship Id="rId33" Type="http://schemas.openxmlformats.org/officeDocument/2006/relationships/tags" Target="../tags/tag51.xml"/><Relationship Id="rId38" Type="http://schemas.openxmlformats.org/officeDocument/2006/relationships/tags" Target="../tags/tag56.xml"/><Relationship Id="rId46" Type="http://schemas.openxmlformats.org/officeDocument/2006/relationships/tags" Target="../tags/tag64.xml"/><Relationship Id="rId59" Type="http://schemas.openxmlformats.org/officeDocument/2006/relationships/tags" Target="../tags/tag77.xml"/><Relationship Id="rId67" Type="http://schemas.openxmlformats.org/officeDocument/2006/relationships/tags" Target="../tags/tag85.xml"/><Relationship Id="rId20" Type="http://schemas.openxmlformats.org/officeDocument/2006/relationships/tags" Target="../tags/tag38.xml"/><Relationship Id="rId41" Type="http://schemas.openxmlformats.org/officeDocument/2006/relationships/tags" Target="../tags/tag59.xml"/><Relationship Id="rId54" Type="http://schemas.openxmlformats.org/officeDocument/2006/relationships/tags" Target="../tags/tag72.xml"/><Relationship Id="rId62" Type="http://schemas.openxmlformats.org/officeDocument/2006/relationships/tags" Target="../tags/tag80.xml"/><Relationship Id="rId70" Type="http://schemas.openxmlformats.org/officeDocument/2006/relationships/tags" Target="../tags/tag88.xml"/><Relationship Id="rId1" Type="http://schemas.openxmlformats.org/officeDocument/2006/relationships/tags" Target="../tags/tag19.xml"/><Relationship Id="rId6" Type="http://schemas.openxmlformats.org/officeDocument/2006/relationships/tags" Target="../tags/tag24.xml"/><Relationship Id="rId15" Type="http://schemas.openxmlformats.org/officeDocument/2006/relationships/tags" Target="../tags/tag33.xml"/><Relationship Id="rId23" Type="http://schemas.openxmlformats.org/officeDocument/2006/relationships/tags" Target="../tags/tag41.xml"/><Relationship Id="rId28" Type="http://schemas.openxmlformats.org/officeDocument/2006/relationships/tags" Target="../tags/tag46.xml"/><Relationship Id="rId36" Type="http://schemas.openxmlformats.org/officeDocument/2006/relationships/tags" Target="../tags/tag54.xml"/><Relationship Id="rId49" Type="http://schemas.openxmlformats.org/officeDocument/2006/relationships/tags" Target="../tags/tag67.xml"/><Relationship Id="rId57" Type="http://schemas.openxmlformats.org/officeDocument/2006/relationships/tags" Target="../tags/tag75.xml"/><Relationship Id="rId10" Type="http://schemas.openxmlformats.org/officeDocument/2006/relationships/tags" Target="../tags/tag28.xml"/><Relationship Id="rId31" Type="http://schemas.openxmlformats.org/officeDocument/2006/relationships/tags" Target="../tags/tag49.xml"/><Relationship Id="rId44" Type="http://schemas.openxmlformats.org/officeDocument/2006/relationships/tags" Target="../tags/tag62.xml"/><Relationship Id="rId52" Type="http://schemas.openxmlformats.org/officeDocument/2006/relationships/tags" Target="../tags/tag70.xml"/><Relationship Id="rId60" Type="http://schemas.openxmlformats.org/officeDocument/2006/relationships/tags" Target="../tags/tag78.xml"/><Relationship Id="rId65" Type="http://schemas.openxmlformats.org/officeDocument/2006/relationships/tags" Target="../tags/tag83.xml"/><Relationship Id="rId4" Type="http://schemas.openxmlformats.org/officeDocument/2006/relationships/tags" Target="../tags/tag22.xml"/><Relationship Id="rId9" Type="http://schemas.openxmlformats.org/officeDocument/2006/relationships/tags" Target="../tags/tag27.xml"/><Relationship Id="rId13" Type="http://schemas.openxmlformats.org/officeDocument/2006/relationships/tags" Target="../tags/tag31.xml"/><Relationship Id="rId18" Type="http://schemas.openxmlformats.org/officeDocument/2006/relationships/tags" Target="../tags/tag36.xml"/><Relationship Id="rId39" Type="http://schemas.openxmlformats.org/officeDocument/2006/relationships/tags" Target="../tags/tag57.xml"/><Relationship Id="rId34" Type="http://schemas.openxmlformats.org/officeDocument/2006/relationships/tags" Target="../tags/tag52.xml"/><Relationship Id="rId50" Type="http://schemas.openxmlformats.org/officeDocument/2006/relationships/tags" Target="../tags/tag68.xml"/><Relationship Id="rId55" Type="http://schemas.openxmlformats.org/officeDocument/2006/relationships/tags" Target="../tags/tag73.xml"/></Relationships>
</file>

<file path=ppt/slides/_rels/slide4.xml.rels><?xml version="1.0" encoding="UTF-8" standalone="yes"?>
<Relationships xmlns="http://schemas.openxmlformats.org/package/2006/relationships"><Relationship Id="rId8" Type="http://schemas.openxmlformats.org/officeDocument/2006/relationships/tags" Target="../tags/tag96.xml"/><Relationship Id="rId13" Type="http://schemas.openxmlformats.org/officeDocument/2006/relationships/tags" Target="../tags/tag101.xml"/><Relationship Id="rId18" Type="http://schemas.openxmlformats.org/officeDocument/2006/relationships/tags" Target="../tags/tag106.xml"/><Relationship Id="rId3" Type="http://schemas.openxmlformats.org/officeDocument/2006/relationships/tags" Target="../tags/tag91.xml"/><Relationship Id="rId21" Type="http://schemas.openxmlformats.org/officeDocument/2006/relationships/tags" Target="../tags/tag109.xml"/><Relationship Id="rId7" Type="http://schemas.openxmlformats.org/officeDocument/2006/relationships/tags" Target="../tags/tag95.xml"/><Relationship Id="rId12" Type="http://schemas.openxmlformats.org/officeDocument/2006/relationships/tags" Target="../tags/tag100.xml"/><Relationship Id="rId17" Type="http://schemas.openxmlformats.org/officeDocument/2006/relationships/tags" Target="../tags/tag105.xml"/><Relationship Id="rId25" Type="http://schemas.openxmlformats.org/officeDocument/2006/relationships/image" Target="../media/image4.jpeg"/><Relationship Id="rId2" Type="http://schemas.openxmlformats.org/officeDocument/2006/relationships/tags" Target="../tags/tag90.xml"/><Relationship Id="rId16" Type="http://schemas.openxmlformats.org/officeDocument/2006/relationships/tags" Target="../tags/tag104.xml"/><Relationship Id="rId20" Type="http://schemas.openxmlformats.org/officeDocument/2006/relationships/tags" Target="../tags/tag108.xml"/><Relationship Id="rId1" Type="http://schemas.openxmlformats.org/officeDocument/2006/relationships/tags" Target="../tags/tag89.xml"/><Relationship Id="rId6" Type="http://schemas.openxmlformats.org/officeDocument/2006/relationships/tags" Target="../tags/tag94.xml"/><Relationship Id="rId11" Type="http://schemas.openxmlformats.org/officeDocument/2006/relationships/tags" Target="../tags/tag99.xml"/><Relationship Id="rId24" Type="http://schemas.openxmlformats.org/officeDocument/2006/relationships/notesSlide" Target="../notesSlides/notesSlide4.xml"/><Relationship Id="rId5" Type="http://schemas.openxmlformats.org/officeDocument/2006/relationships/tags" Target="../tags/tag93.xml"/><Relationship Id="rId15" Type="http://schemas.openxmlformats.org/officeDocument/2006/relationships/tags" Target="../tags/tag103.xml"/><Relationship Id="rId23" Type="http://schemas.openxmlformats.org/officeDocument/2006/relationships/slideLayout" Target="../slideLayouts/slideLayout2.xml"/><Relationship Id="rId10" Type="http://schemas.openxmlformats.org/officeDocument/2006/relationships/tags" Target="../tags/tag98.xml"/><Relationship Id="rId19" Type="http://schemas.openxmlformats.org/officeDocument/2006/relationships/tags" Target="../tags/tag107.xml"/><Relationship Id="rId4" Type="http://schemas.openxmlformats.org/officeDocument/2006/relationships/tags" Target="../tags/tag92.xml"/><Relationship Id="rId9" Type="http://schemas.openxmlformats.org/officeDocument/2006/relationships/tags" Target="../tags/tag97.xml"/><Relationship Id="rId14" Type="http://schemas.openxmlformats.org/officeDocument/2006/relationships/tags" Target="../tags/tag102.xml"/><Relationship Id="rId22" Type="http://schemas.openxmlformats.org/officeDocument/2006/relationships/tags" Target="../tags/tag110.xml"/></Relationships>
</file>

<file path=ppt/slides/_rels/slide5.xml.rels><?xml version="1.0" encoding="UTF-8" standalone="yes"?>
<Relationships xmlns="http://schemas.openxmlformats.org/package/2006/relationships"><Relationship Id="rId8" Type="http://schemas.openxmlformats.org/officeDocument/2006/relationships/tags" Target="../tags/tag118.xml"/><Relationship Id="rId13" Type="http://schemas.openxmlformats.org/officeDocument/2006/relationships/tags" Target="../tags/tag123.xml"/><Relationship Id="rId18" Type="http://schemas.openxmlformats.org/officeDocument/2006/relationships/tags" Target="../tags/tag128.xml"/><Relationship Id="rId3" Type="http://schemas.openxmlformats.org/officeDocument/2006/relationships/tags" Target="../tags/tag113.xml"/><Relationship Id="rId21" Type="http://schemas.openxmlformats.org/officeDocument/2006/relationships/notesSlide" Target="../notesSlides/notesSlide5.xml"/><Relationship Id="rId7" Type="http://schemas.openxmlformats.org/officeDocument/2006/relationships/tags" Target="../tags/tag117.xml"/><Relationship Id="rId12" Type="http://schemas.openxmlformats.org/officeDocument/2006/relationships/tags" Target="../tags/tag122.xml"/><Relationship Id="rId17" Type="http://schemas.openxmlformats.org/officeDocument/2006/relationships/tags" Target="../tags/tag127.xml"/><Relationship Id="rId2" Type="http://schemas.openxmlformats.org/officeDocument/2006/relationships/tags" Target="../tags/tag112.xml"/><Relationship Id="rId16" Type="http://schemas.openxmlformats.org/officeDocument/2006/relationships/tags" Target="../tags/tag126.xml"/><Relationship Id="rId20" Type="http://schemas.openxmlformats.org/officeDocument/2006/relationships/slideLayout" Target="../slideLayouts/slideLayout2.xml"/><Relationship Id="rId1" Type="http://schemas.openxmlformats.org/officeDocument/2006/relationships/tags" Target="../tags/tag111.xml"/><Relationship Id="rId6" Type="http://schemas.openxmlformats.org/officeDocument/2006/relationships/tags" Target="../tags/tag116.xml"/><Relationship Id="rId11" Type="http://schemas.openxmlformats.org/officeDocument/2006/relationships/tags" Target="../tags/tag121.xml"/><Relationship Id="rId5" Type="http://schemas.openxmlformats.org/officeDocument/2006/relationships/tags" Target="../tags/tag115.xml"/><Relationship Id="rId15" Type="http://schemas.openxmlformats.org/officeDocument/2006/relationships/tags" Target="../tags/tag125.xml"/><Relationship Id="rId10" Type="http://schemas.openxmlformats.org/officeDocument/2006/relationships/tags" Target="../tags/tag120.xml"/><Relationship Id="rId19" Type="http://schemas.openxmlformats.org/officeDocument/2006/relationships/tags" Target="../tags/tag129.xml"/><Relationship Id="rId4" Type="http://schemas.openxmlformats.org/officeDocument/2006/relationships/tags" Target="../tags/tag114.xml"/><Relationship Id="rId9" Type="http://schemas.openxmlformats.org/officeDocument/2006/relationships/tags" Target="../tags/tag119.xml"/><Relationship Id="rId14" Type="http://schemas.openxmlformats.org/officeDocument/2006/relationships/tags" Target="../tags/tag124.xml"/><Relationship Id="rId22"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tags" Target="../tags/tag137.xml"/><Relationship Id="rId13" Type="http://schemas.openxmlformats.org/officeDocument/2006/relationships/image" Target="../media/image40.png"/><Relationship Id="rId3" Type="http://schemas.openxmlformats.org/officeDocument/2006/relationships/tags" Target="../tags/tag132.xml"/><Relationship Id="rId7" Type="http://schemas.openxmlformats.org/officeDocument/2006/relationships/tags" Target="../tags/tag136.xml"/><Relationship Id="rId12" Type="http://schemas.openxmlformats.org/officeDocument/2006/relationships/notesSlide" Target="../notesSlides/notesSlide6.xml"/><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tags" Target="../tags/tag135.xml"/><Relationship Id="rId11" Type="http://schemas.openxmlformats.org/officeDocument/2006/relationships/slideLayout" Target="../slideLayouts/slideLayout2.xml"/><Relationship Id="rId5" Type="http://schemas.openxmlformats.org/officeDocument/2006/relationships/tags" Target="../tags/tag134.xml"/><Relationship Id="rId15" Type="http://schemas.openxmlformats.org/officeDocument/2006/relationships/image" Target="../media/image50.png"/><Relationship Id="rId10" Type="http://schemas.openxmlformats.org/officeDocument/2006/relationships/tags" Target="../tags/tag139.xml"/><Relationship Id="rId4" Type="http://schemas.openxmlformats.org/officeDocument/2006/relationships/tags" Target="../tags/tag133.xml"/><Relationship Id="rId9" Type="http://schemas.openxmlformats.org/officeDocument/2006/relationships/tags" Target="../tags/tag138.xml"/><Relationship Id="rId14" Type="http://schemas.openxmlformats.org/officeDocument/2006/relationships/tags" Target="../tags/tag138.xml"/></Relationships>
</file>

<file path=ppt/slides/_rels/slide7.xml.rels><?xml version="1.0" encoding="UTF-8" standalone="yes"?>
<Relationships xmlns="http://schemas.openxmlformats.org/package/2006/relationships"><Relationship Id="rId8" Type="http://schemas.openxmlformats.org/officeDocument/2006/relationships/tags" Target="../tags/tag147.xml"/><Relationship Id="rId13" Type="http://schemas.openxmlformats.org/officeDocument/2006/relationships/tags" Target="../tags/tag152.xml"/><Relationship Id="rId18" Type="http://schemas.openxmlformats.org/officeDocument/2006/relationships/tags" Target="../tags/tag157.xml"/><Relationship Id="rId3" Type="http://schemas.openxmlformats.org/officeDocument/2006/relationships/tags" Target="../tags/tag142.xml"/><Relationship Id="rId21" Type="http://schemas.openxmlformats.org/officeDocument/2006/relationships/tags" Target="../tags/tag160.xml"/><Relationship Id="rId7" Type="http://schemas.openxmlformats.org/officeDocument/2006/relationships/tags" Target="../tags/tag146.xml"/><Relationship Id="rId12" Type="http://schemas.openxmlformats.org/officeDocument/2006/relationships/tags" Target="../tags/tag151.xml"/><Relationship Id="rId17" Type="http://schemas.openxmlformats.org/officeDocument/2006/relationships/tags" Target="../tags/tag156.xml"/><Relationship Id="rId2" Type="http://schemas.openxmlformats.org/officeDocument/2006/relationships/tags" Target="../tags/tag141.xml"/><Relationship Id="rId16" Type="http://schemas.openxmlformats.org/officeDocument/2006/relationships/tags" Target="../tags/tag155.xml"/><Relationship Id="rId20" Type="http://schemas.openxmlformats.org/officeDocument/2006/relationships/tags" Target="../tags/tag159.xml"/><Relationship Id="rId1" Type="http://schemas.openxmlformats.org/officeDocument/2006/relationships/tags" Target="../tags/tag140.xml"/><Relationship Id="rId6" Type="http://schemas.openxmlformats.org/officeDocument/2006/relationships/tags" Target="../tags/tag145.xml"/><Relationship Id="rId11" Type="http://schemas.openxmlformats.org/officeDocument/2006/relationships/tags" Target="../tags/tag150.xml"/><Relationship Id="rId5" Type="http://schemas.openxmlformats.org/officeDocument/2006/relationships/tags" Target="../tags/tag144.xml"/><Relationship Id="rId15" Type="http://schemas.openxmlformats.org/officeDocument/2006/relationships/tags" Target="../tags/tag154.xml"/><Relationship Id="rId23" Type="http://schemas.openxmlformats.org/officeDocument/2006/relationships/notesSlide" Target="../notesSlides/notesSlide7.xml"/><Relationship Id="rId10" Type="http://schemas.openxmlformats.org/officeDocument/2006/relationships/tags" Target="../tags/tag149.xml"/><Relationship Id="rId19" Type="http://schemas.openxmlformats.org/officeDocument/2006/relationships/tags" Target="../tags/tag158.xml"/><Relationship Id="rId4" Type="http://schemas.openxmlformats.org/officeDocument/2006/relationships/tags" Target="../tags/tag143.xml"/><Relationship Id="rId9" Type="http://schemas.openxmlformats.org/officeDocument/2006/relationships/tags" Target="../tags/tag148.xml"/><Relationship Id="rId14" Type="http://schemas.openxmlformats.org/officeDocument/2006/relationships/tags" Target="../tags/tag153.xml"/><Relationship Id="rId22"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3" Type="http://schemas.openxmlformats.org/officeDocument/2006/relationships/tags" Target="../tags/tag173.xml"/><Relationship Id="rId18" Type="http://schemas.openxmlformats.org/officeDocument/2006/relationships/tags" Target="../tags/tag178.xml"/><Relationship Id="rId26" Type="http://schemas.openxmlformats.org/officeDocument/2006/relationships/tags" Target="../tags/tag186.xml"/><Relationship Id="rId3" Type="http://schemas.openxmlformats.org/officeDocument/2006/relationships/tags" Target="../tags/tag163.xml"/><Relationship Id="rId21" Type="http://schemas.openxmlformats.org/officeDocument/2006/relationships/tags" Target="../tags/tag181.xml"/><Relationship Id="rId7" Type="http://schemas.openxmlformats.org/officeDocument/2006/relationships/tags" Target="../tags/tag167.xml"/><Relationship Id="rId12" Type="http://schemas.openxmlformats.org/officeDocument/2006/relationships/tags" Target="../tags/tag172.xml"/><Relationship Id="rId17" Type="http://schemas.openxmlformats.org/officeDocument/2006/relationships/tags" Target="../tags/tag177.xml"/><Relationship Id="rId25" Type="http://schemas.openxmlformats.org/officeDocument/2006/relationships/tags" Target="../tags/tag185.xml"/><Relationship Id="rId33" Type="http://schemas.openxmlformats.org/officeDocument/2006/relationships/notesSlide" Target="../notesSlides/notesSlide8.xml"/><Relationship Id="rId2" Type="http://schemas.openxmlformats.org/officeDocument/2006/relationships/tags" Target="../tags/tag162.xml"/><Relationship Id="rId16" Type="http://schemas.openxmlformats.org/officeDocument/2006/relationships/tags" Target="../tags/tag176.xml"/><Relationship Id="rId20" Type="http://schemas.openxmlformats.org/officeDocument/2006/relationships/tags" Target="../tags/tag180.xml"/><Relationship Id="rId29" Type="http://schemas.openxmlformats.org/officeDocument/2006/relationships/tags" Target="../tags/tag189.xml"/><Relationship Id="rId1" Type="http://schemas.openxmlformats.org/officeDocument/2006/relationships/tags" Target="../tags/tag161.xml"/><Relationship Id="rId6" Type="http://schemas.openxmlformats.org/officeDocument/2006/relationships/tags" Target="../tags/tag166.xml"/><Relationship Id="rId11" Type="http://schemas.openxmlformats.org/officeDocument/2006/relationships/tags" Target="../tags/tag171.xml"/><Relationship Id="rId24" Type="http://schemas.openxmlformats.org/officeDocument/2006/relationships/tags" Target="../tags/tag184.xml"/><Relationship Id="rId32" Type="http://schemas.openxmlformats.org/officeDocument/2006/relationships/slideLayout" Target="../slideLayouts/slideLayout2.xml"/><Relationship Id="rId5" Type="http://schemas.openxmlformats.org/officeDocument/2006/relationships/tags" Target="../tags/tag165.xml"/><Relationship Id="rId15" Type="http://schemas.openxmlformats.org/officeDocument/2006/relationships/tags" Target="../tags/tag175.xml"/><Relationship Id="rId23" Type="http://schemas.openxmlformats.org/officeDocument/2006/relationships/tags" Target="../tags/tag183.xml"/><Relationship Id="rId28" Type="http://schemas.openxmlformats.org/officeDocument/2006/relationships/tags" Target="../tags/tag188.xml"/><Relationship Id="rId10" Type="http://schemas.openxmlformats.org/officeDocument/2006/relationships/tags" Target="../tags/tag170.xml"/><Relationship Id="rId19" Type="http://schemas.openxmlformats.org/officeDocument/2006/relationships/tags" Target="../tags/tag179.xml"/><Relationship Id="rId31" Type="http://schemas.openxmlformats.org/officeDocument/2006/relationships/tags" Target="../tags/tag191.xml"/><Relationship Id="rId4" Type="http://schemas.openxmlformats.org/officeDocument/2006/relationships/tags" Target="../tags/tag164.xml"/><Relationship Id="rId9" Type="http://schemas.openxmlformats.org/officeDocument/2006/relationships/tags" Target="../tags/tag169.xml"/><Relationship Id="rId14" Type="http://schemas.openxmlformats.org/officeDocument/2006/relationships/tags" Target="../tags/tag174.xml"/><Relationship Id="rId22" Type="http://schemas.openxmlformats.org/officeDocument/2006/relationships/tags" Target="../tags/tag182.xml"/><Relationship Id="rId27" Type="http://schemas.openxmlformats.org/officeDocument/2006/relationships/tags" Target="../tags/tag187.xml"/><Relationship Id="rId30" Type="http://schemas.openxmlformats.org/officeDocument/2006/relationships/tags" Target="../tags/tag190.xml"/><Relationship Id="rId8" Type="http://schemas.openxmlformats.org/officeDocument/2006/relationships/tags" Target="../tags/tag168.xml"/></Relationships>
</file>

<file path=ppt/slides/_rels/slide9.xml.rels><?xml version="1.0" encoding="UTF-8" standalone="yes"?>
<Relationships xmlns="http://schemas.openxmlformats.org/package/2006/relationships"><Relationship Id="rId8" Type="http://schemas.openxmlformats.org/officeDocument/2006/relationships/tags" Target="../tags/tag199.xml"/><Relationship Id="rId13" Type="http://schemas.openxmlformats.org/officeDocument/2006/relationships/tags" Target="../tags/tag204.xml"/><Relationship Id="rId18" Type="http://schemas.openxmlformats.org/officeDocument/2006/relationships/tags" Target="../tags/tag209.xml"/><Relationship Id="rId3" Type="http://schemas.openxmlformats.org/officeDocument/2006/relationships/tags" Target="../tags/tag194.xml"/><Relationship Id="rId21" Type="http://schemas.openxmlformats.org/officeDocument/2006/relationships/tags" Target="../tags/tag212.xml"/><Relationship Id="rId7" Type="http://schemas.openxmlformats.org/officeDocument/2006/relationships/tags" Target="../tags/tag198.xml"/><Relationship Id="rId12" Type="http://schemas.openxmlformats.org/officeDocument/2006/relationships/tags" Target="../tags/tag203.xml"/><Relationship Id="rId17" Type="http://schemas.openxmlformats.org/officeDocument/2006/relationships/tags" Target="../tags/tag208.xml"/><Relationship Id="rId2" Type="http://schemas.openxmlformats.org/officeDocument/2006/relationships/tags" Target="../tags/tag193.xml"/><Relationship Id="rId16" Type="http://schemas.openxmlformats.org/officeDocument/2006/relationships/tags" Target="../tags/tag207.xml"/><Relationship Id="rId20" Type="http://schemas.openxmlformats.org/officeDocument/2006/relationships/tags" Target="../tags/tag211.xml"/><Relationship Id="rId1" Type="http://schemas.openxmlformats.org/officeDocument/2006/relationships/tags" Target="../tags/tag192.xml"/><Relationship Id="rId6" Type="http://schemas.openxmlformats.org/officeDocument/2006/relationships/tags" Target="../tags/tag197.xml"/><Relationship Id="rId11" Type="http://schemas.openxmlformats.org/officeDocument/2006/relationships/tags" Target="../tags/tag202.xml"/><Relationship Id="rId24" Type="http://schemas.openxmlformats.org/officeDocument/2006/relationships/notesSlide" Target="../notesSlides/notesSlide9.xml"/><Relationship Id="rId5" Type="http://schemas.openxmlformats.org/officeDocument/2006/relationships/tags" Target="../tags/tag196.xml"/><Relationship Id="rId15" Type="http://schemas.openxmlformats.org/officeDocument/2006/relationships/tags" Target="../tags/tag206.xml"/><Relationship Id="rId23" Type="http://schemas.openxmlformats.org/officeDocument/2006/relationships/slideLayout" Target="../slideLayouts/slideLayout2.xml"/><Relationship Id="rId10" Type="http://schemas.openxmlformats.org/officeDocument/2006/relationships/tags" Target="../tags/tag201.xml"/><Relationship Id="rId19" Type="http://schemas.openxmlformats.org/officeDocument/2006/relationships/tags" Target="../tags/tag210.xml"/><Relationship Id="rId4" Type="http://schemas.openxmlformats.org/officeDocument/2006/relationships/tags" Target="../tags/tag195.xml"/><Relationship Id="rId9" Type="http://schemas.openxmlformats.org/officeDocument/2006/relationships/tags" Target="../tags/tag200.xml"/><Relationship Id="rId14" Type="http://schemas.openxmlformats.org/officeDocument/2006/relationships/tags" Target="../tags/tag205.xml"/><Relationship Id="rId22" Type="http://schemas.openxmlformats.org/officeDocument/2006/relationships/tags" Target="../tags/tag2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custDataLst>
              <p:tags r:id="rId1"/>
            </p:custDataLst>
          </p:nvPr>
        </p:nvSpPr>
        <p:spPr>
          <a:xfrm>
            <a:off x="1403648" y="3836640"/>
            <a:ext cx="6840760" cy="1752600"/>
          </a:xfrm>
        </p:spPr>
        <p:txBody>
          <a:bodyPr>
            <a:normAutofit fontScale="77500" lnSpcReduction="20000"/>
          </a:bodyPr>
          <a:lstStyle/>
          <a:p>
            <a:pPr algn="ctr"/>
            <a:r>
              <a:rPr lang="fr-FR" sz="2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L’énergie électrique a connu deux voies de développement avec des recherches sur un phénomène chimique générant une tension continue, et des recherches sur le magnétisme avec la génération d’une tension alternative.</a:t>
            </a:r>
            <a:endParaRPr lang="fr-FR" sz="28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 name="Titre 1"/>
          <p:cNvSpPr>
            <a:spLocks noGrp="1"/>
          </p:cNvSpPr>
          <p:nvPr>
            <p:ph type="ctrTitle"/>
            <p:custDataLst>
              <p:tags r:id="rId2"/>
            </p:custDataLst>
          </p:nvPr>
        </p:nvSpPr>
        <p:spPr>
          <a:xfrm>
            <a:off x="179512" y="1340768"/>
            <a:ext cx="8276456" cy="1470025"/>
          </a:xfrm>
        </p:spPr>
        <p:txBody>
          <a:bodyPr>
            <a:normAutofit fontScale="90000"/>
          </a:bodyPr>
          <a:lstStyle/>
          <a:p>
            <a:pPr marL="182880" indent="0" algn="ctr">
              <a:buNone/>
            </a:pPr>
            <a:r>
              <a:rPr lang="fr-FR" dirty="0" smtClean="0"/>
              <a:t>La tension, le courant,</a:t>
            </a:r>
            <a:br>
              <a:rPr lang="fr-FR" dirty="0" smtClean="0"/>
            </a:br>
            <a:r>
              <a:rPr lang="fr-FR" dirty="0" smtClean="0"/>
              <a:t>Le continu, l’alternatif….</a:t>
            </a:r>
            <a:endParaRPr lang="fr-FR" dirty="0"/>
          </a:p>
        </p:txBody>
      </p:sp>
    </p:spTree>
    <p:extLst>
      <p:ext uri="{BB962C8B-B14F-4D97-AF65-F5344CB8AC3E}">
        <p14:creationId xmlns:p14="http://schemas.microsoft.com/office/powerpoint/2010/main" val="3171046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0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107504" y="274638"/>
            <a:ext cx="8928992" cy="1143000"/>
          </a:xfrm>
        </p:spPr>
        <p:txBody>
          <a:bodyPr>
            <a:normAutofit/>
          </a:bodyPr>
          <a:lstStyle/>
          <a:p>
            <a:pPr marL="0" indent="0" algn="ctr">
              <a:buNone/>
            </a:pPr>
            <a:r>
              <a:rPr lang="fr-FR" sz="3600" dirty="0" smtClean="0">
                <a:latin typeface="Verdana" panose="020B0604030504040204" pitchFamily="34" charset="0"/>
                <a:ea typeface="Verdana" panose="020B0604030504040204" pitchFamily="34" charset="0"/>
                <a:cs typeface="Verdana" panose="020B0604030504040204" pitchFamily="34" charset="0"/>
              </a:rPr>
              <a:t>La tension et le courant</a:t>
            </a:r>
            <a:endParaRPr lang="fr-FR" sz="3600" dirty="0">
              <a:latin typeface="Verdana" panose="020B0604030504040204" pitchFamily="34" charset="0"/>
              <a:ea typeface="Verdana" panose="020B0604030504040204" pitchFamily="34" charset="0"/>
              <a:cs typeface="Verdana" panose="020B0604030504040204" pitchFamily="34" charset="0"/>
            </a:endParaRPr>
          </a:p>
        </p:txBody>
      </p:sp>
      <p:sp>
        <p:nvSpPr>
          <p:cNvPr id="13" name="Espace réservé du contenu 2"/>
          <p:cNvSpPr txBox="1">
            <a:spLocks/>
          </p:cNvSpPr>
          <p:nvPr>
            <p:custDataLst>
              <p:tags r:id="rId2"/>
            </p:custDataLst>
          </p:nvPr>
        </p:nvSpPr>
        <p:spPr>
          <a:xfrm>
            <a:off x="251520" y="2564904"/>
            <a:ext cx="8507288" cy="222961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2000" dirty="0" smtClean="0">
                <a:latin typeface="Verdana" panose="020B0604030504040204" pitchFamily="34" charset="0"/>
                <a:ea typeface="Verdana" panose="020B0604030504040204" pitchFamily="34" charset="0"/>
                <a:cs typeface="Verdana" panose="020B0604030504040204" pitchFamily="34" charset="0"/>
              </a:rPr>
              <a:t>La tension est « imposée » par le générateur, quel qu’il soit, dans les limites de ses possibilités physiques.</a:t>
            </a:r>
          </a:p>
          <a:p>
            <a:pPr marL="0" indent="0" algn="just">
              <a:buNone/>
            </a:pPr>
            <a:endParaRPr lang="fr-FR" sz="2000" dirty="0" smtClean="0">
              <a:latin typeface="Verdana" panose="020B0604030504040204" pitchFamily="34" charset="0"/>
              <a:ea typeface="Verdana" panose="020B0604030504040204" pitchFamily="34" charset="0"/>
              <a:cs typeface="Verdana" panose="020B0604030504040204" pitchFamily="34" charset="0"/>
            </a:endParaRPr>
          </a:p>
          <a:p>
            <a:pPr marL="0" indent="0" algn="just">
              <a:buNone/>
            </a:pPr>
            <a:r>
              <a:rPr lang="fr-FR" sz="2000" dirty="0" smtClean="0">
                <a:latin typeface="Verdana" panose="020B0604030504040204" pitchFamily="34" charset="0"/>
                <a:ea typeface="Verdana" panose="020B0604030504040204" pitchFamily="34" charset="0"/>
                <a:cs typeface="Verdana" panose="020B0604030504040204" pitchFamily="34" charset="0"/>
              </a:rPr>
              <a:t>Le courant est  imposé par la charge, dans les limites des possibilités du générateur, et du réseau qui conduit ce courant au récepteur (appelé aussi charge).</a:t>
            </a:r>
          </a:p>
          <a:p>
            <a:pPr marL="0" indent="0" algn="just">
              <a:buNone/>
            </a:pPr>
            <a:endParaRPr lang="fr-FR" sz="2000" dirty="0">
              <a:latin typeface="Verdana" panose="020B0604030504040204" pitchFamily="34" charset="0"/>
              <a:ea typeface="Verdana" panose="020B0604030504040204" pitchFamily="34" charset="0"/>
              <a:cs typeface="Verdana" panose="020B0604030504040204" pitchFamily="34" charset="0"/>
            </a:endParaRPr>
          </a:p>
          <a:p>
            <a:pPr marL="0" indent="0" algn="just">
              <a:buNone/>
            </a:pPr>
            <a:endParaRPr lang="fr-FR" sz="2000" dirty="0">
              <a:latin typeface="Verdana" panose="020B0604030504040204" pitchFamily="34" charset="0"/>
              <a:ea typeface="Verdana" panose="020B0604030504040204" pitchFamily="34" charset="0"/>
              <a:cs typeface="Verdana" panose="020B0604030504040204" pitchFamily="34" charset="0"/>
            </a:endParaRPr>
          </a:p>
          <a:p>
            <a:pPr algn="just"/>
            <a:endParaRPr lang="fr-FR" sz="2000" dirty="0" smtClean="0">
              <a:latin typeface="Verdana" panose="020B0604030504040204" pitchFamily="34" charset="0"/>
              <a:ea typeface="Verdana" panose="020B0604030504040204" pitchFamily="34" charset="0"/>
              <a:cs typeface="Verdana" panose="020B0604030504040204" pitchFamily="34" charset="0"/>
            </a:endParaRPr>
          </a:p>
          <a:p>
            <a:pPr algn="just"/>
            <a:endParaRPr lang="fr-FR" sz="2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907257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7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marL="0" indent="0" algn="l">
              <a:buNone/>
            </a:pPr>
            <a:r>
              <a:rPr lang="fr-FR" dirty="0" smtClean="0"/>
              <a:t>Fin</a:t>
            </a:r>
            <a:endParaRPr lang="fr-FR" dirty="0"/>
          </a:p>
        </p:txBody>
      </p:sp>
      <p:sp>
        <p:nvSpPr>
          <p:cNvPr id="3" name="Espace réservé du contenu 2"/>
          <p:cNvSpPr>
            <a:spLocks noGrp="1"/>
          </p:cNvSpPr>
          <p:nvPr>
            <p:ph sz="quarter" idx="13"/>
          </p:nvPr>
        </p:nvSpPr>
        <p:spPr/>
        <p:txBody>
          <a:bodyPr/>
          <a:lstStyle/>
          <a:p>
            <a:endParaRPr lang="fr-FR"/>
          </a:p>
        </p:txBody>
      </p:sp>
    </p:spTree>
    <p:extLst>
      <p:ext uri="{BB962C8B-B14F-4D97-AF65-F5344CB8AC3E}">
        <p14:creationId xmlns:p14="http://schemas.microsoft.com/office/powerpoint/2010/main" val="35876311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à coins arrondis 13"/>
          <p:cNvSpPr/>
          <p:nvPr>
            <p:custDataLst>
              <p:tags r:id="rId1"/>
            </p:custDataLst>
          </p:nvPr>
        </p:nvSpPr>
        <p:spPr>
          <a:xfrm>
            <a:off x="4355976" y="3573016"/>
            <a:ext cx="2448272" cy="1512168"/>
          </a:xfrm>
          <a:prstGeom prst="roundRect">
            <a:avLst/>
          </a:prstGeom>
          <a:gradFill flip="none" rotWithShape="1">
            <a:gsLst>
              <a:gs pos="24000">
                <a:schemeClr val="bg1">
                  <a:lumMod val="50000"/>
                </a:schemeClr>
              </a:gs>
              <a:gs pos="88000">
                <a:schemeClr val="tx1"/>
              </a:gs>
              <a:gs pos="100000">
                <a:schemeClr val="bg1">
                  <a:lumMod val="50000"/>
                </a:schemeClr>
              </a:gs>
            </a:gsLst>
            <a:path path="shape">
              <a:fillToRect l="50000" t="50000" r="50000" b="50000"/>
            </a:path>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Voltmètre</a:t>
            </a:r>
            <a:r>
              <a:rPr lang="fr-FR" dirty="0" smtClean="0">
                <a:latin typeface="Verdana" panose="020B0604030504040204" pitchFamily="34" charset="0"/>
                <a:ea typeface="Verdana" panose="020B0604030504040204" pitchFamily="34" charset="0"/>
                <a:cs typeface="Verdana" panose="020B0604030504040204" pitchFamily="34" charset="0"/>
              </a:rPr>
              <a:t> </a:t>
            </a:r>
            <a:endParaRPr lang="fr-FR" dirty="0">
              <a:latin typeface="Verdana" panose="020B0604030504040204" pitchFamily="34" charset="0"/>
              <a:ea typeface="Verdana" panose="020B0604030504040204" pitchFamily="34" charset="0"/>
              <a:cs typeface="Verdana" panose="020B0604030504040204" pitchFamily="34" charset="0"/>
            </a:endParaRPr>
          </a:p>
        </p:txBody>
      </p:sp>
      <p:sp>
        <p:nvSpPr>
          <p:cNvPr id="2" name="Titre 1"/>
          <p:cNvSpPr>
            <a:spLocks noGrp="1"/>
          </p:cNvSpPr>
          <p:nvPr>
            <p:ph type="title"/>
            <p:custDataLst>
              <p:tags r:id="rId2"/>
            </p:custDataLst>
          </p:nvPr>
        </p:nvSpPr>
        <p:spPr>
          <a:xfrm>
            <a:off x="0" y="332656"/>
            <a:ext cx="9144000" cy="720080"/>
          </a:xfrm>
        </p:spPr>
        <p:txBody>
          <a:bodyPr>
            <a:normAutofit fontScale="90000"/>
          </a:bodyPr>
          <a:lstStyle/>
          <a:p>
            <a:pPr marL="0" indent="0" algn="ctr">
              <a:buNone/>
            </a:pPr>
            <a:r>
              <a:rPr lang="fr-FR" sz="3600" dirty="0" smtClean="0">
                <a:latin typeface="Verdana" panose="020B0604030504040204" pitchFamily="34" charset="0"/>
                <a:ea typeface="Verdana" panose="020B0604030504040204" pitchFamily="34" charset="0"/>
                <a:cs typeface="Verdana" panose="020B0604030504040204" pitchFamily="34" charset="0"/>
              </a:rPr>
              <a:t>L’effet chimique et la tension continue</a:t>
            </a:r>
            <a:endParaRPr lang="fr-FR" sz="3600" dirty="0">
              <a:latin typeface="Verdana" panose="020B0604030504040204" pitchFamily="34" charset="0"/>
              <a:ea typeface="Verdana" panose="020B0604030504040204" pitchFamily="34" charset="0"/>
              <a:cs typeface="Verdana" panose="020B0604030504040204" pitchFamily="34" charset="0"/>
            </a:endParaRPr>
          </a:p>
        </p:txBody>
      </p:sp>
      <p:sp>
        <p:nvSpPr>
          <p:cNvPr id="3" name="Espace réservé du contenu 2"/>
          <p:cNvSpPr>
            <a:spLocks noGrp="1"/>
          </p:cNvSpPr>
          <p:nvPr>
            <p:ph sz="quarter" idx="13"/>
            <p:custDataLst>
              <p:tags r:id="rId3"/>
            </p:custDataLst>
          </p:nvPr>
        </p:nvSpPr>
        <p:spPr>
          <a:xfrm>
            <a:off x="266102" y="2223492"/>
            <a:ext cx="7685586" cy="1152127"/>
          </a:xfrm>
        </p:spPr>
        <p:txBody>
          <a:bodyPr>
            <a:normAutofit/>
          </a:bodyPr>
          <a:lstStyle/>
          <a:p>
            <a:pPr marL="0" indent="0" algn="just">
              <a:buNone/>
            </a:pPr>
            <a:r>
              <a:rPr lang="fr-FR" sz="1800" dirty="0" smtClean="0">
                <a:latin typeface="Verdana" panose="020B0604030504040204" pitchFamily="34" charset="0"/>
                <a:ea typeface="Verdana" panose="020B0604030504040204" pitchFamily="34" charset="0"/>
                <a:cs typeface="Verdana" panose="020B0604030504040204" pitchFamily="34" charset="0"/>
              </a:rPr>
              <a:t>L’expérience peut être faite avec un citron, une pointe en zinc et une pointe en cuivre plantées  dans la chair, une tension apparait entre les deux. </a:t>
            </a:r>
          </a:p>
        </p:txBody>
      </p:sp>
      <p:pic>
        <p:nvPicPr>
          <p:cNvPr id="1026" name="Picture 2" descr="http://upload.wikimedia.org/wikipedia/commons/thumb/f/f1/Pila_di_Volta_01.jpg/320px-Pila_di_Volta_01.jpg"/>
          <p:cNvPicPr>
            <a:picLocks noChangeAspect="1" noChangeArrowheads="1"/>
          </p:cNvPicPr>
          <p:nvPr>
            <p:custDataLst>
              <p:tags r:id="rId4"/>
            </p:custDataLst>
          </p:nvPr>
        </p:nvPicPr>
        <p:blipFill>
          <a:blip r:embed="rId18">
            <a:extLst>
              <a:ext uri="{BEBA8EAE-BF5A-486C-A8C5-ECC9F3942E4B}">
                <a14:imgProps xmlns:a14="http://schemas.microsoft.com/office/drawing/2010/main">
                  <a14:imgLayer r:embed="rId19">
                    <a14:imgEffect>
                      <a14:backgroundRemoval t="2790" b="97651" l="4375" r="96875"/>
                    </a14:imgEffect>
                  </a14:imgLayer>
                </a14:imgProps>
              </a:ext>
              <a:ext uri="{28A0092B-C50C-407E-A947-70E740481C1C}">
                <a14:useLocalDpi xmlns:a14="http://schemas.microsoft.com/office/drawing/2010/main" val="0"/>
              </a:ext>
            </a:extLst>
          </a:blip>
          <a:srcRect/>
          <a:stretch>
            <a:fillRect/>
          </a:stretch>
        </p:blipFill>
        <p:spPr bwMode="auto">
          <a:xfrm>
            <a:off x="7253673" y="2444250"/>
            <a:ext cx="2082175" cy="4431127"/>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p:cNvPicPr>
            <a:picLocks noChangeAspect="1"/>
          </p:cNvPicPr>
          <p:nvPr>
            <p:custDataLst>
              <p:tags r:id="rId5"/>
            </p:custDataLst>
          </p:nvPr>
        </p:nvPicPr>
        <p:blipFill>
          <a:blip r:embed="rId20">
            <a:duotone>
              <a:prstClr val="black"/>
              <a:srgbClr val="FFFF00">
                <a:tint val="45000"/>
                <a:satMod val="400000"/>
              </a:srgbClr>
            </a:duotone>
            <a:extLst>
              <a:ext uri="{BEBA8EAE-BF5A-486C-A8C5-ECC9F3942E4B}">
                <a14:imgProps xmlns:a14="http://schemas.microsoft.com/office/drawing/2010/main">
                  <a14:imgLayer r:embed="rId21">
                    <a14:imgEffect>
                      <a14:backgroundRemoval t="2579" b="98854" l="2778" r="98148">
                        <a14:backgroundMark x1="11728" y1="94556" x2="1543" y2="63037"/>
                        <a14:backgroundMark x1="4938" y1="26934" x2="2778" y2="47851"/>
                        <a14:backgroundMark x1="12346" y1="88825" x2="7099" y2="77937"/>
                        <a14:backgroundMark x1="4938" y1="71633" x2="2778" y2="58166"/>
                        <a14:backgroundMark x1="4630" y1="22350" x2="2778" y2="67622"/>
                      </a14:backgroundRemoval>
                    </a14:imgEffect>
                  </a14:imgLayer>
                </a14:imgProps>
              </a:ext>
              <a:ext uri="{28A0092B-C50C-407E-A947-70E740481C1C}">
                <a14:useLocalDpi xmlns:a14="http://schemas.microsoft.com/office/drawing/2010/main" val="0"/>
              </a:ext>
            </a:extLst>
          </a:blip>
          <a:stretch>
            <a:fillRect/>
          </a:stretch>
        </p:blipFill>
        <p:spPr>
          <a:xfrm rot="5400000" flipV="1">
            <a:off x="750623" y="3781652"/>
            <a:ext cx="1738097" cy="1872209"/>
          </a:xfrm>
          <a:prstGeom prst="rect">
            <a:avLst/>
          </a:prstGeom>
        </p:spPr>
      </p:pic>
      <p:sp>
        <p:nvSpPr>
          <p:cNvPr id="7" name="Espace réservé du contenu 2"/>
          <p:cNvSpPr txBox="1">
            <a:spLocks/>
          </p:cNvSpPr>
          <p:nvPr>
            <p:custDataLst>
              <p:tags r:id="rId6"/>
            </p:custDataLst>
          </p:nvPr>
        </p:nvSpPr>
        <p:spPr>
          <a:xfrm>
            <a:off x="256891" y="5527942"/>
            <a:ext cx="7627477" cy="1250923"/>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50000"/>
              </a:lnSpc>
              <a:buNone/>
            </a:pPr>
            <a:r>
              <a:rPr lang="fr-FR" sz="2000" dirty="0" smtClean="0">
                <a:latin typeface="Verdana" panose="020B0604030504040204" pitchFamily="34" charset="0"/>
                <a:ea typeface="Verdana" panose="020B0604030504040204" pitchFamily="34" charset="0"/>
                <a:cs typeface="Verdana" panose="020B0604030504040204" pitchFamily="34" charset="0"/>
              </a:rPr>
              <a:t>En 1799 l’italien VOLTA réalise </a:t>
            </a:r>
            <a:r>
              <a:rPr lang="fr-FR" sz="2000" dirty="0">
                <a:latin typeface="Verdana" panose="020B0604030504040204" pitchFamily="34" charset="0"/>
                <a:ea typeface="Verdana" panose="020B0604030504040204" pitchFamily="34" charset="0"/>
                <a:cs typeface="Verdana" panose="020B0604030504040204" pitchFamily="34" charset="0"/>
              </a:rPr>
              <a:t>une « pile », un </a:t>
            </a:r>
            <a:r>
              <a:rPr lang="fr-FR" sz="2000" dirty="0" smtClean="0">
                <a:latin typeface="Verdana" panose="020B0604030504040204" pitchFamily="34" charset="0"/>
                <a:ea typeface="Verdana" panose="020B0604030504040204" pitchFamily="34" charset="0"/>
                <a:cs typeface="Verdana" panose="020B0604030504040204" pitchFamily="34" charset="0"/>
              </a:rPr>
              <a:t>empilement de rondelles de cuivre et de zinc séparées par des rondelles de feutre imbibées d’un électrolyte.</a:t>
            </a:r>
          </a:p>
          <a:p>
            <a:pPr>
              <a:lnSpc>
                <a:spcPct val="150000"/>
              </a:lnSpc>
            </a:pPr>
            <a:endParaRPr lang="fr-FR" sz="2000" dirty="0">
              <a:latin typeface="Verdana" panose="020B0604030504040204" pitchFamily="34" charset="0"/>
              <a:ea typeface="Verdana" panose="020B0604030504040204" pitchFamily="34" charset="0"/>
              <a:cs typeface="Verdana" panose="020B0604030504040204" pitchFamily="34" charset="0"/>
            </a:endParaRPr>
          </a:p>
        </p:txBody>
      </p:sp>
      <p:sp>
        <p:nvSpPr>
          <p:cNvPr id="4" name="Parallélogramme 3"/>
          <p:cNvSpPr/>
          <p:nvPr>
            <p:custDataLst>
              <p:tags r:id="rId7"/>
            </p:custDataLst>
          </p:nvPr>
        </p:nvSpPr>
        <p:spPr>
          <a:xfrm rot="20320033">
            <a:off x="939165" y="3880075"/>
            <a:ext cx="298575" cy="669686"/>
          </a:xfrm>
          <a:prstGeom prst="parallelogram">
            <a:avLst/>
          </a:prstGeom>
          <a:gradFill>
            <a:gsLst>
              <a:gs pos="0">
                <a:schemeClr val="accent6">
                  <a:lumMod val="75000"/>
                </a:schemeClr>
              </a:gs>
              <a:gs pos="50000">
                <a:schemeClr val="accent6">
                  <a:lumMod val="75000"/>
                </a:schemeClr>
              </a:gs>
              <a:gs pos="25400">
                <a:srgbClr val="B17645"/>
              </a:gs>
              <a:gs pos="67000">
                <a:schemeClr val="accent6">
                  <a:lumMod val="60000"/>
                  <a:lumOff val="4000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Parallélogramme 8"/>
          <p:cNvSpPr/>
          <p:nvPr>
            <p:custDataLst>
              <p:tags r:id="rId8"/>
            </p:custDataLst>
          </p:nvPr>
        </p:nvSpPr>
        <p:spPr>
          <a:xfrm rot="400861">
            <a:off x="1931225" y="3824339"/>
            <a:ext cx="298575" cy="669686"/>
          </a:xfrm>
          <a:prstGeom prst="parallelogram">
            <a:avLst/>
          </a:prstGeom>
          <a:gradFill>
            <a:gsLst>
              <a:gs pos="0">
                <a:schemeClr val="bg1">
                  <a:lumMod val="50000"/>
                </a:schemeClr>
              </a:gs>
              <a:gs pos="50000">
                <a:schemeClr val="bg2">
                  <a:lumMod val="50000"/>
                </a:schemeClr>
              </a:gs>
              <a:gs pos="14000">
                <a:schemeClr val="tx1"/>
              </a:gs>
              <a:gs pos="67000">
                <a:schemeClr val="bg1">
                  <a:lumMod val="50000"/>
                </a:schemeClr>
              </a:gs>
            </a:gsLst>
            <a:lin ang="11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Image 9"/>
          <p:cNvPicPr>
            <a:picLocks noChangeAspect="1"/>
          </p:cNvPicPr>
          <p:nvPr>
            <p:custDataLst>
              <p:tags r:id="rId9"/>
            </p:custDataLst>
          </p:nvPr>
        </p:nvPicPr>
        <p:blipFill rotWithShape="1">
          <a:blip r:embed="rId20">
            <a:duotone>
              <a:prstClr val="black"/>
              <a:srgbClr val="FFFF00">
                <a:tint val="45000"/>
                <a:satMod val="400000"/>
              </a:srgbClr>
            </a:duotone>
            <a:extLst>
              <a:ext uri="{BEBA8EAE-BF5A-486C-A8C5-ECC9F3942E4B}">
                <a14:imgProps xmlns:a14="http://schemas.microsoft.com/office/drawing/2010/main">
                  <a14:imgLayer r:embed="rId21">
                    <a14:imgEffect>
                      <a14:backgroundRemoval t="2579" b="98854" l="2778" r="98148">
                        <a14:backgroundMark x1="11728" y1="94556" x2="1543" y2="63037"/>
                        <a14:backgroundMark x1="4938" y1="26934" x2="2778" y2="47851"/>
                        <a14:backgroundMark x1="12346" y1="88825" x2="7099" y2="77937"/>
                        <a14:backgroundMark x1="4938" y1="71633" x2="2778" y2="58166"/>
                        <a14:backgroundMark x1="4630" y1="22350" x2="2778" y2="67622"/>
                      </a14:backgroundRemoval>
                    </a14:imgEffect>
                  </a14:imgLayer>
                </a14:imgProps>
              </a:ext>
              <a:ext uri="{28A0092B-C50C-407E-A947-70E740481C1C}">
                <a14:useLocalDpi xmlns:a14="http://schemas.microsoft.com/office/drawing/2010/main" val="0"/>
              </a:ext>
            </a:extLst>
          </a:blip>
          <a:srcRect l="27503"/>
          <a:stretch/>
        </p:blipFill>
        <p:spPr>
          <a:xfrm rot="5400000" flipV="1">
            <a:off x="989634" y="3987030"/>
            <a:ext cx="1260077" cy="1872209"/>
          </a:xfrm>
          <a:prstGeom prst="rect">
            <a:avLst/>
          </a:prstGeom>
        </p:spPr>
      </p:pic>
      <p:sp>
        <p:nvSpPr>
          <p:cNvPr id="11" name="Forme libre 10"/>
          <p:cNvSpPr/>
          <p:nvPr>
            <p:custDataLst>
              <p:tags r:id="rId10"/>
            </p:custDataLst>
          </p:nvPr>
        </p:nvSpPr>
        <p:spPr>
          <a:xfrm>
            <a:off x="1010958" y="3316887"/>
            <a:ext cx="4154491" cy="1925660"/>
          </a:xfrm>
          <a:custGeom>
            <a:avLst/>
            <a:gdLst>
              <a:gd name="connsiteX0" fmla="*/ 55842 w 4154491"/>
              <a:gd name="connsiteY0" fmla="*/ 710827 h 1925660"/>
              <a:gd name="connsiteX1" fmla="*/ 99385 w 4154491"/>
              <a:gd name="connsiteY1" fmla="*/ 133884 h 1925660"/>
              <a:gd name="connsiteX2" fmla="*/ 970242 w 4154491"/>
              <a:gd name="connsiteY2" fmla="*/ 57684 h 1925660"/>
              <a:gd name="connsiteX3" fmla="*/ 2679299 w 4154491"/>
              <a:gd name="connsiteY3" fmla="*/ 852342 h 1925660"/>
              <a:gd name="connsiteX4" fmla="*/ 3234471 w 4154491"/>
              <a:gd name="connsiteY4" fmla="*/ 1821170 h 1925660"/>
              <a:gd name="connsiteX5" fmla="*/ 4018242 w 4154491"/>
              <a:gd name="connsiteY5" fmla="*/ 1864713 h 1925660"/>
              <a:gd name="connsiteX6" fmla="*/ 4148871 w 4154491"/>
              <a:gd name="connsiteY6" fmla="*/ 1516370 h 192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54491" h="1925660">
                <a:moveTo>
                  <a:pt x="55842" y="710827"/>
                </a:moveTo>
                <a:cubicBezTo>
                  <a:pt x="1413" y="476784"/>
                  <a:pt x="-53015" y="242741"/>
                  <a:pt x="99385" y="133884"/>
                </a:cubicBezTo>
                <a:cubicBezTo>
                  <a:pt x="251785" y="25027"/>
                  <a:pt x="540256" y="-62059"/>
                  <a:pt x="970242" y="57684"/>
                </a:cubicBezTo>
                <a:cubicBezTo>
                  <a:pt x="1400228" y="177427"/>
                  <a:pt x="2301928" y="558428"/>
                  <a:pt x="2679299" y="852342"/>
                </a:cubicBezTo>
                <a:cubicBezTo>
                  <a:pt x="3056671" y="1146256"/>
                  <a:pt x="3011314" y="1652442"/>
                  <a:pt x="3234471" y="1821170"/>
                </a:cubicBezTo>
                <a:cubicBezTo>
                  <a:pt x="3457628" y="1989899"/>
                  <a:pt x="3865842" y="1915513"/>
                  <a:pt x="4018242" y="1864713"/>
                </a:cubicBezTo>
                <a:cubicBezTo>
                  <a:pt x="4170642" y="1813913"/>
                  <a:pt x="4159756" y="1665141"/>
                  <a:pt x="4148871" y="1516370"/>
                </a:cubicBezTo>
              </a:path>
            </a:pathLst>
          </a:custGeom>
          <a:noFill/>
          <a:ln w="57150">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orme libre 11"/>
          <p:cNvSpPr/>
          <p:nvPr>
            <p:custDataLst>
              <p:tags r:id="rId11"/>
            </p:custDataLst>
          </p:nvPr>
        </p:nvSpPr>
        <p:spPr>
          <a:xfrm>
            <a:off x="2099267" y="3715343"/>
            <a:ext cx="3681047" cy="1624430"/>
          </a:xfrm>
          <a:custGeom>
            <a:avLst/>
            <a:gdLst>
              <a:gd name="connsiteX0" fmla="*/ 0 w 3683852"/>
              <a:gd name="connsiteY0" fmla="*/ 185443 h 1672985"/>
              <a:gd name="connsiteX1" fmla="*/ 206829 w 3683852"/>
              <a:gd name="connsiteY1" fmla="*/ 386 h 1672985"/>
              <a:gd name="connsiteX2" fmla="*/ 511629 w 3683852"/>
              <a:gd name="connsiteY2" fmla="*/ 228986 h 1672985"/>
              <a:gd name="connsiteX3" fmla="*/ 1382486 w 3683852"/>
              <a:gd name="connsiteY3" fmla="*/ 838586 h 1672985"/>
              <a:gd name="connsiteX4" fmla="*/ 1817915 w 3683852"/>
              <a:gd name="connsiteY4" fmla="*/ 1600586 h 1672985"/>
              <a:gd name="connsiteX5" fmla="*/ 3483429 w 3683852"/>
              <a:gd name="connsiteY5" fmla="*/ 1578815 h 1672985"/>
              <a:gd name="connsiteX6" fmla="*/ 3592286 w 3683852"/>
              <a:gd name="connsiteY6" fmla="*/ 1045415 h 1672985"/>
              <a:gd name="connsiteX0" fmla="*/ 0 w 3683852"/>
              <a:gd name="connsiteY0" fmla="*/ 142178 h 1629720"/>
              <a:gd name="connsiteX1" fmla="*/ 174172 w 3683852"/>
              <a:gd name="connsiteY1" fmla="*/ 664 h 1629720"/>
              <a:gd name="connsiteX2" fmla="*/ 511629 w 3683852"/>
              <a:gd name="connsiteY2" fmla="*/ 185721 h 1629720"/>
              <a:gd name="connsiteX3" fmla="*/ 1382486 w 3683852"/>
              <a:gd name="connsiteY3" fmla="*/ 795321 h 1629720"/>
              <a:gd name="connsiteX4" fmla="*/ 1817915 w 3683852"/>
              <a:gd name="connsiteY4" fmla="*/ 1557321 h 1629720"/>
              <a:gd name="connsiteX5" fmla="*/ 3483429 w 3683852"/>
              <a:gd name="connsiteY5" fmla="*/ 1535550 h 1629720"/>
              <a:gd name="connsiteX6" fmla="*/ 3592286 w 3683852"/>
              <a:gd name="connsiteY6" fmla="*/ 1002150 h 1629720"/>
              <a:gd name="connsiteX0" fmla="*/ 0 w 3725009"/>
              <a:gd name="connsiteY0" fmla="*/ 142178 h 1623880"/>
              <a:gd name="connsiteX1" fmla="*/ 174172 w 3725009"/>
              <a:gd name="connsiteY1" fmla="*/ 664 h 1623880"/>
              <a:gd name="connsiteX2" fmla="*/ 511629 w 3725009"/>
              <a:gd name="connsiteY2" fmla="*/ 185721 h 1623880"/>
              <a:gd name="connsiteX3" fmla="*/ 1382486 w 3725009"/>
              <a:gd name="connsiteY3" fmla="*/ 795321 h 1623880"/>
              <a:gd name="connsiteX4" fmla="*/ 1817915 w 3725009"/>
              <a:gd name="connsiteY4" fmla="*/ 1557321 h 1623880"/>
              <a:gd name="connsiteX5" fmla="*/ 3483429 w 3725009"/>
              <a:gd name="connsiteY5" fmla="*/ 1535550 h 1623880"/>
              <a:gd name="connsiteX6" fmla="*/ 3657601 w 3725009"/>
              <a:gd name="connsiteY6" fmla="*/ 1121893 h 1623880"/>
              <a:gd name="connsiteX0" fmla="*/ 0 w 3701994"/>
              <a:gd name="connsiteY0" fmla="*/ 142178 h 1623880"/>
              <a:gd name="connsiteX1" fmla="*/ 174172 w 3701994"/>
              <a:gd name="connsiteY1" fmla="*/ 664 h 1623880"/>
              <a:gd name="connsiteX2" fmla="*/ 511629 w 3701994"/>
              <a:gd name="connsiteY2" fmla="*/ 185721 h 1623880"/>
              <a:gd name="connsiteX3" fmla="*/ 1382486 w 3701994"/>
              <a:gd name="connsiteY3" fmla="*/ 795321 h 1623880"/>
              <a:gd name="connsiteX4" fmla="*/ 1817915 w 3701994"/>
              <a:gd name="connsiteY4" fmla="*/ 1557321 h 1623880"/>
              <a:gd name="connsiteX5" fmla="*/ 3483429 w 3701994"/>
              <a:gd name="connsiteY5" fmla="*/ 1535550 h 1623880"/>
              <a:gd name="connsiteX6" fmla="*/ 3657601 w 3701994"/>
              <a:gd name="connsiteY6" fmla="*/ 1121893 h 1623880"/>
              <a:gd name="connsiteX0" fmla="*/ 0 w 3675711"/>
              <a:gd name="connsiteY0" fmla="*/ 142178 h 1623880"/>
              <a:gd name="connsiteX1" fmla="*/ 174172 w 3675711"/>
              <a:gd name="connsiteY1" fmla="*/ 664 h 1623880"/>
              <a:gd name="connsiteX2" fmla="*/ 511629 w 3675711"/>
              <a:gd name="connsiteY2" fmla="*/ 185721 h 1623880"/>
              <a:gd name="connsiteX3" fmla="*/ 1382486 w 3675711"/>
              <a:gd name="connsiteY3" fmla="*/ 795321 h 1623880"/>
              <a:gd name="connsiteX4" fmla="*/ 1817915 w 3675711"/>
              <a:gd name="connsiteY4" fmla="*/ 1557321 h 1623880"/>
              <a:gd name="connsiteX5" fmla="*/ 3483429 w 3675711"/>
              <a:gd name="connsiteY5" fmla="*/ 1535550 h 1623880"/>
              <a:gd name="connsiteX6" fmla="*/ 3657601 w 3675711"/>
              <a:gd name="connsiteY6" fmla="*/ 1121893 h 1623880"/>
              <a:gd name="connsiteX0" fmla="*/ 0 w 3657601"/>
              <a:gd name="connsiteY0" fmla="*/ 142178 h 1623880"/>
              <a:gd name="connsiteX1" fmla="*/ 174172 w 3657601"/>
              <a:gd name="connsiteY1" fmla="*/ 664 h 1623880"/>
              <a:gd name="connsiteX2" fmla="*/ 511629 w 3657601"/>
              <a:gd name="connsiteY2" fmla="*/ 185721 h 1623880"/>
              <a:gd name="connsiteX3" fmla="*/ 1382486 w 3657601"/>
              <a:gd name="connsiteY3" fmla="*/ 795321 h 1623880"/>
              <a:gd name="connsiteX4" fmla="*/ 1817915 w 3657601"/>
              <a:gd name="connsiteY4" fmla="*/ 1557321 h 1623880"/>
              <a:gd name="connsiteX5" fmla="*/ 3483429 w 3657601"/>
              <a:gd name="connsiteY5" fmla="*/ 1535550 h 1623880"/>
              <a:gd name="connsiteX6" fmla="*/ 3657601 w 3657601"/>
              <a:gd name="connsiteY6" fmla="*/ 1121893 h 1623880"/>
              <a:gd name="connsiteX0" fmla="*/ 0 w 3681047"/>
              <a:gd name="connsiteY0" fmla="*/ 252143 h 1624430"/>
              <a:gd name="connsiteX1" fmla="*/ 197618 w 3681047"/>
              <a:gd name="connsiteY1" fmla="*/ 1214 h 1624430"/>
              <a:gd name="connsiteX2" fmla="*/ 535075 w 3681047"/>
              <a:gd name="connsiteY2" fmla="*/ 186271 h 1624430"/>
              <a:gd name="connsiteX3" fmla="*/ 1405932 w 3681047"/>
              <a:gd name="connsiteY3" fmla="*/ 795871 h 1624430"/>
              <a:gd name="connsiteX4" fmla="*/ 1841361 w 3681047"/>
              <a:gd name="connsiteY4" fmla="*/ 1557871 h 1624430"/>
              <a:gd name="connsiteX5" fmla="*/ 3506875 w 3681047"/>
              <a:gd name="connsiteY5" fmla="*/ 1536100 h 1624430"/>
              <a:gd name="connsiteX6" fmla="*/ 3681047 w 3681047"/>
              <a:gd name="connsiteY6" fmla="*/ 1122443 h 1624430"/>
              <a:gd name="connsiteX0" fmla="*/ 0 w 3681047"/>
              <a:gd name="connsiteY0" fmla="*/ 252143 h 1624430"/>
              <a:gd name="connsiteX1" fmla="*/ 197618 w 3681047"/>
              <a:gd name="connsiteY1" fmla="*/ 1214 h 1624430"/>
              <a:gd name="connsiteX2" fmla="*/ 535075 w 3681047"/>
              <a:gd name="connsiteY2" fmla="*/ 186271 h 1624430"/>
              <a:gd name="connsiteX3" fmla="*/ 1405932 w 3681047"/>
              <a:gd name="connsiteY3" fmla="*/ 795871 h 1624430"/>
              <a:gd name="connsiteX4" fmla="*/ 1841361 w 3681047"/>
              <a:gd name="connsiteY4" fmla="*/ 1557871 h 1624430"/>
              <a:gd name="connsiteX5" fmla="*/ 3506875 w 3681047"/>
              <a:gd name="connsiteY5" fmla="*/ 1536100 h 1624430"/>
              <a:gd name="connsiteX6" fmla="*/ 3681047 w 3681047"/>
              <a:gd name="connsiteY6" fmla="*/ 1122443 h 1624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81047" h="1624430">
                <a:moveTo>
                  <a:pt x="0" y="252143"/>
                </a:moveTo>
                <a:cubicBezTo>
                  <a:pt x="60779" y="34848"/>
                  <a:pt x="108439" y="12193"/>
                  <a:pt x="197618" y="1214"/>
                </a:cubicBezTo>
                <a:cubicBezTo>
                  <a:pt x="286797" y="-9765"/>
                  <a:pt x="333689" y="53828"/>
                  <a:pt x="535075" y="186271"/>
                </a:cubicBezTo>
                <a:cubicBezTo>
                  <a:pt x="736461" y="318714"/>
                  <a:pt x="1188218" y="567271"/>
                  <a:pt x="1405932" y="795871"/>
                </a:cubicBezTo>
                <a:cubicBezTo>
                  <a:pt x="1623646" y="1024471"/>
                  <a:pt x="1491204" y="1434500"/>
                  <a:pt x="1841361" y="1557871"/>
                </a:cubicBezTo>
                <a:cubicBezTo>
                  <a:pt x="2191518" y="1681242"/>
                  <a:pt x="3276461" y="1608671"/>
                  <a:pt x="3506875" y="1536100"/>
                </a:cubicBezTo>
                <a:cubicBezTo>
                  <a:pt x="3737289" y="1463529"/>
                  <a:pt x="3654741" y="1321107"/>
                  <a:pt x="3681047" y="1122443"/>
                </a:cubicBezTo>
              </a:path>
            </a:pathLst>
          </a:custGeom>
          <a:noFill/>
          <a:ln w="57150">
            <a:solidFill>
              <a:schemeClr val="tx1"/>
            </a:solidFill>
          </a:ln>
          <a:effectLst>
            <a:glow rad="63500">
              <a:schemeClr val="bg1">
                <a:alpha val="40000"/>
              </a:schemeClr>
            </a:glow>
          </a:effectLst>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llipse 15"/>
          <p:cNvSpPr/>
          <p:nvPr>
            <p:custDataLst>
              <p:tags r:id="rId12"/>
            </p:custDataLst>
          </p:nvPr>
        </p:nvSpPr>
        <p:spPr>
          <a:xfrm>
            <a:off x="2006001" y="4175369"/>
            <a:ext cx="45719" cy="45719"/>
          </a:xfrm>
          <a:prstGeom prst="ellipse">
            <a:avLst/>
          </a:prstGeom>
          <a:solidFill>
            <a:srgbClr val="16F65B"/>
          </a:solidFill>
          <a:ln>
            <a:solidFill>
              <a:srgbClr val="16F65B"/>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space réservé du contenu 2"/>
          <p:cNvSpPr txBox="1">
            <a:spLocks/>
          </p:cNvSpPr>
          <p:nvPr>
            <p:custDataLst>
              <p:tags r:id="rId13"/>
            </p:custDataLst>
          </p:nvPr>
        </p:nvSpPr>
        <p:spPr>
          <a:xfrm>
            <a:off x="595106" y="1205137"/>
            <a:ext cx="8135146" cy="71169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1800" dirty="0" smtClean="0">
                <a:latin typeface="Verdana" panose="020B0604030504040204" pitchFamily="34" charset="0"/>
                <a:ea typeface="Verdana" panose="020B0604030504040204" pitchFamily="34" charset="0"/>
                <a:cs typeface="Verdana" panose="020B0604030504040204" pitchFamily="34" charset="0"/>
              </a:rPr>
              <a:t>L’introduction de petits morceaux de papier aluminium dans la bouche crée des petits picotements avec un gout particulier, s’il existe des  dents soignées par un « plombage ».</a:t>
            </a:r>
          </a:p>
        </p:txBody>
      </p:sp>
      <p:sp>
        <p:nvSpPr>
          <p:cNvPr id="19" name="Rectangle à coins arrondis 18"/>
          <p:cNvSpPr/>
          <p:nvPr>
            <p:custDataLst>
              <p:tags r:id="rId14"/>
            </p:custDataLst>
          </p:nvPr>
        </p:nvSpPr>
        <p:spPr>
          <a:xfrm>
            <a:off x="4688704" y="3739259"/>
            <a:ext cx="1782815" cy="458969"/>
          </a:xfrm>
          <a:prstGeom prst="roundRect">
            <a:avLst/>
          </a:prstGeom>
          <a:solidFill>
            <a:schemeClr val="bg1"/>
          </a:solidFill>
          <a:ln>
            <a:no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+ 0,0 V</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5" name="Rectangle à coins arrondis 14"/>
          <p:cNvSpPr/>
          <p:nvPr>
            <p:custDataLst>
              <p:tags r:id="rId15"/>
            </p:custDataLst>
          </p:nvPr>
        </p:nvSpPr>
        <p:spPr>
          <a:xfrm>
            <a:off x="4662680" y="3723593"/>
            <a:ext cx="1782815" cy="458969"/>
          </a:xfrm>
          <a:prstGeom prst="roundRect">
            <a:avLst/>
          </a:prstGeom>
          <a:solidFill>
            <a:schemeClr val="bg1"/>
          </a:solidFill>
          <a:ln>
            <a:no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+ 0,9 V</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098472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5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4150"/>
                            </p:stCondLst>
                            <p:childTnLst>
                              <p:par>
                                <p:cTn id="13" presetID="10" presetClass="entr" presetSubtype="0" fill="hold" grpId="0" nodeType="afterEffect">
                                  <p:stCondLst>
                                    <p:cond delay="750"/>
                                  </p:stCondLst>
                                  <p:iterate type="wd">
                                    <p:tmPct val="10000"/>
                                  </p:iterate>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par>
                                <p:cTn id="21" presetID="10"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par>
                          <p:cTn id="24" fill="hold">
                            <p:stCondLst>
                              <p:cond delay="500"/>
                            </p:stCondLst>
                            <p:childTnLst>
                              <p:par>
                                <p:cTn id="25" presetID="10" presetClass="entr" presetSubtype="0"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par>
                          <p:cTn id="28" fill="hold">
                            <p:stCondLst>
                              <p:cond delay="1000"/>
                            </p:stCondLst>
                            <p:childTnLst>
                              <p:par>
                                <p:cTn id="29" presetID="10" presetClass="entr" presetSubtype="0" fill="hold" grpId="0" nodeType="after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500"/>
                                        <p:tgtEl>
                                          <p:spTgt spid="4"/>
                                        </p:tgtEl>
                                      </p:cBhvr>
                                    </p:animEffect>
                                  </p:childTnLst>
                                </p:cTn>
                              </p:par>
                              <p:par>
                                <p:cTn id="32" presetID="0" presetClass="path" presetSubtype="0" fill="hold" grpId="2" nodeType="withEffect">
                                  <p:stCondLst>
                                    <p:cond delay="0"/>
                                  </p:stCondLst>
                                  <p:childTnLst>
                                    <p:animMotion origin="layout" path="M 0 0 L -0.00243 -0.07801 " pathEditMode="relative" ptsTypes="AA">
                                      <p:cBhvr>
                                        <p:cTn id="33" dur="100" fill="hold"/>
                                        <p:tgtEl>
                                          <p:spTgt spid="4"/>
                                        </p:tgtEl>
                                        <p:attrNameLst>
                                          <p:attrName>ppt_x</p:attrName>
                                          <p:attrName>ppt_y</p:attrName>
                                        </p:attrNameLst>
                                      </p:cBhvr>
                                    </p:animMotion>
                                  </p:childTnLst>
                                </p:cTn>
                              </p:par>
                            </p:childTnLst>
                          </p:cTn>
                        </p:par>
                        <p:par>
                          <p:cTn id="34" fill="hold">
                            <p:stCondLst>
                              <p:cond delay="1500"/>
                            </p:stCondLst>
                            <p:childTnLst>
                              <p:par>
                                <p:cTn id="35" presetID="0" presetClass="path" presetSubtype="0" accel="50000" decel="50000" fill="hold" grpId="1" nodeType="afterEffect">
                                  <p:stCondLst>
                                    <p:cond delay="0"/>
                                  </p:stCondLst>
                                  <p:childTnLst>
                                    <p:animMotion origin="layout" path="M 2.77778E-6 -0.07268 L 0.00364 -0.00277 " pathEditMode="relative" rAng="0" ptsTypes="AA">
                                      <p:cBhvr>
                                        <p:cTn id="36" dur="2000" fill="hold"/>
                                        <p:tgtEl>
                                          <p:spTgt spid="4"/>
                                        </p:tgtEl>
                                        <p:attrNameLst>
                                          <p:attrName>ppt_x</p:attrName>
                                          <p:attrName>ppt_y</p:attrName>
                                        </p:attrNameLst>
                                      </p:cBhvr>
                                      <p:rCtr x="174" y="3495"/>
                                    </p:animMotion>
                                  </p:childTnLst>
                                </p:cTn>
                              </p:par>
                            </p:childTnLst>
                          </p:cTn>
                        </p:par>
                        <p:par>
                          <p:cTn id="37" fill="hold">
                            <p:stCondLst>
                              <p:cond delay="3500"/>
                            </p:stCondLst>
                            <p:childTnLst>
                              <p:par>
                                <p:cTn id="38" presetID="10" presetClass="entr" presetSubtype="0" fill="hold" grpId="0" nodeType="after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500"/>
                                        <p:tgtEl>
                                          <p:spTgt spid="9"/>
                                        </p:tgtEl>
                                      </p:cBhvr>
                                    </p:animEffect>
                                  </p:childTnLst>
                                </p:cTn>
                              </p:par>
                              <p:par>
                                <p:cTn id="41" presetID="0" presetClass="path" presetSubtype="0" accel="50000" decel="50000" fill="hold" grpId="2" nodeType="withEffect">
                                  <p:stCondLst>
                                    <p:cond delay="0"/>
                                  </p:stCondLst>
                                  <p:childTnLst>
                                    <p:animMotion origin="layout" path="M -0.0026 0.00625 L 0.00365 -0.06041 " pathEditMode="relative" rAng="0" ptsTypes="AA">
                                      <p:cBhvr>
                                        <p:cTn id="42" dur="100" fill="hold"/>
                                        <p:tgtEl>
                                          <p:spTgt spid="9"/>
                                        </p:tgtEl>
                                        <p:attrNameLst>
                                          <p:attrName>ppt_x</p:attrName>
                                          <p:attrName>ppt_y</p:attrName>
                                        </p:attrNameLst>
                                      </p:cBhvr>
                                      <p:rCtr x="313" y="-3333"/>
                                    </p:animMotion>
                                  </p:childTnLst>
                                </p:cTn>
                              </p:par>
                            </p:childTnLst>
                          </p:cTn>
                        </p:par>
                        <p:par>
                          <p:cTn id="43" fill="hold">
                            <p:stCondLst>
                              <p:cond delay="4000"/>
                            </p:stCondLst>
                            <p:childTnLst>
                              <p:par>
                                <p:cTn id="44" presetID="0" presetClass="path" presetSubtype="0" accel="50000" decel="50000" fill="hold" grpId="1" nodeType="afterEffect">
                                  <p:stCondLst>
                                    <p:cond delay="0"/>
                                  </p:stCondLst>
                                  <p:childTnLst>
                                    <p:animMotion origin="layout" path="M 0.00365 -0.05116 L -0.00364 0.00903 " pathEditMode="relative" rAng="0" ptsTypes="AA">
                                      <p:cBhvr>
                                        <p:cTn id="45" dur="2000" fill="hold"/>
                                        <p:tgtEl>
                                          <p:spTgt spid="9"/>
                                        </p:tgtEl>
                                        <p:attrNameLst>
                                          <p:attrName>ppt_x</p:attrName>
                                          <p:attrName>ppt_y</p:attrName>
                                        </p:attrNameLst>
                                      </p:cBhvr>
                                      <p:rCtr x="-365" y="3009"/>
                                    </p:animMotion>
                                  </p:childTnLst>
                                </p:cTn>
                              </p:par>
                            </p:childTnLst>
                          </p:cTn>
                        </p:par>
                        <p:par>
                          <p:cTn id="46" fill="hold">
                            <p:stCondLst>
                              <p:cond delay="6000"/>
                            </p:stCondLst>
                            <p:childTnLst>
                              <p:par>
                                <p:cTn id="47" presetID="22" presetClass="entr" presetSubtype="8" fill="hold" grpId="0" nodeType="after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wipe(left)">
                                      <p:cBhvr>
                                        <p:cTn id="49" dur="500"/>
                                        <p:tgtEl>
                                          <p:spTgt spid="12"/>
                                        </p:tgtEl>
                                      </p:cBhvr>
                                    </p:animEffect>
                                  </p:childTnLst>
                                </p:cTn>
                              </p:par>
                            </p:childTnLst>
                          </p:cTn>
                        </p:par>
                        <p:par>
                          <p:cTn id="50" fill="hold">
                            <p:stCondLst>
                              <p:cond delay="6500"/>
                            </p:stCondLst>
                            <p:childTnLst>
                              <p:par>
                                <p:cTn id="51" presetID="22" presetClass="entr" presetSubtype="8" fill="hold" grpId="0" nodeType="after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wipe(left)">
                                      <p:cBhvr>
                                        <p:cTn id="53" dur="500"/>
                                        <p:tgtEl>
                                          <p:spTgt spid="11"/>
                                        </p:tgtEl>
                                      </p:cBhvr>
                                    </p:animEffect>
                                  </p:childTnLst>
                                </p:cTn>
                              </p:par>
                            </p:childTnLst>
                          </p:cTn>
                        </p:par>
                        <p:par>
                          <p:cTn id="54" fill="hold">
                            <p:stCondLst>
                              <p:cond delay="7000"/>
                            </p:stCondLst>
                            <p:childTnLst>
                              <p:par>
                                <p:cTn id="55" presetID="10" presetClass="entr" presetSubtype="0" fill="hold" grpId="0" nodeType="after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fade">
                                      <p:cBhvr>
                                        <p:cTn id="57" dur="500"/>
                                        <p:tgtEl>
                                          <p:spTgt spid="19"/>
                                        </p:tgtEl>
                                      </p:cBhvr>
                                    </p:animEffect>
                                  </p:childTnLst>
                                </p:cTn>
                              </p:par>
                            </p:childTnLst>
                          </p:cTn>
                        </p:par>
                        <p:par>
                          <p:cTn id="58" fill="hold">
                            <p:stCondLst>
                              <p:cond delay="7500"/>
                            </p:stCondLst>
                            <p:childTnLst>
                              <p:par>
                                <p:cTn id="59" presetID="10" presetClass="entr" presetSubtype="0" fill="hold" grpId="1" nodeType="after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fade">
                                      <p:cBhvr>
                                        <p:cTn id="61" dur="500"/>
                                        <p:tgtEl>
                                          <p:spTgt spid="16"/>
                                        </p:tgtEl>
                                      </p:cBhvr>
                                    </p:animEffect>
                                  </p:childTnLst>
                                </p:cTn>
                              </p:par>
                            </p:childTnLst>
                          </p:cTn>
                        </p:par>
                        <p:par>
                          <p:cTn id="62" fill="hold">
                            <p:stCondLst>
                              <p:cond delay="8000"/>
                            </p:stCondLst>
                            <p:childTnLst>
                              <p:par>
                                <p:cTn id="63" presetID="0" presetClass="path" presetSubtype="0" repeatCount="30000" fill="hold" grpId="0" nodeType="afterEffect">
                                  <p:stCondLst>
                                    <p:cond delay="0"/>
                                  </p:stCondLst>
                                  <p:childTnLst>
                                    <p:animMotion origin="layout" path="M -5.55556E-7 4.81481E-6 L 0.00747 -0.05325 L 0.02083 -0.07315 L 0.03733 -0.06783 L 0.08038 -0.02963 L 0.14479 0.02569 L 0.15938 0.0456 L 0.16788 0.06435 L 0.18004 0.12199 L 0.19219 0.14652 L 0.20764 0.15601 L 0.23264 0.16388 L 0.29323 0.1655 L 0.36823 0.15902 L 0.39549 0.14791 L 0.40399 0.13842 L 0.40695 0.12569 L 0.40695 0.0905 L 0.40035 0.07013 L 0.39375 0.06666 L 0.38281 0.06805 L 0.36615 0.06759 L 0.35382 0.0655 L 0.3408 0.0655 L 0.33681 0.075 L 0.33958 0.10046 L 0.33872 0.12569 L 0.33021 0.13981 L 0.31076 0.14606 L 0.28004 0.15115 L 0.26476 0.14976 L 0.24445 0.14166 L 0.23177 0.12708 L 0.2257 0.11458 L 0.21007 0.05115 L 0.19809 0.02106 L 0.175 -0.01135 L 0.12552 -0.04723 L 0.04809 -0.09491 L -0.01458 -0.12385 L -0.05903 -0.13125 L -0.09167 -0.11922 L -0.11128 -0.10047 L -0.11493 -0.08033 L -0.10781 -0.02038 L -0.10503 0.00787 L -0.10347 0.03194 L -0.09358 0.05115 L -0.04948 0.06226 L -0.01736 0.05115 L -0.00503 0.0199 L -5.55556E-7 4.81481E-6 Z " pathEditMode="relative" rAng="0" ptsTypes="AAAAAAAAAAAAAAAAAAAAAAAAAAAAAAAAAAAAAAAAAAAAAAAAAAAA">
                                      <p:cBhvr>
                                        <p:cTn id="64" dur="5000" fill="hold"/>
                                        <p:tgtEl>
                                          <p:spTgt spid="16"/>
                                        </p:tgtEl>
                                        <p:attrNameLst>
                                          <p:attrName>ppt_x</p:attrName>
                                          <p:attrName>ppt_y</p:attrName>
                                        </p:attrNameLst>
                                      </p:cBhvr>
                                      <p:rCtr x="14601" y="1713"/>
                                    </p:animMotion>
                                  </p:childTnLst>
                                  <p:subTnLst>
                                    <p:set>
                                      <p:cBhvr override="childStyle">
                                        <p:cTn dur="1" fill="hold" display="0" masterRel="sameClick" afterEffect="1">
                                          <p:stCondLst>
                                            <p:cond evt="end" delay="0">
                                              <p:tn val="63"/>
                                            </p:cond>
                                          </p:stCondLst>
                                        </p:cTn>
                                        <p:tgtEl>
                                          <p:spTgt spid="16"/>
                                        </p:tgtEl>
                                        <p:attrNameLst>
                                          <p:attrName>style.visibility</p:attrName>
                                        </p:attrNameLst>
                                      </p:cBhvr>
                                      <p:to>
                                        <p:strVal val="hidden"/>
                                      </p:to>
                                    </p:set>
                                  </p:subTnLst>
                                </p:cTn>
                              </p:par>
                              <p:par>
                                <p:cTn id="65" presetID="10" presetClass="entr" presetSubtype="0" fill="hold" grpId="0" nodeType="withEffect">
                                  <p:stCondLst>
                                    <p:cond delay="2000"/>
                                  </p:stCondLst>
                                  <p:childTnLst>
                                    <p:set>
                                      <p:cBhvr>
                                        <p:cTn id="66" dur="1" fill="hold">
                                          <p:stCondLst>
                                            <p:cond delay="0"/>
                                          </p:stCondLst>
                                        </p:cTn>
                                        <p:tgtEl>
                                          <p:spTgt spid="15"/>
                                        </p:tgtEl>
                                        <p:attrNameLst>
                                          <p:attrName>style.visibility</p:attrName>
                                        </p:attrNameLst>
                                      </p:cBhvr>
                                      <p:to>
                                        <p:strVal val="visible"/>
                                      </p:to>
                                    </p:set>
                                    <p:animEffect transition="in" filter="fade">
                                      <p:cBhvr>
                                        <p:cTn id="67" dur="500"/>
                                        <p:tgtEl>
                                          <p:spTgt spid="15"/>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iterate type="wd">
                                    <p:tmPct val="10000"/>
                                  </p:iterate>
                                  <p:childTnLst>
                                    <p:set>
                                      <p:cBhvr>
                                        <p:cTn id="71" dur="1" fill="hold">
                                          <p:stCondLst>
                                            <p:cond delay="0"/>
                                          </p:stCondLst>
                                        </p:cTn>
                                        <p:tgtEl>
                                          <p:spTgt spid="7"/>
                                        </p:tgtEl>
                                        <p:attrNameLst>
                                          <p:attrName>style.visibility</p:attrName>
                                        </p:attrNameLst>
                                      </p:cBhvr>
                                      <p:to>
                                        <p:strVal val="visible"/>
                                      </p:to>
                                    </p:set>
                                    <p:animEffect transition="in" filter="fade">
                                      <p:cBhvr>
                                        <p:cTn id="72" dur="500"/>
                                        <p:tgtEl>
                                          <p:spTgt spid="7"/>
                                        </p:tgtEl>
                                      </p:cBhvr>
                                    </p:animEffect>
                                  </p:childTnLst>
                                </p:cTn>
                              </p:par>
                            </p:childTnLst>
                          </p:cTn>
                        </p:par>
                        <p:par>
                          <p:cTn id="73" fill="hold">
                            <p:stCondLst>
                              <p:cond delay="1850"/>
                            </p:stCondLst>
                            <p:childTnLst>
                              <p:par>
                                <p:cTn id="74" presetID="22" presetClass="entr" presetSubtype="4" fill="hold" nodeType="afterEffect">
                                  <p:stCondLst>
                                    <p:cond delay="500"/>
                                  </p:stCondLst>
                                  <p:childTnLst>
                                    <p:set>
                                      <p:cBhvr>
                                        <p:cTn id="75" dur="1" fill="hold">
                                          <p:stCondLst>
                                            <p:cond delay="0"/>
                                          </p:stCondLst>
                                        </p:cTn>
                                        <p:tgtEl>
                                          <p:spTgt spid="1026"/>
                                        </p:tgtEl>
                                        <p:attrNameLst>
                                          <p:attrName>style.visibility</p:attrName>
                                        </p:attrNameLst>
                                      </p:cBhvr>
                                      <p:to>
                                        <p:strVal val="visible"/>
                                      </p:to>
                                    </p:set>
                                    <p:animEffect transition="in" filter="wipe(down)">
                                      <p:cBhvr>
                                        <p:cTn id="76"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 grpId="0"/>
      <p:bldP spid="3" grpId="0" build="p"/>
      <p:bldP spid="7" grpId="0"/>
      <p:bldP spid="4" grpId="0" animBg="1"/>
      <p:bldP spid="4" grpId="1" animBg="1"/>
      <p:bldP spid="4" grpId="2" animBg="1"/>
      <p:bldP spid="9" grpId="0" animBg="1"/>
      <p:bldP spid="9" grpId="1" animBg="1"/>
      <p:bldP spid="9" grpId="2" animBg="1"/>
      <p:bldP spid="11" grpId="0" animBg="1"/>
      <p:bldP spid="12" grpId="0" animBg="1"/>
      <p:bldP spid="16" grpId="0" animBg="1"/>
      <p:bldP spid="16" grpId="1" animBg="1"/>
      <p:bldP spid="18" grpId="0"/>
      <p:bldP spid="19" grpId="0" animBg="1"/>
      <p:bldP spid="1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Rectangle 68"/>
          <p:cNvSpPr/>
          <p:nvPr>
            <p:custDataLst>
              <p:tags r:id="rId1"/>
            </p:custDataLst>
          </p:nvPr>
        </p:nvSpPr>
        <p:spPr>
          <a:xfrm>
            <a:off x="6444208" y="3625627"/>
            <a:ext cx="648072" cy="1335226"/>
          </a:xfrm>
          <a:prstGeom prst="rect">
            <a:avLst/>
          </a:prstGeom>
          <a:gradFill>
            <a:gsLst>
              <a:gs pos="91000">
                <a:schemeClr val="bg2">
                  <a:lumMod val="10000"/>
                </a:schemeClr>
              </a:gs>
              <a:gs pos="50000">
                <a:schemeClr val="bg2">
                  <a:lumMod val="25000"/>
                </a:schemeClr>
              </a:gs>
              <a:gs pos="4000">
                <a:schemeClr val="bg2">
                  <a:lumMod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Rectangle 86"/>
          <p:cNvSpPr/>
          <p:nvPr>
            <p:custDataLst>
              <p:tags r:id="rId2"/>
            </p:custDataLst>
          </p:nvPr>
        </p:nvSpPr>
        <p:spPr>
          <a:xfrm>
            <a:off x="6444208" y="3625627"/>
            <a:ext cx="648072" cy="1335226"/>
          </a:xfrm>
          <a:prstGeom prst="rect">
            <a:avLst/>
          </a:prstGeom>
          <a:gradFill>
            <a:gsLst>
              <a:gs pos="97917">
                <a:srgbClr val="FFC000"/>
              </a:gs>
              <a:gs pos="29175">
                <a:schemeClr val="accent6">
                  <a:lumMod val="75000"/>
                </a:schemeClr>
              </a:gs>
              <a:gs pos="68000">
                <a:schemeClr val="accent6">
                  <a:lumMod val="75000"/>
                </a:schemeClr>
              </a:gs>
              <a:gs pos="4000">
                <a:srgbClr val="FFC000"/>
              </a:gs>
            </a:gsLst>
            <a:lin ang="0" scaled="0"/>
          </a:gradFill>
          <a:ln>
            <a:noFill/>
          </a:ln>
          <a:effectLst>
            <a:glow rad="279400">
              <a:schemeClr val="accent6">
                <a:satMod val="175000"/>
                <a:alpha val="41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Demi-tour 11"/>
          <p:cNvSpPr/>
          <p:nvPr>
            <p:custDataLst>
              <p:tags r:id="rId3"/>
            </p:custDataLst>
          </p:nvPr>
        </p:nvSpPr>
        <p:spPr>
          <a:xfrm>
            <a:off x="3707904" y="3025913"/>
            <a:ext cx="3201517" cy="611351"/>
          </a:xfrm>
          <a:prstGeom prst="uturnArrow">
            <a:avLst>
              <a:gd name="adj1" fmla="val 25000"/>
              <a:gd name="adj2" fmla="val 25000"/>
              <a:gd name="adj3" fmla="val 25000"/>
              <a:gd name="adj4" fmla="val 41052"/>
              <a:gd name="adj5" fmla="val 100000"/>
            </a:avLst>
          </a:prstGeom>
          <a:gradFill flip="none" rotWithShape="1">
            <a:gsLst>
              <a:gs pos="91000">
                <a:schemeClr val="bg2">
                  <a:lumMod val="10000"/>
                </a:schemeClr>
              </a:gs>
              <a:gs pos="50000">
                <a:schemeClr val="bg2">
                  <a:lumMod val="25000"/>
                </a:schemeClr>
              </a:gs>
              <a:gs pos="4000">
                <a:schemeClr val="bg2">
                  <a:lumMod val="2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68" name="Demi-tour 67"/>
          <p:cNvSpPr/>
          <p:nvPr>
            <p:custDataLst>
              <p:tags r:id="rId4"/>
            </p:custDataLst>
          </p:nvPr>
        </p:nvSpPr>
        <p:spPr>
          <a:xfrm flipH="1" flipV="1">
            <a:off x="3635896" y="4978659"/>
            <a:ext cx="3201517" cy="576064"/>
          </a:xfrm>
          <a:prstGeom prst="uturnArrow">
            <a:avLst>
              <a:gd name="adj1" fmla="val 25000"/>
              <a:gd name="adj2" fmla="val 25000"/>
              <a:gd name="adj3" fmla="val 25000"/>
              <a:gd name="adj4" fmla="val 43750"/>
              <a:gd name="adj5" fmla="val 100000"/>
            </a:avLst>
          </a:prstGeom>
          <a:gradFill>
            <a:gsLst>
              <a:gs pos="91000">
                <a:schemeClr val="bg2">
                  <a:lumMod val="10000"/>
                </a:schemeClr>
              </a:gs>
              <a:gs pos="50000">
                <a:schemeClr val="bg2">
                  <a:lumMod val="25000"/>
                </a:schemeClr>
              </a:gs>
              <a:gs pos="4000">
                <a:schemeClr val="bg2">
                  <a:lumMod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0" name="Organigramme : Disque magnétique 9"/>
          <p:cNvSpPr/>
          <p:nvPr>
            <p:custDataLst>
              <p:tags r:id="rId5"/>
            </p:custDataLst>
          </p:nvPr>
        </p:nvSpPr>
        <p:spPr>
          <a:xfrm>
            <a:off x="2995159" y="4684734"/>
            <a:ext cx="1584176" cy="288032"/>
          </a:xfrm>
          <a:prstGeom prst="flowChartMagneticDisk">
            <a:avLst/>
          </a:prstGeom>
          <a:gradFill>
            <a:gsLst>
              <a:gs pos="0">
                <a:schemeClr val="bg2">
                  <a:lumMod val="10000"/>
                </a:schemeClr>
              </a:gs>
              <a:gs pos="50000">
                <a:schemeClr val="bg2">
                  <a:lumMod val="25000"/>
                </a:schemeClr>
              </a:gs>
              <a:gs pos="100000">
                <a:schemeClr val="bg2">
                  <a:lumMod val="25000"/>
                </a:schemeClr>
              </a:gs>
            </a:gsLst>
            <a:lin ang="5400000" scaled="0"/>
          </a:gra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Organigramme : Disque magnétique 7"/>
          <p:cNvSpPr/>
          <p:nvPr>
            <p:custDataLst>
              <p:tags r:id="rId6"/>
            </p:custDataLst>
          </p:nvPr>
        </p:nvSpPr>
        <p:spPr>
          <a:xfrm>
            <a:off x="2995159" y="4468710"/>
            <a:ext cx="1584176" cy="288032"/>
          </a:xfrm>
          <a:prstGeom prst="flowChartMagneticDisk">
            <a:avLst/>
          </a:prstGeom>
          <a:pattFill prst="pct30">
            <a:fgClr>
              <a:schemeClr val="tx1"/>
            </a:fgClr>
            <a:bgClr>
              <a:schemeClr val="bg1"/>
            </a:bgClr>
          </a:patt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Organigramme : Disque magnétique 8"/>
          <p:cNvSpPr/>
          <p:nvPr>
            <p:custDataLst>
              <p:tags r:id="rId7"/>
            </p:custDataLst>
          </p:nvPr>
        </p:nvSpPr>
        <p:spPr>
          <a:xfrm>
            <a:off x="2995159" y="4252686"/>
            <a:ext cx="1584176" cy="288032"/>
          </a:xfrm>
          <a:prstGeom prst="flowChartMagneticDisk">
            <a:avLst/>
          </a:prstGeom>
          <a:gradFill>
            <a:gsLst>
              <a:gs pos="0">
                <a:schemeClr val="accent6">
                  <a:lumMod val="50000"/>
                </a:schemeClr>
              </a:gs>
              <a:gs pos="50000">
                <a:schemeClr val="accent6">
                  <a:lumMod val="75000"/>
                </a:schemeClr>
              </a:gs>
              <a:gs pos="100000">
                <a:schemeClr val="accent6">
                  <a:lumMod val="60000"/>
                  <a:lumOff val="40000"/>
                </a:schemeClr>
              </a:gs>
            </a:gsLst>
            <a:lin ang="5400000" scaled="0"/>
          </a:gra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Organigramme : Disque magnétique 5"/>
          <p:cNvSpPr/>
          <p:nvPr>
            <p:custDataLst>
              <p:tags r:id="rId8"/>
            </p:custDataLst>
          </p:nvPr>
        </p:nvSpPr>
        <p:spPr>
          <a:xfrm>
            <a:off x="2995159" y="4036662"/>
            <a:ext cx="1584176" cy="288032"/>
          </a:xfrm>
          <a:prstGeom prst="flowChartMagneticDisk">
            <a:avLst/>
          </a:prstGeom>
          <a:gradFill>
            <a:gsLst>
              <a:gs pos="0">
                <a:schemeClr val="bg2">
                  <a:lumMod val="10000"/>
                </a:schemeClr>
              </a:gs>
              <a:gs pos="50000">
                <a:schemeClr val="bg2">
                  <a:lumMod val="25000"/>
                </a:schemeClr>
              </a:gs>
              <a:gs pos="100000">
                <a:schemeClr val="bg2">
                  <a:lumMod val="25000"/>
                </a:schemeClr>
              </a:gs>
            </a:gsLst>
            <a:lin ang="5400000" scaled="0"/>
          </a:gra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Organigramme : Disque magnétique 2"/>
          <p:cNvSpPr/>
          <p:nvPr>
            <p:custDataLst>
              <p:tags r:id="rId9"/>
            </p:custDataLst>
          </p:nvPr>
        </p:nvSpPr>
        <p:spPr>
          <a:xfrm>
            <a:off x="2995159" y="3820638"/>
            <a:ext cx="1584176" cy="288032"/>
          </a:xfrm>
          <a:prstGeom prst="flowChartMagneticDisk">
            <a:avLst/>
          </a:prstGeom>
          <a:pattFill prst="pct30">
            <a:fgClr>
              <a:schemeClr val="tx1"/>
            </a:fgClr>
            <a:bgClr>
              <a:schemeClr val="bg1"/>
            </a:bgClr>
          </a:patt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Organigramme : Disque magnétique 10"/>
          <p:cNvSpPr/>
          <p:nvPr>
            <p:custDataLst>
              <p:tags r:id="rId10"/>
            </p:custDataLst>
          </p:nvPr>
        </p:nvSpPr>
        <p:spPr>
          <a:xfrm>
            <a:off x="2995159" y="3601977"/>
            <a:ext cx="1584176" cy="288032"/>
          </a:xfrm>
          <a:prstGeom prst="flowChartMagneticDisk">
            <a:avLst/>
          </a:prstGeom>
          <a:gradFill>
            <a:gsLst>
              <a:gs pos="0">
                <a:schemeClr val="accent6">
                  <a:lumMod val="50000"/>
                </a:schemeClr>
              </a:gs>
              <a:gs pos="50000">
                <a:schemeClr val="accent6">
                  <a:lumMod val="75000"/>
                </a:schemeClr>
              </a:gs>
              <a:gs pos="100000">
                <a:schemeClr val="accent6">
                  <a:lumMod val="60000"/>
                  <a:lumOff val="40000"/>
                </a:schemeClr>
              </a:gs>
            </a:gsLst>
            <a:lin ang="5400000" scaled="0"/>
          </a:gra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Ellipse 63"/>
          <p:cNvSpPr/>
          <p:nvPr>
            <p:custDataLst>
              <p:tags r:id="rId11"/>
            </p:custDataLst>
          </p:nvPr>
        </p:nvSpPr>
        <p:spPr>
          <a:xfrm>
            <a:off x="3170111" y="3706019"/>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a:solidFill>
                  <a:schemeClr val="tx1"/>
                </a:solidFill>
              </a:rPr>
              <a:t>+</a:t>
            </a:r>
          </a:p>
        </p:txBody>
      </p:sp>
      <p:sp>
        <p:nvSpPr>
          <p:cNvPr id="67" name="Ellipse 66"/>
          <p:cNvSpPr/>
          <p:nvPr>
            <p:custDataLst>
              <p:tags r:id="rId12"/>
            </p:custDataLst>
          </p:nvPr>
        </p:nvSpPr>
        <p:spPr>
          <a:xfrm>
            <a:off x="3372954" y="3721527"/>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a:solidFill>
                  <a:schemeClr val="tx1"/>
                </a:solidFill>
              </a:rPr>
              <a:t>+</a:t>
            </a:r>
          </a:p>
        </p:txBody>
      </p:sp>
      <p:sp>
        <p:nvSpPr>
          <p:cNvPr id="65" name="Ellipse 64"/>
          <p:cNvSpPr/>
          <p:nvPr>
            <p:custDataLst>
              <p:tags r:id="rId13"/>
            </p:custDataLst>
          </p:nvPr>
        </p:nvSpPr>
        <p:spPr>
          <a:xfrm>
            <a:off x="3643231" y="3725596"/>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a:solidFill>
                  <a:schemeClr val="tx1"/>
                </a:solidFill>
              </a:rPr>
              <a:t>+</a:t>
            </a:r>
          </a:p>
        </p:txBody>
      </p:sp>
      <p:sp>
        <p:nvSpPr>
          <p:cNvPr id="66" name="Ellipse 65"/>
          <p:cNvSpPr/>
          <p:nvPr>
            <p:custDataLst>
              <p:tags r:id="rId14"/>
            </p:custDataLst>
          </p:nvPr>
        </p:nvSpPr>
        <p:spPr>
          <a:xfrm>
            <a:off x="3845271" y="3739304"/>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a:solidFill>
                  <a:schemeClr val="tx1"/>
                </a:solidFill>
              </a:rPr>
              <a:t>+</a:t>
            </a:r>
          </a:p>
        </p:txBody>
      </p:sp>
      <p:sp>
        <p:nvSpPr>
          <p:cNvPr id="63" name="Ellipse 62"/>
          <p:cNvSpPr/>
          <p:nvPr>
            <p:custDataLst>
              <p:tags r:id="rId15"/>
            </p:custDataLst>
          </p:nvPr>
        </p:nvSpPr>
        <p:spPr>
          <a:xfrm>
            <a:off x="4283968" y="3706019"/>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a:solidFill>
                  <a:schemeClr val="tx1"/>
                </a:solidFill>
              </a:rPr>
              <a:t>+</a:t>
            </a:r>
          </a:p>
        </p:txBody>
      </p:sp>
      <p:sp>
        <p:nvSpPr>
          <p:cNvPr id="2" name="Titre 1"/>
          <p:cNvSpPr>
            <a:spLocks noGrp="1"/>
          </p:cNvSpPr>
          <p:nvPr>
            <p:ph type="title"/>
            <p:custDataLst>
              <p:tags r:id="rId16"/>
            </p:custDataLst>
          </p:nvPr>
        </p:nvSpPr>
        <p:spPr>
          <a:xfrm>
            <a:off x="35496" y="413792"/>
            <a:ext cx="9108504" cy="1143000"/>
          </a:xfrm>
        </p:spPr>
        <p:txBody>
          <a:bodyPr>
            <a:normAutofit fontScale="90000"/>
          </a:bodyPr>
          <a:lstStyle/>
          <a:p>
            <a:pPr marL="0" indent="0" algn="ctr">
              <a:buNone/>
            </a:pPr>
            <a:r>
              <a:rPr lang="fr-FR" sz="3600" dirty="0" smtClean="0">
                <a:latin typeface="Verdana" panose="020B0604030504040204" pitchFamily="34" charset="0"/>
                <a:ea typeface="Verdana" panose="020B0604030504040204" pitchFamily="34" charset="0"/>
                <a:cs typeface="Verdana" panose="020B0604030504040204" pitchFamily="34" charset="0"/>
              </a:rPr>
              <a:t>L’effet chimique et la tension continue</a:t>
            </a:r>
            <a:endParaRPr lang="fr-FR" sz="3600" dirty="0">
              <a:latin typeface="Verdana" panose="020B0604030504040204" pitchFamily="34" charset="0"/>
              <a:ea typeface="Verdana" panose="020B0604030504040204" pitchFamily="34" charset="0"/>
              <a:cs typeface="Verdana" panose="020B0604030504040204" pitchFamily="34" charset="0"/>
            </a:endParaRPr>
          </a:p>
        </p:txBody>
      </p:sp>
      <p:sp>
        <p:nvSpPr>
          <p:cNvPr id="13" name="Espace réservé du contenu 2"/>
          <p:cNvSpPr txBox="1">
            <a:spLocks/>
          </p:cNvSpPr>
          <p:nvPr>
            <p:custDataLst>
              <p:tags r:id="rId17"/>
            </p:custDataLst>
          </p:nvPr>
        </p:nvSpPr>
        <p:spPr>
          <a:xfrm>
            <a:off x="0" y="1262003"/>
            <a:ext cx="9144000" cy="144691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1800" dirty="0" smtClean="0">
                <a:latin typeface="Verdana" panose="020B0604030504040204" pitchFamily="34" charset="0"/>
                <a:ea typeface="Verdana" panose="020B0604030504040204" pitchFamily="34" charset="0"/>
                <a:cs typeface="Verdana" panose="020B0604030504040204" pitchFamily="34" charset="0"/>
              </a:rPr>
              <a:t>La tension fournie par une « pile » est fixe, elle ne change pas de sens. Cette tension est le résultat de l’accumulation d’électrons sur l’anode, et donc de trous laissés par ces électrons sur la cathode, sous l’effet chimique. Les électrons libérés par les atomes ont une charge négative, ainsi, on dit que la pile est « polarisée » elle a un pôle positif (plus), un pôle négatif (moins).</a:t>
            </a:r>
          </a:p>
        </p:txBody>
      </p:sp>
      <p:sp>
        <p:nvSpPr>
          <p:cNvPr id="4" name="Espace réservé du contenu 2"/>
          <p:cNvSpPr txBox="1">
            <a:spLocks/>
          </p:cNvSpPr>
          <p:nvPr>
            <p:custDataLst>
              <p:tags r:id="rId18"/>
            </p:custDataLst>
          </p:nvPr>
        </p:nvSpPr>
        <p:spPr>
          <a:xfrm>
            <a:off x="0" y="5661248"/>
            <a:ext cx="9144000" cy="122413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1700" dirty="0" smtClean="0">
                <a:latin typeface="Verdana" panose="020B0604030504040204" pitchFamily="34" charset="0"/>
                <a:ea typeface="Verdana" panose="020B0604030504040204" pitchFamily="34" charset="0"/>
                <a:cs typeface="Verdana" panose="020B0604030504040204" pitchFamily="34" charset="0"/>
              </a:rPr>
              <a:t>Le courant généré, quand le circuit électrique est fermé, est « unidirectionnel ».</a:t>
            </a:r>
          </a:p>
          <a:p>
            <a:pPr marL="0" indent="0" algn="just">
              <a:buNone/>
            </a:pPr>
            <a:r>
              <a:rPr lang="fr-FR" sz="1700" dirty="0" smtClean="0">
                <a:latin typeface="Verdana" panose="020B0604030504040204" pitchFamily="34" charset="0"/>
                <a:ea typeface="Verdana" panose="020B0604030504040204" pitchFamily="34" charset="0"/>
                <a:cs typeface="Verdana" panose="020B0604030504040204" pitchFamily="34" charset="0"/>
              </a:rPr>
              <a:t>Les électrons se déplacent à l’extérieur de la pile du « moins » vers le « plus ». La charge électrique des électrons est négative, on peut donc dire que le courant conventionnel « positif » circule du plus vers le moins à l’extérieur de la pile.</a:t>
            </a:r>
          </a:p>
          <a:p>
            <a:pPr marL="0" indent="0" algn="just">
              <a:buNone/>
            </a:pPr>
            <a:endParaRPr lang="fr-FR" sz="1700" dirty="0">
              <a:latin typeface="Verdana" panose="020B0604030504040204" pitchFamily="34" charset="0"/>
              <a:ea typeface="Verdana" panose="020B0604030504040204" pitchFamily="34" charset="0"/>
              <a:cs typeface="Verdana" panose="020B0604030504040204" pitchFamily="34" charset="0"/>
            </a:endParaRPr>
          </a:p>
        </p:txBody>
      </p:sp>
      <p:sp>
        <p:nvSpPr>
          <p:cNvPr id="14" name="Ellipse 13"/>
          <p:cNvSpPr/>
          <p:nvPr>
            <p:custDataLst>
              <p:tags r:id="rId19"/>
            </p:custDataLst>
          </p:nvPr>
        </p:nvSpPr>
        <p:spPr>
          <a:xfrm>
            <a:off x="4283968" y="3706019"/>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smtClean="0">
                <a:solidFill>
                  <a:schemeClr val="tx1"/>
                </a:solidFill>
              </a:rPr>
              <a:t>-</a:t>
            </a:r>
            <a:endParaRPr lang="fr-FR" sz="1600" dirty="0">
              <a:solidFill>
                <a:schemeClr val="tx1"/>
              </a:solidFill>
            </a:endParaRPr>
          </a:p>
        </p:txBody>
      </p:sp>
      <p:sp>
        <p:nvSpPr>
          <p:cNvPr id="15" name="Ellipse 14"/>
          <p:cNvSpPr/>
          <p:nvPr>
            <p:custDataLst>
              <p:tags r:id="rId20"/>
            </p:custDataLst>
          </p:nvPr>
        </p:nvSpPr>
        <p:spPr>
          <a:xfrm>
            <a:off x="4211960" y="3625627"/>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smtClean="0">
                <a:solidFill>
                  <a:schemeClr val="tx1"/>
                </a:solidFill>
              </a:rPr>
              <a:t>+</a:t>
            </a:r>
            <a:endParaRPr lang="fr-FR" sz="1600" dirty="0">
              <a:solidFill>
                <a:schemeClr val="tx1"/>
              </a:solidFill>
            </a:endParaRPr>
          </a:p>
        </p:txBody>
      </p:sp>
      <p:sp>
        <p:nvSpPr>
          <p:cNvPr id="5" name="Ellipse 4"/>
          <p:cNvSpPr/>
          <p:nvPr>
            <p:custDataLst>
              <p:tags r:id="rId21"/>
            </p:custDataLst>
          </p:nvPr>
        </p:nvSpPr>
        <p:spPr>
          <a:xfrm>
            <a:off x="3318526" y="4363193"/>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smtClean="0">
                <a:solidFill>
                  <a:schemeClr val="tx1"/>
                </a:solidFill>
              </a:rPr>
              <a:t>-</a:t>
            </a:r>
            <a:endParaRPr lang="fr-FR" sz="1600" dirty="0">
              <a:solidFill>
                <a:schemeClr val="tx1"/>
              </a:solidFill>
            </a:endParaRPr>
          </a:p>
        </p:txBody>
      </p:sp>
      <p:sp>
        <p:nvSpPr>
          <p:cNvPr id="16" name="Ellipse 15"/>
          <p:cNvSpPr/>
          <p:nvPr>
            <p:custDataLst>
              <p:tags r:id="rId22"/>
            </p:custDataLst>
          </p:nvPr>
        </p:nvSpPr>
        <p:spPr>
          <a:xfrm>
            <a:off x="3396773" y="4324694"/>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smtClean="0">
                <a:solidFill>
                  <a:schemeClr val="tx1"/>
                </a:solidFill>
              </a:rPr>
              <a:t>+</a:t>
            </a:r>
            <a:endParaRPr lang="fr-FR" sz="1600" dirty="0">
              <a:solidFill>
                <a:schemeClr val="tx1"/>
              </a:solidFill>
            </a:endParaRPr>
          </a:p>
        </p:txBody>
      </p:sp>
      <p:sp>
        <p:nvSpPr>
          <p:cNvPr id="17" name="Ellipse 16"/>
          <p:cNvSpPr/>
          <p:nvPr>
            <p:custDataLst>
              <p:tags r:id="rId23"/>
            </p:custDataLst>
          </p:nvPr>
        </p:nvSpPr>
        <p:spPr>
          <a:xfrm>
            <a:off x="3170111" y="3706019"/>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smtClean="0">
                <a:solidFill>
                  <a:schemeClr val="tx1"/>
                </a:solidFill>
              </a:rPr>
              <a:t>-</a:t>
            </a:r>
            <a:endParaRPr lang="fr-FR" sz="1600" dirty="0">
              <a:solidFill>
                <a:schemeClr val="tx1"/>
              </a:solidFill>
            </a:endParaRPr>
          </a:p>
        </p:txBody>
      </p:sp>
      <p:sp>
        <p:nvSpPr>
          <p:cNvPr id="18" name="Ellipse 17"/>
          <p:cNvSpPr/>
          <p:nvPr>
            <p:custDataLst>
              <p:tags r:id="rId24"/>
            </p:custDataLst>
          </p:nvPr>
        </p:nvSpPr>
        <p:spPr>
          <a:xfrm>
            <a:off x="3098103" y="3625627"/>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smtClean="0">
                <a:solidFill>
                  <a:schemeClr val="tx1"/>
                </a:solidFill>
              </a:rPr>
              <a:t>+</a:t>
            </a:r>
            <a:endParaRPr lang="fr-FR" sz="1600" dirty="0">
              <a:solidFill>
                <a:schemeClr val="tx1"/>
              </a:solidFill>
            </a:endParaRPr>
          </a:p>
        </p:txBody>
      </p:sp>
      <p:sp>
        <p:nvSpPr>
          <p:cNvPr id="19" name="Ellipse 18"/>
          <p:cNvSpPr/>
          <p:nvPr>
            <p:custDataLst>
              <p:tags r:id="rId25"/>
            </p:custDataLst>
          </p:nvPr>
        </p:nvSpPr>
        <p:spPr>
          <a:xfrm>
            <a:off x="3647955" y="3717980"/>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smtClean="0">
                <a:solidFill>
                  <a:schemeClr val="tx1"/>
                </a:solidFill>
              </a:rPr>
              <a:t>-</a:t>
            </a:r>
            <a:endParaRPr lang="fr-FR" sz="1600" dirty="0">
              <a:solidFill>
                <a:schemeClr val="tx1"/>
              </a:solidFill>
            </a:endParaRPr>
          </a:p>
        </p:txBody>
      </p:sp>
      <p:sp>
        <p:nvSpPr>
          <p:cNvPr id="20" name="Ellipse 19"/>
          <p:cNvSpPr/>
          <p:nvPr>
            <p:custDataLst>
              <p:tags r:id="rId26"/>
            </p:custDataLst>
          </p:nvPr>
        </p:nvSpPr>
        <p:spPr>
          <a:xfrm>
            <a:off x="3571223" y="3614121"/>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smtClean="0">
                <a:solidFill>
                  <a:schemeClr val="tx1"/>
                </a:solidFill>
              </a:rPr>
              <a:t>+</a:t>
            </a:r>
            <a:endParaRPr lang="fr-FR" sz="1600" dirty="0">
              <a:solidFill>
                <a:schemeClr val="tx1"/>
              </a:solidFill>
            </a:endParaRPr>
          </a:p>
        </p:txBody>
      </p:sp>
      <p:sp>
        <p:nvSpPr>
          <p:cNvPr id="21" name="Ellipse 20"/>
          <p:cNvSpPr/>
          <p:nvPr>
            <p:custDataLst>
              <p:tags r:id="rId27"/>
            </p:custDataLst>
          </p:nvPr>
        </p:nvSpPr>
        <p:spPr>
          <a:xfrm>
            <a:off x="3845271" y="3739304"/>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smtClean="0">
                <a:solidFill>
                  <a:schemeClr val="tx1"/>
                </a:solidFill>
              </a:rPr>
              <a:t>-</a:t>
            </a:r>
            <a:endParaRPr lang="fr-FR" sz="1600" dirty="0">
              <a:solidFill>
                <a:schemeClr val="tx1"/>
              </a:solidFill>
            </a:endParaRPr>
          </a:p>
        </p:txBody>
      </p:sp>
      <p:sp>
        <p:nvSpPr>
          <p:cNvPr id="22" name="Ellipse 21"/>
          <p:cNvSpPr/>
          <p:nvPr>
            <p:custDataLst>
              <p:tags r:id="rId28"/>
            </p:custDataLst>
          </p:nvPr>
        </p:nvSpPr>
        <p:spPr>
          <a:xfrm>
            <a:off x="3923928" y="3616161"/>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smtClean="0">
                <a:solidFill>
                  <a:schemeClr val="tx1"/>
                </a:solidFill>
              </a:rPr>
              <a:t>+</a:t>
            </a:r>
            <a:endParaRPr lang="fr-FR" sz="1600" dirty="0">
              <a:solidFill>
                <a:schemeClr val="tx1"/>
              </a:solidFill>
            </a:endParaRPr>
          </a:p>
        </p:txBody>
      </p:sp>
      <p:sp>
        <p:nvSpPr>
          <p:cNvPr id="23" name="Ellipse 22"/>
          <p:cNvSpPr/>
          <p:nvPr>
            <p:custDataLst>
              <p:tags r:id="rId29"/>
            </p:custDataLst>
          </p:nvPr>
        </p:nvSpPr>
        <p:spPr>
          <a:xfrm>
            <a:off x="3374604" y="3715486"/>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smtClean="0">
                <a:solidFill>
                  <a:schemeClr val="tx1"/>
                </a:solidFill>
              </a:rPr>
              <a:t>-</a:t>
            </a:r>
            <a:endParaRPr lang="fr-FR" sz="1600" dirty="0">
              <a:solidFill>
                <a:schemeClr val="tx1"/>
              </a:solidFill>
            </a:endParaRPr>
          </a:p>
        </p:txBody>
      </p:sp>
      <p:sp>
        <p:nvSpPr>
          <p:cNvPr id="24" name="Ellipse 23"/>
          <p:cNvSpPr/>
          <p:nvPr>
            <p:custDataLst>
              <p:tags r:id="rId30"/>
            </p:custDataLst>
          </p:nvPr>
        </p:nvSpPr>
        <p:spPr>
          <a:xfrm>
            <a:off x="3360892" y="3617981"/>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smtClean="0">
                <a:solidFill>
                  <a:schemeClr val="tx1"/>
                </a:solidFill>
              </a:rPr>
              <a:t>+</a:t>
            </a:r>
            <a:endParaRPr lang="fr-FR" sz="1600" dirty="0">
              <a:solidFill>
                <a:schemeClr val="tx1"/>
              </a:solidFill>
            </a:endParaRPr>
          </a:p>
        </p:txBody>
      </p:sp>
      <p:sp>
        <p:nvSpPr>
          <p:cNvPr id="35" name="Ellipse 34"/>
          <p:cNvSpPr/>
          <p:nvPr>
            <p:custDataLst>
              <p:tags r:id="rId31"/>
            </p:custDataLst>
          </p:nvPr>
        </p:nvSpPr>
        <p:spPr>
          <a:xfrm>
            <a:off x="3113714" y="4108670"/>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smtClean="0">
                <a:solidFill>
                  <a:schemeClr val="tx1"/>
                </a:solidFill>
              </a:rPr>
              <a:t>-</a:t>
            </a:r>
            <a:endParaRPr lang="fr-FR" sz="1600" dirty="0">
              <a:solidFill>
                <a:schemeClr val="tx1"/>
              </a:solidFill>
            </a:endParaRPr>
          </a:p>
        </p:txBody>
      </p:sp>
      <p:sp>
        <p:nvSpPr>
          <p:cNvPr id="36" name="Ellipse 35"/>
          <p:cNvSpPr/>
          <p:nvPr>
            <p:custDataLst>
              <p:tags r:id="rId32"/>
            </p:custDataLst>
          </p:nvPr>
        </p:nvSpPr>
        <p:spPr>
          <a:xfrm>
            <a:off x="3003024" y="4133025"/>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smtClean="0">
                <a:solidFill>
                  <a:schemeClr val="tx1"/>
                </a:solidFill>
              </a:rPr>
              <a:t>+</a:t>
            </a:r>
            <a:endParaRPr lang="fr-FR" sz="1600" dirty="0">
              <a:solidFill>
                <a:schemeClr val="tx1"/>
              </a:solidFill>
            </a:endParaRPr>
          </a:p>
        </p:txBody>
      </p:sp>
      <p:sp>
        <p:nvSpPr>
          <p:cNvPr id="37" name="Ellipse 36"/>
          <p:cNvSpPr/>
          <p:nvPr>
            <p:custDataLst>
              <p:tags r:id="rId33"/>
            </p:custDataLst>
          </p:nvPr>
        </p:nvSpPr>
        <p:spPr>
          <a:xfrm>
            <a:off x="3030116" y="4353716"/>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smtClean="0">
                <a:solidFill>
                  <a:schemeClr val="tx1"/>
                </a:solidFill>
              </a:rPr>
              <a:t>-</a:t>
            </a:r>
            <a:endParaRPr lang="fr-FR" sz="1600" dirty="0">
              <a:solidFill>
                <a:schemeClr val="tx1"/>
              </a:solidFill>
            </a:endParaRPr>
          </a:p>
        </p:txBody>
      </p:sp>
      <p:sp>
        <p:nvSpPr>
          <p:cNvPr id="38" name="Ellipse 37"/>
          <p:cNvSpPr/>
          <p:nvPr>
            <p:custDataLst>
              <p:tags r:id="rId34"/>
            </p:custDataLst>
          </p:nvPr>
        </p:nvSpPr>
        <p:spPr>
          <a:xfrm>
            <a:off x="3138746" y="4320281"/>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smtClean="0">
                <a:solidFill>
                  <a:schemeClr val="tx1"/>
                </a:solidFill>
              </a:rPr>
              <a:t>+</a:t>
            </a:r>
            <a:endParaRPr lang="fr-FR" sz="1600" dirty="0">
              <a:solidFill>
                <a:schemeClr val="tx1"/>
              </a:solidFill>
            </a:endParaRPr>
          </a:p>
        </p:txBody>
      </p:sp>
      <p:sp>
        <p:nvSpPr>
          <p:cNvPr id="39" name="Ellipse 38"/>
          <p:cNvSpPr/>
          <p:nvPr>
            <p:custDataLst>
              <p:tags r:id="rId35"/>
            </p:custDataLst>
          </p:nvPr>
        </p:nvSpPr>
        <p:spPr>
          <a:xfrm>
            <a:off x="3992323" y="4321658"/>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smtClean="0">
                <a:solidFill>
                  <a:schemeClr val="tx1"/>
                </a:solidFill>
              </a:rPr>
              <a:t>-</a:t>
            </a:r>
            <a:endParaRPr lang="fr-FR" sz="1600" dirty="0">
              <a:solidFill>
                <a:schemeClr val="tx1"/>
              </a:solidFill>
            </a:endParaRPr>
          </a:p>
        </p:txBody>
      </p:sp>
      <p:sp>
        <p:nvSpPr>
          <p:cNvPr id="40" name="Ellipse 39"/>
          <p:cNvSpPr/>
          <p:nvPr>
            <p:custDataLst>
              <p:tags r:id="rId36"/>
            </p:custDataLst>
          </p:nvPr>
        </p:nvSpPr>
        <p:spPr>
          <a:xfrm>
            <a:off x="3925426" y="4390999"/>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smtClean="0">
                <a:solidFill>
                  <a:schemeClr val="tx1"/>
                </a:solidFill>
              </a:rPr>
              <a:t>+</a:t>
            </a:r>
            <a:endParaRPr lang="fr-FR" sz="1600" dirty="0">
              <a:solidFill>
                <a:schemeClr val="tx1"/>
              </a:solidFill>
            </a:endParaRPr>
          </a:p>
        </p:txBody>
      </p:sp>
      <p:sp>
        <p:nvSpPr>
          <p:cNvPr id="41" name="Ellipse 40"/>
          <p:cNvSpPr/>
          <p:nvPr>
            <p:custDataLst>
              <p:tags r:id="rId37"/>
            </p:custDataLst>
          </p:nvPr>
        </p:nvSpPr>
        <p:spPr>
          <a:xfrm>
            <a:off x="4265793" y="4364691"/>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smtClean="0">
                <a:solidFill>
                  <a:schemeClr val="tx1"/>
                </a:solidFill>
              </a:rPr>
              <a:t>-</a:t>
            </a:r>
            <a:endParaRPr lang="fr-FR" sz="1600" dirty="0">
              <a:solidFill>
                <a:schemeClr val="tx1"/>
              </a:solidFill>
            </a:endParaRPr>
          </a:p>
        </p:txBody>
      </p:sp>
      <p:sp>
        <p:nvSpPr>
          <p:cNvPr id="42" name="Ellipse 41"/>
          <p:cNvSpPr/>
          <p:nvPr>
            <p:custDataLst>
              <p:tags r:id="rId38"/>
            </p:custDataLst>
          </p:nvPr>
        </p:nvSpPr>
        <p:spPr>
          <a:xfrm>
            <a:off x="4355976" y="4318991"/>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smtClean="0">
                <a:solidFill>
                  <a:schemeClr val="tx1"/>
                </a:solidFill>
              </a:rPr>
              <a:t>+</a:t>
            </a:r>
            <a:endParaRPr lang="fr-FR" sz="1600" dirty="0">
              <a:solidFill>
                <a:schemeClr val="tx1"/>
              </a:solidFill>
            </a:endParaRPr>
          </a:p>
        </p:txBody>
      </p:sp>
      <p:sp>
        <p:nvSpPr>
          <p:cNvPr id="43" name="Ellipse 42"/>
          <p:cNvSpPr/>
          <p:nvPr>
            <p:custDataLst>
              <p:tags r:id="rId39"/>
            </p:custDataLst>
          </p:nvPr>
        </p:nvSpPr>
        <p:spPr>
          <a:xfrm>
            <a:off x="3578270" y="4363193"/>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smtClean="0">
                <a:solidFill>
                  <a:schemeClr val="tx1"/>
                </a:solidFill>
              </a:rPr>
              <a:t>-</a:t>
            </a:r>
            <a:endParaRPr lang="fr-FR" sz="1600" dirty="0">
              <a:solidFill>
                <a:schemeClr val="tx1"/>
              </a:solidFill>
            </a:endParaRPr>
          </a:p>
        </p:txBody>
      </p:sp>
      <p:sp>
        <p:nvSpPr>
          <p:cNvPr id="44" name="Ellipse 43"/>
          <p:cNvSpPr/>
          <p:nvPr>
            <p:custDataLst>
              <p:tags r:id="rId40"/>
            </p:custDataLst>
          </p:nvPr>
        </p:nvSpPr>
        <p:spPr>
          <a:xfrm>
            <a:off x="3704291" y="4324694"/>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smtClean="0">
                <a:solidFill>
                  <a:schemeClr val="tx1"/>
                </a:solidFill>
              </a:rPr>
              <a:t>+</a:t>
            </a:r>
            <a:endParaRPr lang="fr-FR" sz="1600" dirty="0">
              <a:solidFill>
                <a:schemeClr val="tx1"/>
              </a:solidFill>
            </a:endParaRPr>
          </a:p>
        </p:txBody>
      </p:sp>
      <p:sp>
        <p:nvSpPr>
          <p:cNvPr id="45" name="Ellipse 44"/>
          <p:cNvSpPr/>
          <p:nvPr>
            <p:custDataLst>
              <p:tags r:id="rId41"/>
            </p:custDataLst>
          </p:nvPr>
        </p:nvSpPr>
        <p:spPr>
          <a:xfrm>
            <a:off x="3927356" y="4155918"/>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smtClean="0">
                <a:solidFill>
                  <a:schemeClr val="tx1"/>
                </a:solidFill>
              </a:rPr>
              <a:t>-</a:t>
            </a:r>
            <a:endParaRPr lang="fr-FR" sz="1600" dirty="0">
              <a:solidFill>
                <a:schemeClr val="tx1"/>
              </a:solidFill>
            </a:endParaRPr>
          </a:p>
        </p:txBody>
      </p:sp>
      <p:sp>
        <p:nvSpPr>
          <p:cNvPr id="46" name="Ellipse 45"/>
          <p:cNvSpPr/>
          <p:nvPr>
            <p:custDataLst>
              <p:tags r:id="rId42"/>
            </p:custDataLst>
          </p:nvPr>
        </p:nvSpPr>
        <p:spPr>
          <a:xfrm>
            <a:off x="3635896" y="4117425"/>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smtClean="0">
                <a:solidFill>
                  <a:schemeClr val="tx1"/>
                </a:solidFill>
              </a:rPr>
              <a:t>+</a:t>
            </a:r>
            <a:endParaRPr lang="fr-FR" sz="1600" dirty="0">
              <a:solidFill>
                <a:schemeClr val="tx1"/>
              </a:solidFill>
            </a:endParaRPr>
          </a:p>
        </p:txBody>
      </p:sp>
      <p:sp>
        <p:nvSpPr>
          <p:cNvPr id="47" name="Ellipse 46"/>
          <p:cNvSpPr/>
          <p:nvPr>
            <p:custDataLst>
              <p:tags r:id="rId43"/>
            </p:custDataLst>
          </p:nvPr>
        </p:nvSpPr>
        <p:spPr>
          <a:xfrm>
            <a:off x="4259489" y="4154460"/>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smtClean="0">
                <a:solidFill>
                  <a:schemeClr val="tx1"/>
                </a:solidFill>
              </a:rPr>
              <a:t>-</a:t>
            </a:r>
            <a:endParaRPr lang="fr-FR" sz="1600" dirty="0">
              <a:solidFill>
                <a:schemeClr val="tx1"/>
              </a:solidFill>
            </a:endParaRPr>
          </a:p>
        </p:txBody>
      </p:sp>
      <p:sp>
        <p:nvSpPr>
          <p:cNvPr id="48" name="Ellipse 47"/>
          <p:cNvSpPr/>
          <p:nvPr>
            <p:custDataLst>
              <p:tags r:id="rId44"/>
            </p:custDataLst>
          </p:nvPr>
        </p:nvSpPr>
        <p:spPr>
          <a:xfrm>
            <a:off x="4403505" y="4756742"/>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smtClean="0">
                <a:solidFill>
                  <a:schemeClr val="tx1"/>
                </a:solidFill>
              </a:rPr>
              <a:t>+</a:t>
            </a:r>
            <a:endParaRPr lang="fr-FR" sz="1600" dirty="0">
              <a:solidFill>
                <a:schemeClr val="tx1"/>
              </a:solidFill>
            </a:endParaRPr>
          </a:p>
        </p:txBody>
      </p:sp>
      <p:sp>
        <p:nvSpPr>
          <p:cNvPr id="49" name="Ellipse 48"/>
          <p:cNvSpPr/>
          <p:nvPr>
            <p:custDataLst>
              <p:tags r:id="rId45"/>
            </p:custDataLst>
          </p:nvPr>
        </p:nvSpPr>
        <p:spPr>
          <a:xfrm>
            <a:off x="4324602" y="4792379"/>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smtClean="0">
                <a:solidFill>
                  <a:schemeClr val="tx1"/>
                </a:solidFill>
              </a:rPr>
              <a:t>-</a:t>
            </a:r>
            <a:endParaRPr lang="fr-FR" sz="1600" dirty="0">
              <a:solidFill>
                <a:schemeClr val="tx1"/>
              </a:solidFill>
            </a:endParaRPr>
          </a:p>
        </p:txBody>
      </p:sp>
      <p:sp>
        <p:nvSpPr>
          <p:cNvPr id="50" name="Ellipse 49"/>
          <p:cNvSpPr/>
          <p:nvPr>
            <p:custDataLst>
              <p:tags r:id="rId46"/>
            </p:custDataLst>
          </p:nvPr>
        </p:nvSpPr>
        <p:spPr>
          <a:xfrm>
            <a:off x="4121777" y="4795897"/>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smtClean="0">
                <a:solidFill>
                  <a:schemeClr val="tx1"/>
                </a:solidFill>
              </a:rPr>
              <a:t>+</a:t>
            </a:r>
            <a:endParaRPr lang="fr-FR" sz="1600" dirty="0">
              <a:solidFill>
                <a:schemeClr val="tx1"/>
              </a:solidFill>
            </a:endParaRPr>
          </a:p>
        </p:txBody>
      </p:sp>
      <p:sp>
        <p:nvSpPr>
          <p:cNvPr id="51" name="Ellipse 50"/>
          <p:cNvSpPr/>
          <p:nvPr>
            <p:custDataLst>
              <p:tags r:id="rId47"/>
            </p:custDataLst>
          </p:nvPr>
        </p:nvSpPr>
        <p:spPr>
          <a:xfrm>
            <a:off x="3674739" y="4816837"/>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smtClean="0">
                <a:solidFill>
                  <a:schemeClr val="tx1"/>
                </a:solidFill>
              </a:rPr>
              <a:t>-</a:t>
            </a:r>
            <a:endParaRPr lang="fr-FR" sz="1600" dirty="0">
              <a:solidFill>
                <a:schemeClr val="tx1"/>
              </a:solidFill>
            </a:endParaRPr>
          </a:p>
        </p:txBody>
      </p:sp>
      <p:sp>
        <p:nvSpPr>
          <p:cNvPr id="52" name="Ellipse 51"/>
          <p:cNvSpPr/>
          <p:nvPr>
            <p:custDataLst>
              <p:tags r:id="rId48"/>
            </p:custDataLst>
          </p:nvPr>
        </p:nvSpPr>
        <p:spPr>
          <a:xfrm>
            <a:off x="4010170" y="4108670"/>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smtClean="0">
                <a:solidFill>
                  <a:schemeClr val="tx1"/>
                </a:solidFill>
              </a:rPr>
              <a:t>+</a:t>
            </a:r>
            <a:endParaRPr lang="fr-FR" sz="1600" dirty="0">
              <a:solidFill>
                <a:schemeClr val="tx1"/>
              </a:solidFill>
            </a:endParaRPr>
          </a:p>
        </p:txBody>
      </p:sp>
      <p:sp>
        <p:nvSpPr>
          <p:cNvPr id="53" name="Ellipse 52"/>
          <p:cNvSpPr/>
          <p:nvPr>
            <p:custDataLst>
              <p:tags r:id="rId49"/>
            </p:custDataLst>
          </p:nvPr>
        </p:nvSpPr>
        <p:spPr>
          <a:xfrm>
            <a:off x="4010170" y="4821180"/>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smtClean="0">
                <a:solidFill>
                  <a:schemeClr val="tx1"/>
                </a:solidFill>
              </a:rPr>
              <a:t>-</a:t>
            </a:r>
            <a:endParaRPr lang="fr-FR" sz="1600" dirty="0">
              <a:solidFill>
                <a:schemeClr val="tx1"/>
              </a:solidFill>
            </a:endParaRPr>
          </a:p>
        </p:txBody>
      </p:sp>
      <p:sp>
        <p:nvSpPr>
          <p:cNvPr id="54" name="Ellipse 53"/>
          <p:cNvSpPr/>
          <p:nvPr>
            <p:custDataLst>
              <p:tags r:id="rId50"/>
            </p:custDataLst>
          </p:nvPr>
        </p:nvSpPr>
        <p:spPr>
          <a:xfrm>
            <a:off x="3779912" y="4760060"/>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smtClean="0">
                <a:solidFill>
                  <a:schemeClr val="tx1"/>
                </a:solidFill>
              </a:rPr>
              <a:t>+</a:t>
            </a:r>
            <a:endParaRPr lang="fr-FR" sz="1600" dirty="0">
              <a:solidFill>
                <a:schemeClr val="tx1"/>
              </a:solidFill>
            </a:endParaRPr>
          </a:p>
        </p:txBody>
      </p:sp>
      <p:sp>
        <p:nvSpPr>
          <p:cNvPr id="55" name="Ellipse 54"/>
          <p:cNvSpPr/>
          <p:nvPr>
            <p:custDataLst>
              <p:tags r:id="rId51"/>
            </p:custDataLst>
          </p:nvPr>
        </p:nvSpPr>
        <p:spPr>
          <a:xfrm>
            <a:off x="3368840" y="4766091"/>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smtClean="0">
                <a:solidFill>
                  <a:schemeClr val="tx1"/>
                </a:solidFill>
              </a:rPr>
              <a:t>-</a:t>
            </a:r>
            <a:endParaRPr lang="fr-FR" sz="1600" dirty="0">
              <a:solidFill>
                <a:schemeClr val="tx1"/>
              </a:solidFill>
            </a:endParaRPr>
          </a:p>
        </p:txBody>
      </p:sp>
      <p:sp>
        <p:nvSpPr>
          <p:cNvPr id="56" name="Ellipse 55"/>
          <p:cNvSpPr/>
          <p:nvPr>
            <p:custDataLst>
              <p:tags r:id="rId52"/>
            </p:custDataLst>
          </p:nvPr>
        </p:nvSpPr>
        <p:spPr>
          <a:xfrm>
            <a:off x="3455435" y="4820959"/>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smtClean="0">
                <a:solidFill>
                  <a:schemeClr val="tx1"/>
                </a:solidFill>
              </a:rPr>
              <a:t>+</a:t>
            </a:r>
            <a:endParaRPr lang="fr-FR" sz="1600" dirty="0">
              <a:solidFill>
                <a:schemeClr val="tx1"/>
              </a:solidFill>
            </a:endParaRPr>
          </a:p>
        </p:txBody>
      </p:sp>
      <p:sp>
        <p:nvSpPr>
          <p:cNvPr id="57" name="Ellipse 56"/>
          <p:cNvSpPr/>
          <p:nvPr>
            <p:custDataLst>
              <p:tags r:id="rId53"/>
            </p:custDataLst>
          </p:nvPr>
        </p:nvSpPr>
        <p:spPr>
          <a:xfrm>
            <a:off x="3131840" y="4764315"/>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smtClean="0">
                <a:solidFill>
                  <a:schemeClr val="tx1"/>
                </a:solidFill>
              </a:rPr>
              <a:t>-</a:t>
            </a:r>
            <a:endParaRPr lang="fr-FR" sz="1600" dirty="0">
              <a:solidFill>
                <a:schemeClr val="tx1"/>
              </a:solidFill>
            </a:endParaRPr>
          </a:p>
        </p:txBody>
      </p:sp>
      <p:sp>
        <p:nvSpPr>
          <p:cNvPr id="58" name="Ellipse 57"/>
          <p:cNvSpPr/>
          <p:nvPr>
            <p:custDataLst>
              <p:tags r:id="rId54"/>
            </p:custDataLst>
          </p:nvPr>
        </p:nvSpPr>
        <p:spPr>
          <a:xfrm>
            <a:off x="3003969" y="4779240"/>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smtClean="0">
                <a:solidFill>
                  <a:schemeClr val="tx1"/>
                </a:solidFill>
              </a:rPr>
              <a:t>+</a:t>
            </a:r>
            <a:endParaRPr lang="fr-FR" sz="1600" dirty="0">
              <a:solidFill>
                <a:schemeClr val="tx1"/>
              </a:solidFill>
            </a:endParaRPr>
          </a:p>
        </p:txBody>
      </p:sp>
      <p:sp>
        <p:nvSpPr>
          <p:cNvPr id="59" name="Ellipse 58"/>
          <p:cNvSpPr/>
          <p:nvPr>
            <p:custDataLst>
              <p:tags r:id="rId55"/>
            </p:custDataLst>
          </p:nvPr>
        </p:nvSpPr>
        <p:spPr>
          <a:xfrm>
            <a:off x="3356780" y="4121306"/>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smtClean="0">
                <a:solidFill>
                  <a:schemeClr val="tx1"/>
                </a:solidFill>
              </a:rPr>
              <a:t>-</a:t>
            </a:r>
            <a:endParaRPr lang="fr-FR" sz="1600" dirty="0">
              <a:solidFill>
                <a:schemeClr val="tx1"/>
              </a:solidFill>
            </a:endParaRPr>
          </a:p>
        </p:txBody>
      </p:sp>
      <p:sp>
        <p:nvSpPr>
          <p:cNvPr id="60" name="Ellipse 59"/>
          <p:cNvSpPr/>
          <p:nvPr>
            <p:custDataLst>
              <p:tags r:id="rId56"/>
            </p:custDataLst>
          </p:nvPr>
        </p:nvSpPr>
        <p:spPr>
          <a:xfrm>
            <a:off x="3288884" y="4155918"/>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smtClean="0">
                <a:solidFill>
                  <a:schemeClr val="tx1"/>
                </a:solidFill>
              </a:rPr>
              <a:t>+</a:t>
            </a:r>
            <a:endParaRPr lang="fr-FR" sz="1600" dirty="0">
              <a:solidFill>
                <a:schemeClr val="tx1"/>
              </a:solidFill>
            </a:endParaRPr>
          </a:p>
        </p:txBody>
      </p:sp>
      <p:sp>
        <p:nvSpPr>
          <p:cNvPr id="61" name="Ellipse 60"/>
          <p:cNvSpPr/>
          <p:nvPr>
            <p:custDataLst>
              <p:tags r:id="rId57"/>
            </p:custDataLst>
          </p:nvPr>
        </p:nvSpPr>
        <p:spPr>
          <a:xfrm>
            <a:off x="3530723" y="4159796"/>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smtClean="0">
                <a:solidFill>
                  <a:schemeClr val="tx1"/>
                </a:solidFill>
              </a:rPr>
              <a:t>-</a:t>
            </a:r>
            <a:endParaRPr lang="fr-FR" sz="1600" dirty="0">
              <a:solidFill>
                <a:schemeClr val="tx1"/>
              </a:solidFill>
            </a:endParaRPr>
          </a:p>
        </p:txBody>
      </p:sp>
      <p:sp>
        <p:nvSpPr>
          <p:cNvPr id="62" name="Ellipse 61"/>
          <p:cNvSpPr/>
          <p:nvPr>
            <p:custDataLst>
              <p:tags r:id="rId58"/>
            </p:custDataLst>
          </p:nvPr>
        </p:nvSpPr>
        <p:spPr>
          <a:xfrm>
            <a:off x="4355976" y="4083910"/>
            <a:ext cx="144016" cy="144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smtClean="0">
                <a:solidFill>
                  <a:schemeClr val="tx1"/>
                </a:solidFill>
              </a:rPr>
              <a:t>+</a:t>
            </a:r>
            <a:endParaRPr lang="fr-FR" sz="1600" dirty="0">
              <a:solidFill>
                <a:schemeClr val="tx1"/>
              </a:solidFill>
            </a:endParaRPr>
          </a:p>
        </p:txBody>
      </p:sp>
      <p:grpSp>
        <p:nvGrpSpPr>
          <p:cNvPr id="72" name="Groupe 71"/>
          <p:cNvGrpSpPr/>
          <p:nvPr>
            <p:custDataLst>
              <p:tags r:id="rId59"/>
            </p:custDataLst>
          </p:nvPr>
        </p:nvGrpSpPr>
        <p:grpSpPr>
          <a:xfrm rot="19636264">
            <a:off x="4838051" y="2772685"/>
            <a:ext cx="931768" cy="673950"/>
            <a:chOff x="2469416" y="2034970"/>
            <a:chExt cx="931768" cy="673950"/>
          </a:xfrm>
        </p:grpSpPr>
        <p:sp>
          <p:nvSpPr>
            <p:cNvPr id="70" name="Rectangle 69"/>
            <p:cNvSpPr/>
            <p:nvPr/>
          </p:nvSpPr>
          <p:spPr>
            <a:xfrm>
              <a:off x="2483768" y="2562267"/>
              <a:ext cx="914400" cy="146653"/>
            </a:xfrm>
            <a:prstGeom prst="rect">
              <a:avLst/>
            </a:prstGeom>
            <a:gradFill>
              <a:gsLst>
                <a:gs pos="91000">
                  <a:schemeClr val="bg2">
                    <a:lumMod val="10000"/>
                  </a:schemeClr>
                </a:gs>
                <a:gs pos="50000">
                  <a:schemeClr val="bg2">
                    <a:lumMod val="25000"/>
                  </a:schemeClr>
                </a:gs>
                <a:gs pos="4000">
                  <a:schemeClr val="bg2">
                    <a:lumMod val="25000"/>
                  </a:schemeClr>
                </a:gs>
              </a:gsLs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71" name="Forme libre 70"/>
            <p:cNvSpPr/>
            <p:nvPr/>
          </p:nvSpPr>
          <p:spPr bwMode="white">
            <a:xfrm>
              <a:off x="2469416" y="2034970"/>
              <a:ext cx="931768" cy="525054"/>
            </a:xfrm>
            <a:custGeom>
              <a:avLst/>
              <a:gdLst>
                <a:gd name="connsiteX0" fmla="*/ 0 w 919213"/>
                <a:gd name="connsiteY0" fmla="*/ 394636 h 394636"/>
                <a:gd name="connsiteX1" fmla="*/ 163630 w 919213"/>
                <a:gd name="connsiteY1" fmla="*/ 0 h 394636"/>
                <a:gd name="connsiteX2" fmla="*/ 919213 w 919213"/>
                <a:gd name="connsiteY2" fmla="*/ 389823 h 394636"/>
                <a:gd name="connsiteX3" fmla="*/ 0 w 919213"/>
                <a:gd name="connsiteY3" fmla="*/ 394636 h 394636"/>
                <a:gd name="connsiteX0" fmla="*/ 0 w 919213"/>
                <a:gd name="connsiteY0" fmla="*/ 394636 h 394636"/>
                <a:gd name="connsiteX1" fmla="*/ 163630 w 919213"/>
                <a:gd name="connsiteY1" fmla="*/ 0 h 394636"/>
                <a:gd name="connsiteX2" fmla="*/ 914400 w 919213"/>
                <a:gd name="connsiteY2" fmla="*/ 178068 h 394636"/>
                <a:gd name="connsiteX3" fmla="*/ 919213 w 919213"/>
                <a:gd name="connsiteY3" fmla="*/ 389823 h 394636"/>
                <a:gd name="connsiteX4" fmla="*/ 0 w 919213"/>
                <a:gd name="connsiteY4" fmla="*/ 394636 h 394636"/>
                <a:gd name="connsiteX0" fmla="*/ 0 w 919213"/>
                <a:gd name="connsiteY0" fmla="*/ 394636 h 394636"/>
                <a:gd name="connsiteX1" fmla="*/ 163630 w 919213"/>
                <a:gd name="connsiteY1" fmla="*/ 0 h 394636"/>
                <a:gd name="connsiteX2" fmla="*/ 914400 w 919213"/>
                <a:gd name="connsiteY2" fmla="*/ 178068 h 394636"/>
                <a:gd name="connsiteX3" fmla="*/ 919213 w 919213"/>
                <a:gd name="connsiteY3" fmla="*/ 389823 h 394636"/>
                <a:gd name="connsiteX4" fmla="*/ 0 w 919213"/>
                <a:gd name="connsiteY4" fmla="*/ 394636 h 394636"/>
                <a:gd name="connsiteX0" fmla="*/ 0 w 919213"/>
                <a:gd name="connsiteY0" fmla="*/ 394636 h 394636"/>
                <a:gd name="connsiteX1" fmla="*/ 163630 w 919213"/>
                <a:gd name="connsiteY1" fmla="*/ 0 h 394636"/>
                <a:gd name="connsiteX2" fmla="*/ 914400 w 919213"/>
                <a:gd name="connsiteY2" fmla="*/ 178068 h 394636"/>
                <a:gd name="connsiteX3" fmla="*/ 919213 w 919213"/>
                <a:gd name="connsiteY3" fmla="*/ 389823 h 394636"/>
                <a:gd name="connsiteX4" fmla="*/ 0 w 919213"/>
                <a:gd name="connsiteY4" fmla="*/ 394636 h 394636"/>
                <a:gd name="connsiteX0" fmla="*/ 0 w 919213"/>
                <a:gd name="connsiteY0" fmla="*/ 525054 h 525054"/>
                <a:gd name="connsiteX1" fmla="*/ 218846 w 919213"/>
                <a:gd name="connsiteY1" fmla="*/ 0 h 525054"/>
                <a:gd name="connsiteX2" fmla="*/ 914400 w 919213"/>
                <a:gd name="connsiteY2" fmla="*/ 308486 h 525054"/>
                <a:gd name="connsiteX3" fmla="*/ 919213 w 919213"/>
                <a:gd name="connsiteY3" fmla="*/ 520241 h 525054"/>
                <a:gd name="connsiteX4" fmla="*/ 0 w 919213"/>
                <a:gd name="connsiteY4" fmla="*/ 525054 h 525054"/>
                <a:gd name="connsiteX0" fmla="*/ 0 w 931768"/>
                <a:gd name="connsiteY0" fmla="*/ 525054 h 525054"/>
                <a:gd name="connsiteX1" fmla="*/ 218846 w 931768"/>
                <a:gd name="connsiteY1" fmla="*/ 0 h 525054"/>
                <a:gd name="connsiteX2" fmla="*/ 931768 w 931768"/>
                <a:gd name="connsiteY2" fmla="*/ 468392 h 525054"/>
                <a:gd name="connsiteX3" fmla="*/ 919213 w 931768"/>
                <a:gd name="connsiteY3" fmla="*/ 520241 h 525054"/>
                <a:gd name="connsiteX4" fmla="*/ 0 w 931768"/>
                <a:gd name="connsiteY4" fmla="*/ 525054 h 525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1768" h="525054">
                  <a:moveTo>
                    <a:pt x="0" y="525054"/>
                  </a:moveTo>
                  <a:lnTo>
                    <a:pt x="218846" y="0"/>
                  </a:lnTo>
                  <a:lnTo>
                    <a:pt x="931768" y="468392"/>
                  </a:lnTo>
                  <a:lnTo>
                    <a:pt x="919213" y="520241"/>
                  </a:lnTo>
                  <a:lnTo>
                    <a:pt x="0" y="5250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80" name="Légende encadrée 2 79"/>
          <p:cNvSpPr/>
          <p:nvPr>
            <p:custDataLst>
              <p:tags r:id="rId60"/>
            </p:custDataLst>
          </p:nvPr>
        </p:nvSpPr>
        <p:spPr>
          <a:xfrm>
            <a:off x="1835696" y="3160783"/>
            <a:ext cx="914400" cy="306324"/>
          </a:xfrm>
          <a:prstGeom prst="borderCallout2">
            <a:avLst>
              <a:gd name="adj1" fmla="val 101160"/>
              <a:gd name="adj2" fmla="val 101483"/>
              <a:gd name="adj3" fmla="val 152439"/>
              <a:gd name="adj4" fmla="val 109100"/>
              <a:gd name="adj5" fmla="val 183008"/>
              <a:gd name="adj6" fmla="val 126339"/>
            </a:avLst>
          </a:prstGeom>
          <a:effectLst>
            <a:glow rad="139700">
              <a:schemeClr val="accent6">
                <a:satMod val="175000"/>
                <a:alpha val="40000"/>
              </a:schemeClr>
            </a:glo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sz="1400" dirty="0" smtClean="0">
                <a:latin typeface="Verdana" panose="020B0604030504040204" pitchFamily="34" charset="0"/>
                <a:ea typeface="Verdana" panose="020B0604030504040204" pitchFamily="34" charset="0"/>
                <a:cs typeface="Verdana" panose="020B0604030504040204" pitchFamily="34" charset="0"/>
              </a:rPr>
              <a:t>Cuivre</a:t>
            </a:r>
            <a:endParaRPr lang="fr-FR" sz="1400" dirty="0">
              <a:latin typeface="Verdana" panose="020B0604030504040204" pitchFamily="34" charset="0"/>
              <a:ea typeface="Verdana" panose="020B0604030504040204" pitchFamily="34" charset="0"/>
              <a:cs typeface="Verdana" panose="020B0604030504040204" pitchFamily="34" charset="0"/>
            </a:endParaRPr>
          </a:p>
        </p:txBody>
      </p:sp>
      <p:sp>
        <p:nvSpPr>
          <p:cNvPr id="81" name="Légende encadrée 2 80"/>
          <p:cNvSpPr/>
          <p:nvPr>
            <p:custDataLst>
              <p:tags r:id="rId61"/>
            </p:custDataLst>
          </p:nvPr>
        </p:nvSpPr>
        <p:spPr>
          <a:xfrm>
            <a:off x="894748" y="3568365"/>
            <a:ext cx="1813426" cy="306324"/>
          </a:xfrm>
          <a:prstGeom prst="borderCallout2">
            <a:avLst>
              <a:gd name="adj1" fmla="val 102991"/>
              <a:gd name="adj2" fmla="val 99874"/>
              <a:gd name="adj3" fmla="val 121305"/>
              <a:gd name="adj4" fmla="val 106172"/>
              <a:gd name="adj5" fmla="val 133559"/>
              <a:gd name="adj6" fmla="val 116274"/>
            </a:avLst>
          </a:prstGeom>
          <a:effectLst>
            <a:glow rad="101600">
              <a:schemeClr val="bg1">
                <a:lumMod val="65000"/>
                <a:alpha val="60000"/>
              </a:schemeClr>
            </a:glow>
            <a:outerShdw blurRad="40000" dist="20000" dir="5400000" rotWithShape="0">
              <a:srgbClr val="000000">
                <a:alpha val="38000"/>
              </a:srgbClr>
            </a:outerShdw>
          </a:effectLst>
        </p:spPr>
        <p:style>
          <a:lnRef idx="1">
            <a:schemeClr val="dk1"/>
          </a:lnRef>
          <a:fillRef idx="2">
            <a:schemeClr val="dk1"/>
          </a:fillRef>
          <a:effectRef idx="1">
            <a:schemeClr val="dk1"/>
          </a:effectRef>
          <a:fontRef idx="minor">
            <a:schemeClr val="dk1"/>
          </a:fontRef>
        </p:style>
        <p:txBody>
          <a:bodyPr rtlCol="0" anchor="ctr"/>
          <a:lstStyle/>
          <a:p>
            <a:pPr algn="ctr"/>
            <a:r>
              <a:rPr lang="fr-FR" sz="1400" dirty="0" smtClean="0">
                <a:latin typeface="Verdana" panose="020B0604030504040204" pitchFamily="34" charset="0"/>
                <a:ea typeface="Verdana" panose="020B0604030504040204" pitchFamily="34" charset="0"/>
                <a:cs typeface="Verdana" panose="020B0604030504040204" pitchFamily="34" charset="0"/>
              </a:rPr>
              <a:t>Feutre + saumure</a:t>
            </a:r>
            <a:endParaRPr lang="fr-FR" sz="1400" dirty="0">
              <a:latin typeface="Verdana" panose="020B0604030504040204" pitchFamily="34" charset="0"/>
              <a:ea typeface="Verdana" panose="020B0604030504040204" pitchFamily="34" charset="0"/>
              <a:cs typeface="Verdana" panose="020B0604030504040204" pitchFamily="34" charset="0"/>
            </a:endParaRPr>
          </a:p>
        </p:txBody>
      </p:sp>
      <p:sp>
        <p:nvSpPr>
          <p:cNvPr id="82" name="Légende encadrée 2 81"/>
          <p:cNvSpPr/>
          <p:nvPr>
            <p:custDataLst>
              <p:tags r:id="rId62"/>
            </p:custDataLst>
          </p:nvPr>
        </p:nvSpPr>
        <p:spPr>
          <a:xfrm>
            <a:off x="1907704" y="3964217"/>
            <a:ext cx="648071" cy="306324"/>
          </a:xfrm>
          <a:prstGeom prst="borderCallout2">
            <a:avLst>
              <a:gd name="adj1" fmla="val 48050"/>
              <a:gd name="adj2" fmla="val 96541"/>
              <a:gd name="adj3" fmla="val 68196"/>
              <a:gd name="adj4" fmla="val 129565"/>
              <a:gd name="adj5" fmla="val 73126"/>
              <a:gd name="adj6" fmla="val 166525"/>
            </a:avLst>
          </a:prstGeom>
          <a:effectLst>
            <a:glow rad="101600">
              <a:schemeClr val="tx1">
                <a:alpha val="60000"/>
              </a:schemeClr>
            </a:glow>
            <a:outerShdw blurRad="40000" dist="23000" dir="5400000" rotWithShape="0">
              <a:srgbClr val="000000">
                <a:alpha val="35000"/>
              </a:srgbClr>
            </a:outerShdw>
          </a:effectLst>
        </p:spPr>
        <p:style>
          <a:lnRef idx="1">
            <a:schemeClr val="dk1"/>
          </a:lnRef>
          <a:fillRef idx="3">
            <a:schemeClr val="dk1"/>
          </a:fillRef>
          <a:effectRef idx="2">
            <a:schemeClr val="dk1"/>
          </a:effectRef>
          <a:fontRef idx="minor">
            <a:schemeClr val="lt1"/>
          </a:fontRef>
        </p:style>
        <p:txBody>
          <a:bodyPr rtlCol="0" anchor="ctr"/>
          <a:lstStyle/>
          <a:p>
            <a:pPr algn="ctr"/>
            <a:r>
              <a:rPr lang="fr-FR" sz="1400" dirty="0" smtClean="0">
                <a:latin typeface="Verdana" panose="020B0604030504040204" pitchFamily="34" charset="0"/>
                <a:ea typeface="Verdana" panose="020B0604030504040204" pitchFamily="34" charset="0"/>
                <a:cs typeface="Verdana" panose="020B0604030504040204" pitchFamily="34" charset="0"/>
              </a:rPr>
              <a:t>Zinc  </a:t>
            </a:r>
            <a:endParaRPr lang="fr-FR" sz="1400" dirty="0">
              <a:latin typeface="Verdana" panose="020B0604030504040204" pitchFamily="34" charset="0"/>
              <a:ea typeface="Verdana" panose="020B0604030504040204" pitchFamily="34" charset="0"/>
              <a:cs typeface="Verdana" panose="020B0604030504040204" pitchFamily="34" charset="0"/>
            </a:endParaRPr>
          </a:p>
        </p:txBody>
      </p:sp>
      <p:sp>
        <p:nvSpPr>
          <p:cNvPr id="83" name="Légende encadrée 2 82"/>
          <p:cNvSpPr/>
          <p:nvPr>
            <p:custDataLst>
              <p:tags r:id="rId63"/>
            </p:custDataLst>
          </p:nvPr>
        </p:nvSpPr>
        <p:spPr>
          <a:xfrm>
            <a:off x="1641374" y="4365173"/>
            <a:ext cx="914400" cy="306324"/>
          </a:xfrm>
          <a:prstGeom prst="borderCallout2">
            <a:avLst>
              <a:gd name="adj1" fmla="val 46220"/>
              <a:gd name="adj2" fmla="val 101483"/>
              <a:gd name="adj3" fmla="val 40728"/>
              <a:gd name="adj4" fmla="val 121983"/>
              <a:gd name="adj5" fmla="val 14525"/>
              <a:gd name="adj6" fmla="val 146584"/>
            </a:avLst>
          </a:prstGeom>
          <a:effectLst>
            <a:glow rad="139700">
              <a:schemeClr val="accent6">
                <a:satMod val="175000"/>
                <a:alpha val="40000"/>
              </a:schemeClr>
            </a:glo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sz="1400" dirty="0" smtClean="0">
                <a:latin typeface="Verdana" panose="020B0604030504040204" pitchFamily="34" charset="0"/>
                <a:ea typeface="Verdana" panose="020B0604030504040204" pitchFamily="34" charset="0"/>
                <a:cs typeface="Verdana" panose="020B0604030504040204" pitchFamily="34" charset="0"/>
              </a:rPr>
              <a:t>Cuivre</a:t>
            </a:r>
            <a:endParaRPr lang="fr-FR" sz="1400" dirty="0">
              <a:latin typeface="Verdana" panose="020B0604030504040204" pitchFamily="34" charset="0"/>
              <a:ea typeface="Verdana" panose="020B0604030504040204" pitchFamily="34" charset="0"/>
              <a:cs typeface="Verdana" panose="020B0604030504040204" pitchFamily="34" charset="0"/>
            </a:endParaRPr>
          </a:p>
        </p:txBody>
      </p:sp>
      <p:sp>
        <p:nvSpPr>
          <p:cNvPr id="84" name="Légende encadrée 2 83"/>
          <p:cNvSpPr/>
          <p:nvPr>
            <p:custDataLst>
              <p:tags r:id="rId64"/>
            </p:custDataLst>
          </p:nvPr>
        </p:nvSpPr>
        <p:spPr>
          <a:xfrm>
            <a:off x="864096" y="4729184"/>
            <a:ext cx="1844078" cy="306324"/>
          </a:xfrm>
          <a:prstGeom prst="borderCallout2">
            <a:avLst>
              <a:gd name="adj1" fmla="val -1395"/>
              <a:gd name="adj2" fmla="val 100206"/>
              <a:gd name="adj3" fmla="val -21539"/>
              <a:gd name="adj4" fmla="val 106796"/>
              <a:gd name="adj5" fmla="val -27598"/>
              <a:gd name="adj6" fmla="val 115498"/>
            </a:avLst>
          </a:prstGeom>
          <a:effectLst>
            <a:glow rad="101600">
              <a:schemeClr val="bg1">
                <a:lumMod val="65000"/>
                <a:alpha val="60000"/>
              </a:schemeClr>
            </a:glow>
            <a:outerShdw blurRad="40000" dist="20000" dir="5400000" rotWithShape="0">
              <a:srgbClr val="000000">
                <a:alpha val="38000"/>
              </a:srgbClr>
            </a:outerShdw>
          </a:effectLst>
        </p:spPr>
        <p:style>
          <a:lnRef idx="1">
            <a:schemeClr val="dk1"/>
          </a:lnRef>
          <a:fillRef idx="2">
            <a:schemeClr val="dk1"/>
          </a:fillRef>
          <a:effectRef idx="1">
            <a:schemeClr val="dk1"/>
          </a:effectRef>
          <a:fontRef idx="minor">
            <a:schemeClr val="dk1"/>
          </a:fontRef>
        </p:style>
        <p:txBody>
          <a:bodyPr rtlCol="0" anchor="ctr"/>
          <a:lstStyle/>
          <a:p>
            <a:pPr algn="ctr"/>
            <a:r>
              <a:rPr lang="fr-FR" sz="1400" dirty="0" smtClean="0">
                <a:latin typeface="Verdana" panose="020B0604030504040204" pitchFamily="34" charset="0"/>
                <a:ea typeface="Verdana" panose="020B0604030504040204" pitchFamily="34" charset="0"/>
                <a:cs typeface="Verdana" panose="020B0604030504040204" pitchFamily="34" charset="0"/>
              </a:rPr>
              <a:t>Feutre + saumure</a:t>
            </a:r>
            <a:endParaRPr lang="fr-FR" sz="1400" dirty="0">
              <a:latin typeface="Verdana" panose="020B0604030504040204" pitchFamily="34" charset="0"/>
              <a:ea typeface="Verdana" panose="020B0604030504040204" pitchFamily="34" charset="0"/>
              <a:cs typeface="Verdana" panose="020B0604030504040204" pitchFamily="34" charset="0"/>
            </a:endParaRPr>
          </a:p>
        </p:txBody>
      </p:sp>
      <p:sp>
        <p:nvSpPr>
          <p:cNvPr id="85" name="Légende encadrée 2 84"/>
          <p:cNvSpPr/>
          <p:nvPr>
            <p:custDataLst>
              <p:tags r:id="rId65"/>
            </p:custDataLst>
          </p:nvPr>
        </p:nvSpPr>
        <p:spPr>
          <a:xfrm>
            <a:off x="2102025" y="5116782"/>
            <a:ext cx="648071" cy="306324"/>
          </a:xfrm>
          <a:prstGeom prst="borderCallout2">
            <a:avLst>
              <a:gd name="adj1" fmla="val 435"/>
              <a:gd name="adj2" fmla="val 98273"/>
              <a:gd name="adj3" fmla="val -67322"/>
              <a:gd name="adj4" fmla="val 116581"/>
              <a:gd name="adj5" fmla="val -95357"/>
              <a:gd name="adj6" fmla="val 141422"/>
            </a:avLst>
          </a:prstGeom>
          <a:effectLst>
            <a:glow rad="139700">
              <a:schemeClr val="tx1">
                <a:alpha val="40000"/>
              </a:schemeClr>
            </a:glo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400" dirty="0" smtClean="0">
                <a:latin typeface="Verdana" panose="020B0604030504040204" pitchFamily="34" charset="0"/>
                <a:ea typeface="Verdana" panose="020B0604030504040204" pitchFamily="34" charset="0"/>
                <a:cs typeface="Verdana" panose="020B0604030504040204" pitchFamily="34" charset="0"/>
              </a:rPr>
              <a:t>Zinc</a:t>
            </a:r>
            <a:endParaRPr lang="fr-FR" sz="1400" dirty="0">
              <a:latin typeface="Verdana" panose="020B0604030504040204" pitchFamily="34" charset="0"/>
              <a:ea typeface="Verdana" panose="020B0604030504040204" pitchFamily="34" charset="0"/>
              <a:cs typeface="Verdana" panose="020B0604030504040204" pitchFamily="34" charset="0"/>
            </a:endParaRPr>
          </a:p>
        </p:txBody>
      </p:sp>
      <p:sp>
        <p:nvSpPr>
          <p:cNvPr id="89" name="Espace réservé du contenu 2"/>
          <p:cNvSpPr txBox="1">
            <a:spLocks/>
          </p:cNvSpPr>
          <p:nvPr>
            <p:custDataLst>
              <p:tags r:id="rId66"/>
            </p:custDataLst>
          </p:nvPr>
        </p:nvSpPr>
        <p:spPr>
          <a:xfrm>
            <a:off x="4811828" y="3556515"/>
            <a:ext cx="903711" cy="33037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1800" b="1" dirty="0" smtClean="0">
                <a:latin typeface="Verdana" panose="020B0604030504040204" pitchFamily="34" charset="0"/>
                <a:ea typeface="Verdana" panose="020B0604030504040204" pitchFamily="34" charset="0"/>
                <a:cs typeface="Verdana" panose="020B0604030504040204" pitchFamily="34" charset="0"/>
              </a:rPr>
              <a:t>Clic </a:t>
            </a:r>
          </a:p>
        </p:txBody>
      </p:sp>
      <p:sp>
        <p:nvSpPr>
          <p:cNvPr id="90" name="Espace réservé du contenu 2"/>
          <p:cNvSpPr txBox="1">
            <a:spLocks/>
          </p:cNvSpPr>
          <p:nvPr>
            <p:custDataLst>
              <p:tags r:id="rId67"/>
            </p:custDataLst>
          </p:nvPr>
        </p:nvSpPr>
        <p:spPr>
          <a:xfrm>
            <a:off x="2831131" y="2849843"/>
            <a:ext cx="1572374" cy="62187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1400" b="1" dirty="0" smtClean="0">
                <a:latin typeface="Verdana" panose="020B0604030504040204" pitchFamily="34" charset="0"/>
                <a:ea typeface="Verdana" panose="020B0604030504040204" pitchFamily="34" charset="0"/>
                <a:cs typeface="Verdana" panose="020B0604030504040204" pitchFamily="34" charset="0"/>
              </a:rPr>
              <a:t>Cathode,</a:t>
            </a:r>
          </a:p>
          <a:p>
            <a:pPr marL="0" indent="0" algn="just">
              <a:buNone/>
            </a:pPr>
            <a:r>
              <a:rPr lang="fr-FR" sz="1400" b="1" dirty="0">
                <a:latin typeface="Verdana" panose="020B0604030504040204" pitchFamily="34" charset="0"/>
                <a:ea typeface="Verdana" panose="020B0604030504040204" pitchFamily="34" charset="0"/>
                <a:cs typeface="Verdana" panose="020B0604030504040204" pitchFamily="34" charset="0"/>
              </a:rPr>
              <a:t>Plus</a:t>
            </a:r>
          </a:p>
          <a:p>
            <a:pPr marL="0" indent="0" algn="just">
              <a:buNone/>
            </a:pPr>
            <a:endParaRPr lang="fr-FR" sz="1400" b="1" dirty="0" smtClean="0">
              <a:latin typeface="Verdana" panose="020B0604030504040204" pitchFamily="34" charset="0"/>
              <a:ea typeface="Verdana" panose="020B0604030504040204" pitchFamily="34" charset="0"/>
              <a:cs typeface="Verdana" panose="020B0604030504040204" pitchFamily="34" charset="0"/>
            </a:endParaRPr>
          </a:p>
        </p:txBody>
      </p:sp>
      <p:sp>
        <p:nvSpPr>
          <p:cNvPr id="91" name="Espace réservé du contenu 2"/>
          <p:cNvSpPr txBox="1">
            <a:spLocks/>
          </p:cNvSpPr>
          <p:nvPr>
            <p:custDataLst>
              <p:tags r:id="rId68"/>
            </p:custDataLst>
          </p:nvPr>
        </p:nvSpPr>
        <p:spPr>
          <a:xfrm>
            <a:off x="2838548" y="5039369"/>
            <a:ext cx="1572374" cy="62187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1400" b="1" dirty="0" smtClean="0">
                <a:latin typeface="Verdana" panose="020B0604030504040204" pitchFamily="34" charset="0"/>
                <a:ea typeface="Verdana" panose="020B0604030504040204" pitchFamily="34" charset="0"/>
                <a:cs typeface="Verdana" panose="020B0604030504040204" pitchFamily="34" charset="0"/>
              </a:rPr>
              <a:t>Moins</a:t>
            </a:r>
          </a:p>
          <a:p>
            <a:pPr marL="0" indent="0" algn="just">
              <a:buNone/>
            </a:pPr>
            <a:r>
              <a:rPr lang="fr-FR" sz="1400" b="1" dirty="0" smtClean="0">
                <a:latin typeface="Verdana" panose="020B0604030504040204" pitchFamily="34" charset="0"/>
                <a:ea typeface="Verdana" panose="020B0604030504040204" pitchFamily="34" charset="0"/>
                <a:cs typeface="Verdana" panose="020B0604030504040204" pitchFamily="34" charset="0"/>
              </a:rPr>
              <a:t>Anode</a:t>
            </a:r>
          </a:p>
        </p:txBody>
      </p:sp>
      <p:sp>
        <p:nvSpPr>
          <p:cNvPr id="7" name="Rectangle 6"/>
          <p:cNvSpPr/>
          <p:nvPr>
            <p:custDataLst>
              <p:tags r:id="rId69"/>
            </p:custDataLst>
          </p:nvPr>
        </p:nvSpPr>
        <p:spPr>
          <a:xfrm>
            <a:off x="1887109" y="2665177"/>
            <a:ext cx="729687" cy="461665"/>
          </a:xfrm>
          <a:prstGeom prst="rect">
            <a:avLst/>
          </a:prstGeom>
        </p:spPr>
        <p:txBody>
          <a:bodyPr wrap="none">
            <a:spAutoFit/>
          </a:bodyPr>
          <a:lstStyle/>
          <a:p>
            <a:r>
              <a:rPr lang="fr-FR" sz="2400" dirty="0">
                <a:latin typeface="Verdana" panose="020B0604030504040204" pitchFamily="34" charset="0"/>
                <a:ea typeface="Verdana" panose="020B0604030504040204" pitchFamily="34" charset="0"/>
                <a:cs typeface="Verdana" panose="020B0604030504040204" pitchFamily="34" charset="0"/>
              </a:rPr>
              <a:t>pile</a:t>
            </a:r>
            <a:endParaRPr lang="fr-FR" sz="2400" dirty="0"/>
          </a:p>
        </p:txBody>
      </p:sp>
      <p:sp>
        <p:nvSpPr>
          <p:cNvPr id="73" name="Rectangle 72"/>
          <p:cNvSpPr/>
          <p:nvPr>
            <p:custDataLst>
              <p:tags r:id="rId70"/>
            </p:custDataLst>
          </p:nvPr>
        </p:nvSpPr>
        <p:spPr>
          <a:xfrm>
            <a:off x="7308304" y="3496879"/>
            <a:ext cx="1887055" cy="1200329"/>
          </a:xfrm>
          <a:prstGeom prst="rect">
            <a:avLst/>
          </a:prstGeom>
        </p:spPr>
        <p:txBody>
          <a:bodyPr wrap="none">
            <a:spAutoFit/>
          </a:bodyPr>
          <a:lstStyle/>
          <a:p>
            <a:r>
              <a:rPr lang="fr-FR" sz="2400" dirty="0" smtClean="0">
                <a:latin typeface="Verdana" panose="020B0604030504040204" pitchFamily="34" charset="0"/>
                <a:ea typeface="Verdana" panose="020B0604030504040204" pitchFamily="34" charset="0"/>
                <a:cs typeface="Verdana" panose="020B0604030504040204" pitchFamily="34" charset="0"/>
              </a:rPr>
              <a:t>Récepteur </a:t>
            </a:r>
          </a:p>
          <a:p>
            <a:r>
              <a:rPr lang="fr-FR" sz="2400" dirty="0" smtClean="0">
                <a:latin typeface="Verdana" panose="020B0604030504040204" pitchFamily="34" charset="0"/>
                <a:ea typeface="Verdana" panose="020B0604030504040204" pitchFamily="34" charset="0"/>
                <a:cs typeface="Verdana" panose="020B0604030504040204" pitchFamily="34" charset="0"/>
              </a:rPr>
              <a:t>ou Charge </a:t>
            </a:r>
          </a:p>
          <a:p>
            <a:r>
              <a:rPr lang="fr-FR" sz="2400" dirty="0" smtClean="0">
                <a:latin typeface="Verdana" panose="020B0604030504040204" pitchFamily="34" charset="0"/>
                <a:ea typeface="Verdana" panose="020B0604030504040204" pitchFamily="34" charset="0"/>
                <a:cs typeface="Verdana" panose="020B0604030504040204" pitchFamily="34" charset="0"/>
              </a:rPr>
              <a:t>du circuit</a:t>
            </a:r>
            <a:endParaRPr lang="fr-FR" sz="2400" dirty="0"/>
          </a:p>
        </p:txBody>
      </p:sp>
    </p:spTree>
    <p:extLst>
      <p:ext uri="{BB962C8B-B14F-4D97-AF65-F5344CB8AC3E}">
        <p14:creationId xmlns:p14="http://schemas.microsoft.com/office/powerpoint/2010/main" val="1271567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4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5000"/>
                            </p:stCondLst>
                            <p:childTnLst>
                              <p:par>
                                <p:cTn id="13" presetID="10" presetClass="entr" presetSubtype="0"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par>
                          <p:cTn id="16" fill="hold">
                            <p:stCondLst>
                              <p:cond delay="5500"/>
                            </p:stCondLst>
                            <p:childTnLst>
                              <p:par>
                                <p:cTn id="17" presetID="10" presetClass="entr" presetSubtype="0" fill="hold" grpId="0" nodeType="afterEffect">
                                  <p:stCondLst>
                                    <p:cond delay="0"/>
                                  </p:stCondLst>
                                  <p:childTnLst>
                                    <p:set>
                                      <p:cBhvr>
                                        <p:cTn id="18" dur="1" fill="hold">
                                          <p:stCondLst>
                                            <p:cond delay="0"/>
                                          </p:stCondLst>
                                        </p:cTn>
                                        <p:tgtEl>
                                          <p:spTgt spid="80"/>
                                        </p:tgtEl>
                                        <p:attrNameLst>
                                          <p:attrName>style.visibility</p:attrName>
                                        </p:attrNameLst>
                                      </p:cBhvr>
                                      <p:to>
                                        <p:strVal val="visible"/>
                                      </p:to>
                                    </p:set>
                                    <p:animEffect transition="in" filter="fade">
                                      <p:cBhvr>
                                        <p:cTn id="19" dur="500"/>
                                        <p:tgtEl>
                                          <p:spTgt spid="80"/>
                                        </p:tgtEl>
                                      </p:cBhvr>
                                    </p:animEffect>
                                  </p:childTnLst>
                                </p:cTn>
                              </p:par>
                            </p:childTnLst>
                          </p:cTn>
                        </p:par>
                        <p:par>
                          <p:cTn id="20" fill="hold">
                            <p:stCondLst>
                              <p:cond delay="6000"/>
                            </p:stCondLst>
                            <p:childTnLst>
                              <p:par>
                                <p:cTn id="21" presetID="10" presetClass="entr" presetSubtype="0" fill="hold" grpId="0" nodeType="after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childTnLst>
                          </p:cTn>
                        </p:par>
                        <p:par>
                          <p:cTn id="24" fill="hold">
                            <p:stCondLst>
                              <p:cond delay="6500"/>
                            </p:stCondLst>
                            <p:childTnLst>
                              <p:par>
                                <p:cTn id="25" presetID="10" presetClass="entr" presetSubtype="0" fill="hold" grpId="0" nodeType="afterEffect">
                                  <p:stCondLst>
                                    <p:cond delay="0"/>
                                  </p:stCondLst>
                                  <p:childTnLst>
                                    <p:set>
                                      <p:cBhvr>
                                        <p:cTn id="26" dur="1" fill="hold">
                                          <p:stCondLst>
                                            <p:cond delay="0"/>
                                          </p:stCondLst>
                                        </p:cTn>
                                        <p:tgtEl>
                                          <p:spTgt spid="81"/>
                                        </p:tgtEl>
                                        <p:attrNameLst>
                                          <p:attrName>style.visibility</p:attrName>
                                        </p:attrNameLst>
                                      </p:cBhvr>
                                      <p:to>
                                        <p:strVal val="visible"/>
                                      </p:to>
                                    </p:set>
                                    <p:animEffect transition="in" filter="fade">
                                      <p:cBhvr>
                                        <p:cTn id="27" dur="500"/>
                                        <p:tgtEl>
                                          <p:spTgt spid="81"/>
                                        </p:tgtEl>
                                      </p:cBhvr>
                                    </p:animEffect>
                                  </p:childTnLst>
                                </p:cTn>
                              </p:par>
                            </p:childTnLst>
                          </p:cTn>
                        </p:par>
                        <p:par>
                          <p:cTn id="28" fill="hold">
                            <p:stCondLst>
                              <p:cond delay="7000"/>
                            </p:stCondLst>
                            <p:childTnLst>
                              <p:par>
                                <p:cTn id="29" presetID="10" presetClass="entr" presetSubtype="0"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childTnLst>
                                </p:cTn>
                              </p:par>
                            </p:childTnLst>
                          </p:cTn>
                        </p:par>
                        <p:par>
                          <p:cTn id="32" fill="hold">
                            <p:stCondLst>
                              <p:cond delay="7500"/>
                            </p:stCondLst>
                            <p:childTnLst>
                              <p:par>
                                <p:cTn id="33" presetID="10" presetClass="entr" presetSubtype="0" fill="hold" grpId="0" nodeType="afterEffect">
                                  <p:stCondLst>
                                    <p:cond delay="0"/>
                                  </p:stCondLst>
                                  <p:childTnLst>
                                    <p:set>
                                      <p:cBhvr>
                                        <p:cTn id="34" dur="1" fill="hold">
                                          <p:stCondLst>
                                            <p:cond delay="0"/>
                                          </p:stCondLst>
                                        </p:cTn>
                                        <p:tgtEl>
                                          <p:spTgt spid="82"/>
                                        </p:tgtEl>
                                        <p:attrNameLst>
                                          <p:attrName>style.visibility</p:attrName>
                                        </p:attrNameLst>
                                      </p:cBhvr>
                                      <p:to>
                                        <p:strVal val="visible"/>
                                      </p:to>
                                    </p:set>
                                    <p:animEffect transition="in" filter="fade">
                                      <p:cBhvr>
                                        <p:cTn id="35" dur="500"/>
                                        <p:tgtEl>
                                          <p:spTgt spid="82"/>
                                        </p:tgtEl>
                                      </p:cBhvr>
                                    </p:animEffect>
                                  </p:childTnLst>
                                </p:cTn>
                              </p:par>
                            </p:childTnLst>
                          </p:cTn>
                        </p:par>
                        <p:par>
                          <p:cTn id="36" fill="hold">
                            <p:stCondLst>
                              <p:cond delay="8000"/>
                            </p:stCondLst>
                            <p:childTnLst>
                              <p:par>
                                <p:cTn id="37" presetID="10" presetClass="entr" presetSubtype="0" fill="hold" grpId="0" nodeType="after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500"/>
                                        <p:tgtEl>
                                          <p:spTgt spid="9"/>
                                        </p:tgtEl>
                                      </p:cBhvr>
                                    </p:animEffect>
                                  </p:childTnLst>
                                </p:cTn>
                              </p:par>
                            </p:childTnLst>
                          </p:cTn>
                        </p:par>
                        <p:par>
                          <p:cTn id="40" fill="hold">
                            <p:stCondLst>
                              <p:cond delay="8500"/>
                            </p:stCondLst>
                            <p:childTnLst>
                              <p:par>
                                <p:cTn id="41" presetID="10" presetClass="entr" presetSubtype="0" fill="hold" grpId="0" nodeType="afterEffect">
                                  <p:stCondLst>
                                    <p:cond delay="0"/>
                                  </p:stCondLst>
                                  <p:childTnLst>
                                    <p:set>
                                      <p:cBhvr>
                                        <p:cTn id="42" dur="1" fill="hold">
                                          <p:stCondLst>
                                            <p:cond delay="0"/>
                                          </p:stCondLst>
                                        </p:cTn>
                                        <p:tgtEl>
                                          <p:spTgt spid="83"/>
                                        </p:tgtEl>
                                        <p:attrNameLst>
                                          <p:attrName>style.visibility</p:attrName>
                                        </p:attrNameLst>
                                      </p:cBhvr>
                                      <p:to>
                                        <p:strVal val="visible"/>
                                      </p:to>
                                    </p:set>
                                    <p:animEffect transition="in" filter="fade">
                                      <p:cBhvr>
                                        <p:cTn id="43" dur="500"/>
                                        <p:tgtEl>
                                          <p:spTgt spid="83"/>
                                        </p:tgtEl>
                                      </p:cBhvr>
                                    </p:animEffect>
                                  </p:childTnLst>
                                </p:cTn>
                              </p:par>
                            </p:childTnLst>
                          </p:cTn>
                        </p:par>
                        <p:par>
                          <p:cTn id="44" fill="hold">
                            <p:stCondLst>
                              <p:cond delay="9000"/>
                            </p:stCondLst>
                            <p:childTnLst>
                              <p:par>
                                <p:cTn id="45" presetID="10" presetClass="entr" presetSubtype="0" fill="hold" grpId="0" nodeType="after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fade">
                                      <p:cBhvr>
                                        <p:cTn id="47" dur="500"/>
                                        <p:tgtEl>
                                          <p:spTgt spid="8"/>
                                        </p:tgtEl>
                                      </p:cBhvr>
                                    </p:animEffect>
                                  </p:childTnLst>
                                </p:cTn>
                              </p:par>
                            </p:childTnLst>
                          </p:cTn>
                        </p:par>
                        <p:par>
                          <p:cTn id="48" fill="hold">
                            <p:stCondLst>
                              <p:cond delay="9500"/>
                            </p:stCondLst>
                            <p:childTnLst>
                              <p:par>
                                <p:cTn id="49" presetID="10" presetClass="entr" presetSubtype="0" fill="hold" grpId="0" nodeType="afterEffect">
                                  <p:stCondLst>
                                    <p:cond delay="0"/>
                                  </p:stCondLst>
                                  <p:childTnLst>
                                    <p:set>
                                      <p:cBhvr>
                                        <p:cTn id="50" dur="1" fill="hold">
                                          <p:stCondLst>
                                            <p:cond delay="0"/>
                                          </p:stCondLst>
                                        </p:cTn>
                                        <p:tgtEl>
                                          <p:spTgt spid="84"/>
                                        </p:tgtEl>
                                        <p:attrNameLst>
                                          <p:attrName>style.visibility</p:attrName>
                                        </p:attrNameLst>
                                      </p:cBhvr>
                                      <p:to>
                                        <p:strVal val="visible"/>
                                      </p:to>
                                    </p:set>
                                    <p:animEffect transition="in" filter="fade">
                                      <p:cBhvr>
                                        <p:cTn id="51" dur="500"/>
                                        <p:tgtEl>
                                          <p:spTgt spid="84"/>
                                        </p:tgtEl>
                                      </p:cBhvr>
                                    </p:animEffect>
                                  </p:childTnLst>
                                </p:cTn>
                              </p:par>
                            </p:childTnLst>
                          </p:cTn>
                        </p:par>
                        <p:par>
                          <p:cTn id="52" fill="hold">
                            <p:stCondLst>
                              <p:cond delay="10000"/>
                            </p:stCondLst>
                            <p:childTnLst>
                              <p:par>
                                <p:cTn id="53" presetID="10" presetClass="entr" presetSubtype="0" fill="hold" grpId="0" nodeType="after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500"/>
                                        <p:tgtEl>
                                          <p:spTgt spid="10"/>
                                        </p:tgtEl>
                                      </p:cBhvr>
                                    </p:animEffect>
                                  </p:childTnLst>
                                </p:cTn>
                              </p:par>
                            </p:childTnLst>
                          </p:cTn>
                        </p:par>
                        <p:par>
                          <p:cTn id="56" fill="hold">
                            <p:stCondLst>
                              <p:cond delay="10500"/>
                            </p:stCondLst>
                            <p:childTnLst>
                              <p:par>
                                <p:cTn id="57" presetID="10" presetClass="entr" presetSubtype="0" fill="hold" grpId="0" nodeType="afterEffect">
                                  <p:stCondLst>
                                    <p:cond delay="0"/>
                                  </p:stCondLst>
                                  <p:childTnLst>
                                    <p:set>
                                      <p:cBhvr>
                                        <p:cTn id="58" dur="1" fill="hold">
                                          <p:stCondLst>
                                            <p:cond delay="0"/>
                                          </p:stCondLst>
                                        </p:cTn>
                                        <p:tgtEl>
                                          <p:spTgt spid="85"/>
                                        </p:tgtEl>
                                        <p:attrNameLst>
                                          <p:attrName>style.visibility</p:attrName>
                                        </p:attrNameLst>
                                      </p:cBhvr>
                                      <p:to>
                                        <p:strVal val="visible"/>
                                      </p:to>
                                    </p:set>
                                    <p:animEffect transition="in" filter="fade">
                                      <p:cBhvr>
                                        <p:cTn id="59" dur="500"/>
                                        <p:tgtEl>
                                          <p:spTgt spid="85"/>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1" nodeType="clickEffect">
                                  <p:stCondLst>
                                    <p:cond delay="0"/>
                                  </p:stCondLst>
                                  <p:childTnLst>
                                    <p:set>
                                      <p:cBhvr>
                                        <p:cTn id="63" dur="1" fill="hold">
                                          <p:stCondLst>
                                            <p:cond delay="0"/>
                                          </p:stCondLst>
                                        </p:cTn>
                                        <p:tgtEl>
                                          <p:spTgt spid="17"/>
                                        </p:tgtEl>
                                        <p:attrNameLst>
                                          <p:attrName>style.visibility</p:attrName>
                                        </p:attrNameLst>
                                      </p:cBhvr>
                                      <p:to>
                                        <p:strVal val="visible"/>
                                      </p:to>
                                    </p:set>
                                    <p:animEffect transition="in" filter="fade">
                                      <p:cBhvr>
                                        <p:cTn id="64" dur="500"/>
                                        <p:tgtEl>
                                          <p:spTgt spid="17"/>
                                        </p:tgtEl>
                                      </p:cBhvr>
                                    </p:animEffect>
                                  </p:childTnLst>
                                </p:cTn>
                              </p:par>
                              <p:par>
                                <p:cTn id="65" presetID="10" presetClass="entr" presetSubtype="0" fill="hold" grpId="1" nodeType="withEffect">
                                  <p:stCondLst>
                                    <p:cond delay="0"/>
                                  </p:stCondLst>
                                  <p:childTnLst>
                                    <p:set>
                                      <p:cBhvr>
                                        <p:cTn id="66" dur="1" fill="hold">
                                          <p:stCondLst>
                                            <p:cond delay="0"/>
                                          </p:stCondLst>
                                        </p:cTn>
                                        <p:tgtEl>
                                          <p:spTgt spid="64"/>
                                        </p:tgtEl>
                                        <p:attrNameLst>
                                          <p:attrName>style.visibility</p:attrName>
                                        </p:attrNameLst>
                                      </p:cBhvr>
                                      <p:to>
                                        <p:strVal val="visible"/>
                                      </p:to>
                                    </p:set>
                                    <p:animEffect transition="in" filter="fade">
                                      <p:cBhvr>
                                        <p:cTn id="67" dur="500"/>
                                        <p:tgtEl>
                                          <p:spTgt spid="64"/>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18"/>
                                        </p:tgtEl>
                                        <p:attrNameLst>
                                          <p:attrName>style.visibility</p:attrName>
                                        </p:attrNameLst>
                                      </p:cBhvr>
                                      <p:to>
                                        <p:strVal val="visible"/>
                                      </p:to>
                                    </p:set>
                                    <p:animEffect transition="in" filter="fade">
                                      <p:cBhvr>
                                        <p:cTn id="70" dur="500"/>
                                        <p:tgtEl>
                                          <p:spTgt spid="18"/>
                                        </p:tgtEl>
                                      </p:cBhvr>
                                    </p:animEffect>
                                  </p:childTnLst>
                                </p:cTn>
                              </p:par>
                            </p:childTnLst>
                          </p:cTn>
                        </p:par>
                        <p:par>
                          <p:cTn id="71" fill="hold">
                            <p:stCondLst>
                              <p:cond delay="500"/>
                            </p:stCondLst>
                            <p:childTnLst>
                              <p:par>
                                <p:cTn id="72" presetID="10" presetClass="entr" presetSubtype="0" fill="hold" grpId="1" nodeType="afterEffect">
                                  <p:stCondLst>
                                    <p:cond delay="0"/>
                                  </p:stCondLst>
                                  <p:childTnLst>
                                    <p:set>
                                      <p:cBhvr>
                                        <p:cTn id="73" dur="1" fill="hold">
                                          <p:stCondLst>
                                            <p:cond delay="0"/>
                                          </p:stCondLst>
                                        </p:cTn>
                                        <p:tgtEl>
                                          <p:spTgt spid="23"/>
                                        </p:tgtEl>
                                        <p:attrNameLst>
                                          <p:attrName>style.visibility</p:attrName>
                                        </p:attrNameLst>
                                      </p:cBhvr>
                                      <p:to>
                                        <p:strVal val="visible"/>
                                      </p:to>
                                    </p:set>
                                    <p:animEffect transition="in" filter="fade">
                                      <p:cBhvr>
                                        <p:cTn id="74" dur="500"/>
                                        <p:tgtEl>
                                          <p:spTgt spid="23"/>
                                        </p:tgtEl>
                                      </p:cBhvr>
                                    </p:animEffect>
                                  </p:childTnLst>
                                </p:cTn>
                              </p:par>
                              <p:par>
                                <p:cTn id="75" presetID="10" presetClass="entr" presetSubtype="0" fill="hold" grpId="1" nodeType="withEffect">
                                  <p:stCondLst>
                                    <p:cond delay="0"/>
                                  </p:stCondLst>
                                  <p:childTnLst>
                                    <p:set>
                                      <p:cBhvr>
                                        <p:cTn id="76" dur="1" fill="hold">
                                          <p:stCondLst>
                                            <p:cond delay="0"/>
                                          </p:stCondLst>
                                        </p:cTn>
                                        <p:tgtEl>
                                          <p:spTgt spid="67"/>
                                        </p:tgtEl>
                                        <p:attrNameLst>
                                          <p:attrName>style.visibility</p:attrName>
                                        </p:attrNameLst>
                                      </p:cBhvr>
                                      <p:to>
                                        <p:strVal val="visible"/>
                                      </p:to>
                                    </p:set>
                                    <p:animEffect transition="in" filter="fade">
                                      <p:cBhvr>
                                        <p:cTn id="77" dur="500"/>
                                        <p:tgtEl>
                                          <p:spTgt spid="67"/>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24"/>
                                        </p:tgtEl>
                                        <p:attrNameLst>
                                          <p:attrName>style.visibility</p:attrName>
                                        </p:attrNameLst>
                                      </p:cBhvr>
                                      <p:to>
                                        <p:strVal val="visible"/>
                                      </p:to>
                                    </p:set>
                                    <p:animEffect transition="in" filter="fade">
                                      <p:cBhvr>
                                        <p:cTn id="80" dur="500"/>
                                        <p:tgtEl>
                                          <p:spTgt spid="24"/>
                                        </p:tgtEl>
                                      </p:cBhvr>
                                    </p:animEffect>
                                  </p:childTnLst>
                                </p:cTn>
                              </p:par>
                            </p:childTnLst>
                          </p:cTn>
                        </p:par>
                        <p:par>
                          <p:cTn id="81" fill="hold">
                            <p:stCondLst>
                              <p:cond delay="1000"/>
                            </p:stCondLst>
                            <p:childTnLst>
                              <p:par>
                                <p:cTn id="82" presetID="10" presetClass="entr" presetSubtype="0" fill="hold" grpId="1" nodeType="afterEffect">
                                  <p:stCondLst>
                                    <p:cond delay="0"/>
                                  </p:stCondLst>
                                  <p:childTnLst>
                                    <p:set>
                                      <p:cBhvr>
                                        <p:cTn id="83" dur="1" fill="hold">
                                          <p:stCondLst>
                                            <p:cond delay="0"/>
                                          </p:stCondLst>
                                        </p:cTn>
                                        <p:tgtEl>
                                          <p:spTgt spid="19"/>
                                        </p:tgtEl>
                                        <p:attrNameLst>
                                          <p:attrName>style.visibility</p:attrName>
                                        </p:attrNameLst>
                                      </p:cBhvr>
                                      <p:to>
                                        <p:strVal val="visible"/>
                                      </p:to>
                                    </p:set>
                                    <p:animEffect transition="in" filter="fade">
                                      <p:cBhvr>
                                        <p:cTn id="84" dur="500"/>
                                        <p:tgtEl>
                                          <p:spTgt spid="19"/>
                                        </p:tgtEl>
                                      </p:cBhvr>
                                    </p:animEffect>
                                  </p:childTnLst>
                                </p:cTn>
                              </p:par>
                              <p:par>
                                <p:cTn id="85" presetID="10" presetClass="entr" presetSubtype="0" fill="hold" grpId="1" nodeType="withEffect">
                                  <p:stCondLst>
                                    <p:cond delay="0"/>
                                  </p:stCondLst>
                                  <p:childTnLst>
                                    <p:set>
                                      <p:cBhvr>
                                        <p:cTn id="86" dur="1" fill="hold">
                                          <p:stCondLst>
                                            <p:cond delay="0"/>
                                          </p:stCondLst>
                                        </p:cTn>
                                        <p:tgtEl>
                                          <p:spTgt spid="65"/>
                                        </p:tgtEl>
                                        <p:attrNameLst>
                                          <p:attrName>style.visibility</p:attrName>
                                        </p:attrNameLst>
                                      </p:cBhvr>
                                      <p:to>
                                        <p:strVal val="visible"/>
                                      </p:to>
                                    </p:set>
                                    <p:animEffect transition="in" filter="fade">
                                      <p:cBhvr>
                                        <p:cTn id="87" dur="500"/>
                                        <p:tgtEl>
                                          <p:spTgt spid="65"/>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20"/>
                                        </p:tgtEl>
                                        <p:attrNameLst>
                                          <p:attrName>style.visibility</p:attrName>
                                        </p:attrNameLst>
                                      </p:cBhvr>
                                      <p:to>
                                        <p:strVal val="visible"/>
                                      </p:to>
                                    </p:set>
                                    <p:animEffect transition="in" filter="fade">
                                      <p:cBhvr>
                                        <p:cTn id="90" dur="500"/>
                                        <p:tgtEl>
                                          <p:spTgt spid="20"/>
                                        </p:tgtEl>
                                      </p:cBhvr>
                                    </p:animEffect>
                                  </p:childTnLst>
                                </p:cTn>
                              </p:par>
                            </p:childTnLst>
                          </p:cTn>
                        </p:par>
                        <p:par>
                          <p:cTn id="91" fill="hold">
                            <p:stCondLst>
                              <p:cond delay="1500"/>
                            </p:stCondLst>
                            <p:childTnLst>
                              <p:par>
                                <p:cTn id="92" presetID="10" presetClass="entr" presetSubtype="0" fill="hold" grpId="1" nodeType="afterEffect">
                                  <p:stCondLst>
                                    <p:cond delay="0"/>
                                  </p:stCondLst>
                                  <p:childTnLst>
                                    <p:set>
                                      <p:cBhvr>
                                        <p:cTn id="93" dur="1" fill="hold">
                                          <p:stCondLst>
                                            <p:cond delay="0"/>
                                          </p:stCondLst>
                                        </p:cTn>
                                        <p:tgtEl>
                                          <p:spTgt spid="21"/>
                                        </p:tgtEl>
                                        <p:attrNameLst>
                                          <p:attrName>style.visibility</p:attrName>
                                        </p:attrNameLst>
                                      </p:cBhvr>
                                      <p:to>
                                        <p:strVal val="visible"/>
                                      </p:to>
                                    </p:set>
                                    <p:animEffect transition="in" filter="fade">
                                      <p:cBhvr>
                                        <p:cTn id="94" dur="500"/>
                                        <p:tgtEl>
                                          <p:spTgt spid="21"/>
                                        </p:tgtEl>
                                      </p:cBhvr>
                                    </p:animEffect>
                                  </p:childTnLst>
                                </p:cTn>
                              </p:par>
                              <p:par>
                                <p:cTn id="95" presetID="10" presetClass="entr" presetSubtype="0" fill="hold" grpId="1" nodeType="withEffect">
                                  <p:stCondLst>
                                    <p:cond delay="0"/>
                                  </p:stCondLst>
                                  <p:childTnLst>
                                    <p:set>
                                      <p:cBhvr>
                                        <p:cTn id="96" dur="1" fill="hold">
                                          <p:stCondLst>
                                            <p:cond delay="0"/>
                                          </p:stCondLst>
                                        </p:cTn>
                                        <p:tgtEl>
                                          <p:spTgt spid="66"/>
                                        </p:tgtEl>
                                        <p:attrNameLst>
                                          <p:attrName>style.visibility</p:attrName>
                                        </p:attrNameLst>
                                      </p:cBhvr>
                                      <p:to>
                                        <p:strVal val="visible"/>
                                      </p:to>
                                    </p:set>
                                    <p:animEffect transition="in" filter="fade">
                                      <p:cBhvr>
                                        <p:cTn id="97" dur="500"/>
                                        <p:tgtEl>
                                          <p:spTgt spid="66"/>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22"/>
                                        </p:tgtEl>
                                        <p:attrNameLst>
                                          <p:attrName>style.visibility</p:attrName>
                                        </p:attrNameLst>
                                      </p:cBhvr>
                                      <p:to>
                                        <p:strVal val="visible"/>
                                      </p:to>
                                    </p:set>
                                    <p:animEffect transition="in" filter="fade">
                                      <p:cBhvr>
                                        <p:cTn id="100" dur="500"/>
                                        <p:tgtEl>
                                          <p:spTgt spid="22"/>
                                        </p:tgtEl>
                                      </p:cBhvr>
                                    </p:animEffect>
                                  </p:childTnLst>
                                </p:cTn>
                              </p:par>
                            </p:childTnLst>
                          </p:cTn>
                        </p:par>
                        <p:par>
                          <p:cTn id="101" fill="hold">
                            <p:stCondLst>
                              <p:cond delay="2000"/>
                            </p:stCondLst>
                            <p:childTnLst>
                              <p:par>
                                <p:cTn id="102" presetID="10" presetClass="entr" presetSubtype="0" fill="hold" grpId="1" nodeType="afterEffect">
                                  <p:stCondLst>
                                    <p:cond delay="0"/>
                                  </p:stCondLst>
                                  <p:childTnLst>
                                    <p:set>
                                      <p:cBhvr>
                                        <p:cTn id="103" dur="1" fill="hold">
                                          <p:stCondLst>
                                            <p:cond delay="0"/>
                                          </p:stCondLst>
                                        </p:cTn>
                                        <p:tgtEl>
                                          <p:spTgt spid="63"/>
                                        </p:tgtEl>
                                        <p:attrNameLst>
                                          <p:attrName>style.visibility</p:attrName>
                                        </p:attrNameLst>
                                      </p:cBhvr>
                                      <p:to>
                                        <p:strVal val="visible"/>
                                      </p:to>
                                    </p:set>
                                    <p:animEffect transition="in" filter="fade">
                                      <p:cBhvr>
                                        <p:cTn id="104" dur="500"/>
                                        <p:tgtEl>
                                          <p:spTgt spid="63"/>
                                        </p:tgtEl>
                                      </p:cBhvr>
                                    </p:animEffect>
                                  </p:childTnLst>
                                </p:cTn>
                              </p:par>
                              <p:par>
                                <p:cTn id="105" presetID="10" presetClass="entr" presetSubtype="0" fill="hold" grpId="1" nodeType="withEffect">
                                  <p:stCondLst>
                                    <p:cond delay="0"/>
                                  </p:stCondLst>
                                  <p:childTnLst>
                                    <p:set>
                                      <p:cBhvr>
                                        <p:cTn id="106" dur="1" fill="hold">
                                          <p:stCondLst>
                                            <p:cond delay="0"/>
                                          </p:stCondLst>
                                        </p:cTn>
                                        <p:tgtEl>
                                          <p:spTgt spid="14"/>
                                        </p:tgtEl>
                                        <p:attrNameLst>
                                          <p:attrName>style.visibility</p:attrName>
                                        </p:attrNameLst>
                                      </p:cBhvr>
                                      <p:to>
                                        <p:strVal val="visible"/>
                                      </p:to>
                                    </p:set>
                                    <p:animEffect transition="in" filter="fade">
                                      <p:cBhvr>
                                        <p:cTn id="107" dur="500"/>
                                        <p:tgtEl>
                                          <p:spTgt spid="14"/>
                                        </p:tgtEl>
                                      </p:cBhvr>
                                    </p:animEffect>
                                  </p:childTnLst>
                                </p:cTn>
                              </p:par>
                              <p:par>
                                <p:cTn id="108" presetID="10" presetClass="entr" presetSubtype="0" fill="hold" grpId="0" nodeType="withEffect">
                                  <p:stCondLst>
                                    <p:cond delay="0"/>
                                  </p:stCondLst>
                                  <p:childTnLst>
                                    <p:set>
                                      <p:cBhvr>
                                        <p:cTn id="109" dur="1" fill="hold">
                                          <p:stCondLst>
                                            <p:cond delay="0"/>
                                          </p:stCondLst>
                                        </p:cTn>
                                        <p:tgtEl>
                                          <p:spTgt spid="15"/>
                                        </p:tgtEl>
                                        <p:attrNameLst>
                                          <p:attrName>style.visibility</p:attrName>
                                        </p:attrNameLst>
                                      </p:cBhvr>
                                      <p:to>
                                        <p:strVal val="visible"/>
                                      </p:to>
                                    </p:set>
                                    <p:animEffect transition="in" filter="fade">
                                      <p:cBhvr>
                                        <p:cTn id="110" dur="500"/>
                                        <p:tgtEl>
                                          <p:spTgt spid="15"/>
                                        </p:tgtEl>
                                      </p:cBhvr>
                                    </p:animEffect>
                                  </p:childTnLst>
                                </p:cTn>
                              </p:par>
                            </p:childTnLst>
                          </p:cTn>
                        </p:par>
                        <p:par>
                          <p:cTn id="111" fill="hold">
                            <p:stCondLst>
                              <p:cond delay="2500"/>
                            </p:stCondLst>
                            <p:childTnLst>
                              <p:par>
                                <p:cTn id="112" presetID="10" presetClass="entr" presetSubtype="0" fill="hold" grpId="1" nodeType="afterEffect">
                                  <p:stCondLst>
                                    <p:cond delay="0"/>
                                  </p:stCondLst>
                                  <p:childTnLst>
                                    <p:set>
                                      <p:cBhvr>
                                        <p:cTn id="113" dur="1" fill="hold">
                                          <p:stCondLst>
                                            <p:cond delay="0"/>
                                          </p:stCondLst>
                                        </p:cTn>
                                        <p:tgtEl>
                                          <p:spTgt spid="35"/>
                                        </p:tgtEl>
                                        <p:attrNameLst>
                                          <p:attrName>style.visibility</p:attrName>
                                        </p:attrNameLst>
                                      </p:cBhvr>
                                      <p:to>
                                        <p:strVal val="visible"/>
                                      </p:to>
                                    </p:set>
                                    <p:animEffect transition="in" filter="fade">
                                      <p:cBhvr>
                                        <p:cTn id="114" dur="500"/>
                                        <p:tgtEl>
                                          <p:spTgt spid="35"/>
                                        </p:tgtEl>
                                      </p:cBhvr>
                                    </p:animEffect>
                                  </p:childTnLst>
                                </p:cTn>
                              </p:par>
                              <p:par>
                                <p:cTn id="115" presetID="10" presetClass="entr" presetSubtype="0" fill="hold" grpId="0" nodeType="withEffect">
                                  <p:stCondLst>
                                    <p:cond delay="0"/>
                                  </p:stCondLst>
                                  <p:childTnLst>
                                    <p:set>
                                      <p:cBhvr>
                                        <p:cTn id="116" dur="1" fill="hold">
                                          <p:stCondLst>
                                            <p:cond delay="0"/>
                                          </p:stCondLst>
                                        </p:cTn>
                                        <p:tgtEl>
                                          <p:spTgt spid="36"/>
                                        </p:tgtEl>
                                        <p:attrNameLst>
                                          <p:attrName>style.visibility</p:attrName>
                                        </p:attrNameLst>
                                      </p:cBhvr>
                                      <p:to>
                                        <p:strVal val="visible"/>
                                      </p:to>
                                    </p:set>
                                    <p:animEffect transition="in" filter="fade">
                                      <p:cBhvr>
                                        <p:cTn id="117" dur="500"/>
                                        <p:tgtEl>
                                          <p:spTgt spid="36"/>
                                        </p:tgtEl>
                                      </p:cBhvr>
                                    </p:animEffect>
                                  </p:childTnLst>
                                </p:cTn>
                              </p:par>
                            </p:childTnLst>
                          </p:cTn>
                        </p:par>
                        <p:par>
                          <p:cTn id="118" fill="hold">
                            <p:stCondLst>
                              <p:cond delay="3000"/>
                            </p:stCondLst>
                            <p:childTnLst>
                              <p:par>
                                <p:cTn id="119" presetID="10" presetClass="entr" presetSubtype="0" fill="hold" grpId="1" nodeType="afterEffect">
                                  <p:stCondLst>
                                    <p:cond delay="0"/>
                                  </p:stCondLst>
                                  <p:childTnLst>
                                    <p:set>
                                      <p:cBhvr>
                                        <p:cTn id="120" dur="1" fill="hold">
                                          <p:stCondLst>
                                            <p:cond delay="0"/>
                                          </p:stCondLst>
                                        </p:cTn>
                                        <p:tgtEl>
                                          <p:spTgt spid="59"/>
                                        </p:tgtEl>
                                        <p:attrNameLst>
                                          <p:attrName>style.visibility</p:attrName>
                                        </p:attrNameLst>
                                      </p:cBhvr>
                                      <p:to>
                                        <p:strVal val="visible"/>
                                      </p:to>
                                    </p:set>
                                    <p:animEffect transition="in" filter="fade">
                                      <p:cBhvr>
                                        <p:cTn id="121" dur="500"/>
                                        <p:tgtEl>
                                          <p:spTgt spid="59"/>
                                        </p:tgtEl>
                                      </p:cBhvr>
                                    </p:animEffect>
                                  </p:childTnLst>
                                </p:cTn>
                              </p:par>
                              <p:par>
                                <p:cTn id="122" presetID="10" presetClass="entr" presetSubtype="0" fill="hold" grpId="0" nodeType="withEffect">
                                  <p:stCondLst>
                                    <p:cond delay="0"/>
                                  </p:stCondLst>
                                  <p:childTnLst>
                                    <p:set>
                                      <p:cBhvr>
                                        <p:cTn id="123" dur="1" fill="hold">
                                          <p:stCondLst>
                                            <p:cond delay="0"/>
                                          </p:stCondLst>
                                        </p:cTn>
                                        <p:tgtEl>
                                          <p:spTgt spid="60"/>
                                        </p:tgtEl>
                                        <p:attrNameLst>
                                          <p:attrName>style.visibility</p:attrName>
                                        </p:attrNameLst>
                                      </p:cBhvr>
                                      <p:to>
                                        <p:strVal val="visible"/>
                                      </p:to>
                                    </p:set>
                                    <p:animEffect transition="in" filter="fade">
                                      <p:cBhvr>
                                        <p:cTn id="124" dur="500"/>
                                        <p:tgtEl>
                                          <p:spTgt spid="60"/>
                                        </p:tgtEl>
                                      </p:cBhvr>
                                    </p:animEffect>
                                  </p:childTnLst>
                                </p:cTn>
                              </p:par>
                            </p:childTnLst>
                          </p:cTn>
                        </p:par>
                        <p:par>
                          <p:cTn id="125" fill="hold">
                            <p:stCondLst>
                              <p:cond delay="3500"/>
                            </p:stCondLst>
                            <p:childTnLst>
                              <p:par>
                                <p:cTn id="126" presetID="10" presetClass="entr" presetSubtype="0" fill="hold" grpId="1" nodeType="afterEffect">
                                  <p:stCondLst>
                                    <p:cond delay="0"/>
                                  </p:stCondLst>
                                  <p:childTnLst>
                                    <p:set>
                                      <p:cBhvr>
                                        <p:cTn id="127" dur="1" fill="hold">
                                          <p:stCondLst>
                                            <p:cond delay="0"/>
                                          </p:stCondLst>
                                        </p:cTn>
                                        <p:tgtEl>
                                          <p:spTgt spid="61"/>
                                        </p:tgtEl>
                                        <p:attrNameLst>
                                          <p:attrName>style.visibility</p:attrName>
                                        </p:attrNameLst>
                                      </p:cBhvr>
                                      <p:to>
                                        <p:strVal val="visible"/>
                                      </p:to>
                                    </p:set>
                                    <p:animEffect transition="in" filter="fade">
                                      <p:cBhvr>
                                        <p:cTn id="128" dur="500"/>
                                        <p:tgtEl>
                                          <p:spTgt spid="61"/>
                                        </p:tgtEl>
                                      </p:cBhvr>
                                    </p:animEffect>
                                  </p:childTnLst>
                                </p:cTn>
                              </p:par>
                              <p:par>
                                <p:cTn id="129" presetID="10" presetClass="entr" presetSubtype="0" fill="hold" grpId="0" nodeType="withEffect">
                                  <p:stCondLst>
                                    <p:cond delay="0"/>
                                  </p:stCondLst>
                                  <p:childTnLst>
                                    <p:set>
                                      <p:cBhvr>
                                        <p:cTn id="130" dur="1" fill="hold">
                                          <p:stCondLst>
                                            <p:cond delay="0"/>
                                          </p:stCondLst>
                                        </p:cTn>
                                        <p:tgtEl>
                                          <p:spTgt spid="46"/>
                                        </p:tgtEl>
                                        <p:attrNameLst>
                                          <p:attrName>style.visibility</p:attrName>
                                        </p:attrNameLst>
                                      </p:cBhvr>
                                      <p:to>
                                        <p:strVal val="visible"/>
                                      </p:to>
                                    </p:set>
                                    <p:animEffect transition="in" filter="fade">
                                      <p:cBhvr>
                                        <p:cTn id="131" dur="500"/>
                                        <p:tgtEl>
                                          <p:spTgt spid="46"/>
                                        </p:tgtEl>
                                      </p:cBhvr>
                                    </p:animEffect>
                                  </p:childTnLst>
                                </p:cTn>
                              </p:par>
                            </p:childTnLst>
                          </p:cTn>
                        </p:par>
                        <p:par>
                          <p:cTn id="132" fill="hold">
                            <p:stCondLst>
                              <p:cond delay="4000"/>
                            </p:stCondLst>
                            <p:childTnLst>
                              <p:par>
                                <p:cTn id="133" presetID="10" presetClass="entr" presetSubtype="0" fill="hold" grpId="1" nodeType="afterEffect">
                                  <p:stCondLst>
                                    <p:cond delay="0"/>
                                  </p:stCondLst>
                                  <p:childTnLst>
                                    <p:set>
                                      <p:cBhvr>
                                        <p:cTn id="134" dur="1" fill="hold">
                                          <p:stCondLst>
                                            <p:cond delay="0"/>
                                          </p:stCondLst>
                                        </p:cTn>
                                        <p:tgtEl>
                                          <p:spTgt spid="45"/>
                                        </p:tgtEl>
                                        <p:attrNameLst>
                                          <p:attrName>style.visibility</p:attrName>
                                        </p:attrNameLst>
                                      </p:cBhvr>
                                      <p:to>
                                        <p:strVal val="visible"/>
                                      </p:to>
                                    </p:set>
                                    <p:animEffect transition="in" filter="fade">
                                      <p:cBhvr>
                                        <p:cTn id="135" dur="500"/>
                                        <p:tgtEl>
                                          <p:spTgt spid="45"/>
                                        </p:tgtEl>
                                      </p:cBhvr>
                                    </p:animEffect>
                                  </p:childTnLst>
                                </p:cTn>
                              </p:par>
                              <p:par>
                                <p:cTn id="136" presetID="10" presetClass="entr" presetSubtype="0" fill="hold" grpId="0" nodeType="withEffect">
                                  <p:stCondLst>
                                    <p:cond delay="0"/>
                                  </p:stCondLst>
                                  <p:childTnLst>
                                    <p:set>
                                      <p:cBhvr>
                                        <p:cTn id="137" dur="1" fill="hold">
                                          <p:stCondLst>
                                            <p:cond delay="0"/>
                                          </p:stCondLst>
                                        </p:cTn>
                                        <p:tgtEl>
                                          <p:spTgt spid="52"/>
                                        </p:tgtEl>
                                        <p:attrNameLst>
                                          <p:attrName>style.visibility</p:attrName>
                                        </p:attrNameLst>
                                      </p:cBhvr>
                                      <p:to>
                                        <p:strVal val="visible"/>
                                      </p:to>
                                    </p:set>
                                    <p:animEffect transition="in" filter="fade">
                                      <p:cBhvr>
                                        <p:cTn id="138" dur="500"/>
                                        <p:tgtEl>
                                          <p:spTgt spid="52"/>
                                        </p:tgtEl>
                                      </p:cBhvr>
                                    </p:animEffect>
                                  </p:childTnLst>
                                </p:cTn>
                              </p:par>
                            </p:childTnLst>
                          </p:cTn>
                        </p:par>
                        <p:par>
                          <p:cTn id="139" fill="hold">
                            <p:stCondLst>
                              <p:cond delay="4500"/>
                            </p:stCondLst>
                            <p:childTnLst>
                              <p:par>
                                <p:cTn id="140" presetID="10" presetClass="entr" presetSubtype="0" fill="hold" grpId="1" nodeType="afterEffect">
                                  <p:stCondLst>
                                    <p:cond delay="0"/>
                                  </p:stCondLst>
                                  <p:childTnLst>
                                    <p:set>
                                      <p:cBhvr>
                                        <p:cTn id="141" dur="1" fill="hold">
                                          <p:stCondLst>
                                            <p:cond delay="0"/>
                                          </p:stCondLst>
                                        </p:cTn>
                                        <p:tgtEl>
                                          <p:spTgt spid="47"/>
                                        </p:tgtEl>
                                        <p:attrNameLst>
                                          <p:attrName>style.visibility</p:attrName>
                                        </p:attrNameLst>
                                      </p:cBhvr>
                                      <p:to>
                                        <p:strVal val="visible"/>
                                      </p:to>
                                    </p:set>
                                    <p:animEffect transition="in" filter="fade">
                                      <p:cBhvr>
                                        <p:cTn id="142" dur="500"/>
                                        <p:tgtEl>
                                          <p:spTgt spid="47"/>
                                        </p:tgtEl>
                                      </p:cBhvr>
                                    </p:animEffect>
                                  </p:childTnLst>
                                </p:cTn>
                              </p:par>
                              <p:par>
                                <p:cTn id="143" presetID="10" presetClass="entr" presetSubtype="0" fill="hold" grpId="0" nodeType="withEffect">
                                  <p:stCondLst>
                                    <p:cond delay="0"/>
                                  </p:stCondLst>
                                  <p:childTnLst>
                                    <p:set>
                                      <p:cBhvr>
                                        <p:cTn id="144" dur="1" fill="hold">
                                          <p:stCondLst>
                                            <p:cond delay="0"/>
                                          </p:stCondLst>
                                        </p:cTn>
                                        <p:tgtEl>
                                          <p:spTgt spid="62"/>
                                        </p:tgtEl>
                                        <p:attrNameLst>
                                          <p:attrName>style.visibility</p:attrName>
                                        </p:attrNameLst>
                                      </p:cBhvr>
                                      <p:to>
                                        <p:strVal val="visible"/>
                                      </p:to>
                                    </p:set>
                                    <p:animEffect transition="in" filter="fade">
                                      <p:cBhvr>
                                        <p:cTn id="145" dur="500"/>
                                        <p:tgtEl>
                                          <p:spTgt spid="62"/>
                                        </p:tgtEl>
                                      </p:cBhvr>
                                    </p:animEffect>
                                  </p:childTnLst>
                                </p:cTn>
                              </p:par>
                            </p:childTnLst>
                          </p:cTn>
                        </p:par>
                        <p:par>
                          <p:cTn id="146" fill="hold">
                            <p:stCondLst>
                              <p:cond delay="5000"/>
                            </p:stCondLst>
                            <p:childTnLst>
                              <p:par>
                                <p:cTn id="147" presetID="10" presetClass="entr" presetSubtype="0" fill="hold" grpId="1" nodeType="afterEffect">
                                  <p:stCondLst>
                                    <p:cond delay="0"/>
                                  </p:stCondLst>
                                  <p:childTnLst>
                                    <p:set>
                                      <p:cBhvr>
                                        <p:cTn id="148" dur="1" fill="hold">
                                          <p:stCondLst>
                                            <p:cond delay="0"/>
                                          </p:stCondLst>
                                        </p:cTn>
                                        <p:tgtEl>
                                          <p:spTgt spid="37"/>
                                        </p:tgtEl>
                                        <p:attrNameLst>
                                          <p:attrName>style.visibility</p:attrName>
                                        </p:attrNameLst>
                                      </p:cBhvr>
                                      <p:to>
                                        <p:strVal val="visible"/>
                                      </p:to>
                                    </p:set>
                                    <p:animEffect transition="in" filter="fade">
                                      <p:cBhvr>
                                        <p:cTn id="149" dur="500"/>
                                        <p:tgtEl>
                                          <p:spTgt spid="37"/>
                                        </p:tgtEl>
                                      </p:cBhvr>
                                    </p:animEffect>
                                  </p:childTnLst>
                                </p:cTn>
                              </p:par>
                              <p:par>
                                <p:cTn id="150" presetID="10" presetClass="entr" presetSubtype="0" fill="hold" grpId="0" nodeType="withEffect">
                                  <p:stCondLst>
                                    <p:cond delay="0"/>
                                  </p:stCondLst>
                                  <p:childTnLst>
                                    <p:set>
                                      <p:cBhvr>
                                        <p:cTn id="151" dur="1" fill="hold">
                                          <p:stCondLst>
                                            <p:cond delay="0"/>
                                          </p:stCondLst>
                                        </p:cTn>
                                        <p:tgtEl>
                                          <p:spTgt spid="38"/>
                                        </p:tgtEl>
                                        <p:attrNameLst>
                                          <p:attrName>style.visibility</p:attrName>
                                        </p:attrNameLst>
                                      </p:cBhvr>
                                      <p:to>
                                        <p:strVal val="visible"/>
                                      </p:to>
                                    </p:set>
                                    <p:animEffect transition="in" filter="fade">
                                      <p:cBhvr>
                                        <p:cTn id="152" dur="500"/>
                                        <p:tgtEl>
                                          <p:spTgt spid="38"/>
                                        </p:tgtEl>
                                      </p:cBhvr>
                                    </p:animEffect>
                                  </p:childTnLst>
                                </p:cTn>
                              </p:par>
                            </p:childTnLst>
                          </p:cTn>
                        </p:par>
                        <p:par>
                          <p:cTn id="153" fill="hold">
                            <p:stCondLst>
                              <p:cond delay="5500"/>
                            </p:stCondLst>
                            <p:childTnLst>
                              <p:par>
                                <p:cTn id="154" presetID="10" presetClass="entr" presetSubtype="0" fill="hold" grpId="1" nodeType="afterEffect">
                                  <p:stCondLst>
                                    <p:cond delay="0"/>
                                  </p:stCondLst>
                                  <p:childTnLst>
                                    <p:set>
                                      <p:cBhvr>
                                        <p:cTn id="155" dur="1" fill="hold">
                                          <p:stCondLst>
                                            <p:cond delay="0"/>
                                          </p:stCondLst>
                                        </p:cTn>
                                        <p:tgtEl>
                                          <p:spTgt spid="5"/>
                                        </p:tgtEl>
                                        <p:attrNameLst>
                                          <p:attrName>style.visibility</p:attrName>
                                        </p:attrNameLst>
                                      </p:cBhvr>
                                      <p:to>
                                        <p:strVal val="visible"/>
                                      </p:to>
                                    </p:set>
                                    <p:animEffect transition="in" filter="fade">
                                      <p:cBhvr>
                                        <p:cTn id="156" dur="500"/>
                                        <p:tgtEl>
                                          <p:spTgt spid="5"/>
                                        </p:tgtEl>
                                      </p:cBhvr>
                                    </p:animEffect>
                                  </p:childTnLst>
                                </p:cTn>
                              </p:par>
                              <p:par>
                                <p:cTn id="157" presetID="10" presetClass="entr" presetSubtype="0" fill="hold" grpId="0" nodeType="withEffect">
                                  <p:stCondLst>
                                    <p:cond delay="0"/>
                                  </p:stCondLst>
                                  <p:childTnLst>
                                    <p:set>
                                      <p:cBhvr>
                                        <p:cTn id="158" dur="1" fill="hold">
                                          <p:stCondLst>
                                            <p:cond delay="0"/>
                                          </p:stCondLst>
                                        </p:cTn>
                                        <p:tgtEl>
                                          <p:spTgt spid="16"/>
                                        </p:tgtEl>
                                        <p:attrNameLst>
                                          <p:attrName>style.visibility</p:attrName>
                                        </p:attrNameLst>
                                      </p:cBhvr>
                                      <p:to>
                                        <p:strVal val="visible"/>
                                      </p:to>
                                    </p:set>
                                    <p:animEffect transition="in" filter="fade">
                                      <p:cBhvr>
                                        <p:cTn id="159" dur="500"/>
                                        <p:tgtEl>
                                          <p:spTgt spid="16"/>
                                        </p:tgtEl>
                                      </p:cBhvr>
                                    </p:animEffect>
                                  </p:childTnLst>
                                </p:cTn>
                              </p:par>
                            </p:childTnLst>
                          </p:cTn>
                        </p:par>
                        <p:par>
                          <p:cTn id="160" fill="hold">
                            <p:stCondLst>
                              <p:cond delay="6000"/>
                            </p:stCondLst>
                            <p:childTnLst>
                              <p:par>
                                <p:cTn id="161" presetID="10" presetClass="entr" presetSubtype="0" fill="hold" grpId="1" nodeType="afterEffect">
                                  <p:stCondLst>
                                    <p:cond delay="0"/>
                                  </p:stCondLst>
                                  <p:childTnLst>
                                    <p:set>
                                      <p:cBhvr>
                                        <p:cTn id="162" dur="1" fill="hold">
                                          <p:stCondLst>
                                            <p:cond delay="0"/>
                                          </p:stCondLst>
                                        </p:cTn>
                                        <p:tgtEl>
                                          <p:spTgt spid="43"/>
                                        </p:tgtEl>
                                        <p:attrNameLst>
                                          <p:attrName>style.visibility</p:attrName>
                                        </p:attrNameLst>
                                      </p:cBhvr>
                                      <p:to>
                                        <p:strVal val="visible"/>
                                      </p:to>
                                    </p:set>
                                    <p:animEffect transition="in" filter="fade">
                                      <p:cBhvr>
                                        <p:cTn id="163" dur="500"/>
                                        <p:tgtEl>
                                          <p:spTgt spid="43"/>
                                        </p:tgtEl>
                                      </p:cBhvr>
                                    </p:animEffect>
                                  </p:childTnLst>
                                </p:cTn>
                              </p:par>
                              <p:par>
                                <p:cTn id="164" presetID="10" presetClass="entr" presetSubtype="0" fill="hold" grpId="0" nodeType="withEffect">
                                  <p:stCondLst>
                                    <p:cond delay="0"/>
                                  </p:stCondLst>
                                  <p:childTnLst>
                                    <p:set>
                                      <p:cBhvr>
                                        <p:cTn id="165" dur="1" fill="hold">
                                          <p:stCondLst>
                                            <p:cond delay="0"/>
                                          </p:stCondLst>
                                        </p:cTn>
                                        <p:tgtEl>
                                          <p:spTgt spid="44"/>
                                        </p:tgtEl>
                                        <p:attrNameLst>
                                          <p:attrName>style.visibility</p:attrName>
                                        </p:attrNameLst>
                                      </p:cBhvr>
                                      <p:to>
                                        <p:strVal val="visible"/>
                                      </p:to>
                                    </p:set>
                                    <p:animEffect transition="in" filter="fade">
                                      <p:cBhvr>
                                        <p:cTn id="166" dur="500"/>
                                        <p:tgtEl>
                                          <p:spTgt spid="44"/>
                                        </p:tgtEl>
                                      </p:cBhvr>
                                    </p:animEffect>
                                  </p:childTnLst>
                                </p:cTn>
                              </p:par>
                            </p:childTnLst>
                          </p:cTn>
                        </p:par>
                        <p:par>
                          <p:cTn id="167" fill="hold">
                            <p:stCondLst>
                              <p:cond delay="6500"/>
                            </p:stCondLst>
                            <p:childTnLst>
                              <p:par>
                                <p:cTn id="168" presetID="10" presetClass="entr" presetSubtype="0" fill="hold" grpId="1" nodeType="afterEffect">
                                  <p:stCondLst>
                                    <p:cond delay="0"/>
                                  </p:stCondLst>
                                  <p:childTnLst>
                                    <p:set>
                                      <p:cBhvr>
                                        <p:cTn id="169" dur="1" fill="hold">
                                          <p:stCondLst>
                                            <p:cond delay="0"/>
                                          </p:stCondLst>
                                        </p:cTn>
                                        <p:tgtEl>
                                          <p:spTgt spid="39"/>
                                        </p:tgtEl>
                                        <p:attrNameLst>
                                          <p:attrName>style.visibility</p:attrName>
                                        </p:attrNameLst>
                                      </p:cBhvr>
                                      <p:to>
                                        <p:strVal val="visible"/>
                                      </p:to>
                                    </p:set>
                                    <p:animEffect transition="in" filter="fade">
                                      <p:cBhvr>
                                        <p:cTn id="170" dur="500"/>
                                        <p:tgtEl>
                                          <p:spTgt spid="39"/>
                                        </p:tgtEl>
                                      </p:cBhvr>
                                    </p:animEffect>
                                  </p:childTnLst>
                                </p:cTn>
                              </p:par>
                              <p:par>
                                <p:cTn id="171" presetID="10" presetClass="entr" presetSubtype="0" fill="hold" grpId="0" nodeType="withEffect">
                                  <p:stCondLst>
                                    <p:cond delay="0"/>
                                  </p:stCondLst>
                                  <p:childTnLst>
                                    <p:set>
                                      <p:cBhvr>
                                        <p:cTn id="172" dur="1" fill="hold">
                                          <p:stCondLst>
                                            <p:cond delay="0"/>
                                          </p:stCondLst>
                                        </p:cTn>
                                        <p:tgtEl>
                                          <p:spTgt spid="40"/>
                                        </p:tgtEl>
                                        <p:attrNameLst>
                                          <p:attrName>style.visibility</p:attrName>
                                        </p:attrNameLst>
                                      </p:cBhvr>
                                      <p:to>
                                        <p:strVal val="visible"/>
                                      </p:to>
                                    </p:set>
                                    <p:animEffect transition="in" filter="fade">
                                      <p:cBhvr>
                                        <p:cTn id="173" dur="500"/>
                                        <p:tgtEl>
                                          <p:spTgt spid="40"/>
                                        </p:tgtEl>
                                      </p:cBhvr>
                                    </p:animEffect>
                                  </p:childTnLst>
                                </p:cTn>
                              </p:par>
                            </p:childTnLst>
                          </p:cTn>
                        </p:par>
                        <p:par>
                          <p:cTn id="174" fill="hold">
                            <p:stCondLst>
                              <p:cond delay="7000"/>
                            </p:stCondLst>
                            <p:childTnLst>
                              <p:par>
                                <p:cTn id="175" presetID="10" presetClass="entr" presetSubtype="0" fill="hold" grpId="1" nodeType="afterEffect">
                                  <p:stCondLst>
                                    <p:cond delay="0"/>
                                  </p:stCondLst>
                                  <p:childTnLst>
                                    <p:set>
                                      <p:cBhvr>
                                        <p:cTn id="176" dur="1" fill="hold">
                                          <p:stCondLst>
                                            <p:cond delay="0"/>
                                          </p:stCondLst>
                                        </p:cTn>
                                        <p:tgtEl>
                                          <p:spTgt spid="41"/>
                                        </p:tgtEl>
                                        <p:attrNameLst>
                                          <p:attrName>style.visibility</p:attrName>
                                        </p:attrNameLst>
                                      </p:cBhvr>
                                      <p:to>
                                        <p:strVal val="visible"/>
                                      </p:to>
                                    </p:set>
                                    <p:animEffect transition="in" filter="fade">
                                      <p:cBhvr>
                                        <p:cTn id="177" dur="500"/>
                                        <p:tgtEl>
                                          <p:spTgt spid="41"/>
                                        </p:tgtEl>
                                      </p:cBhvr>
                                    </p:animEffect>
                                  </p:childTnLst>
                                </p:cTn>
                              </p:par>
                              <p:par>
                                <p:cTn id="178" presetID="10" presetClass="entr" presetSubtype="0" fill="hold" grpId="0" nodeType="withEffect">
                                  <p:stCondLst>
                                    <p:cond delay="0"/>
                                  </p:stCondLst>
                                  <p:childTnLst>
                                    <p:set>
                                      <p:cBhvr>
                                        <p:cTn id="179" dur="1" fill="hold">
                                          <p:stCondLst>
                                            <p:cond delay="0"/>
                                          </p:stCondLst>
                                        </p:cTn>
                                        <p:tgtEl>
                                          <p:spTgt spid="42"/>
                                        </p:tgtEl>
                                        <p:attrNameLst>
                                          <p:attrName>style.visibility</p:attrName>
                                        </p:attrNameLst>
                                      </p:cBhvr>
                                      <p:to>
                                        <p:strVal val="visible"/>
                                      </p:to>
                                    </p:set>
                                    <p:animEffect transition="in" filter="fade">
                                      <p:cBhvr>
                                        <p:cTn id="180" dur="500"/>
                                        <p:tgtEl>
                                          <p:spTgt spid="42"/>
                                        </p:tgtEl>
                                      </p:cBhvr>
                                    </p:animEffect>
                                  </p:childTnLst>
                                </p:cTn>
                              </p:par>
                            </p:childTnLst>
                          </p:cTn>
                        </p:par>
                        <p:par>
                          <p:cTn id="181" fill="hold">
                            <p:stCondLst>
                              <p:cond delay="7500"/>
                            </p:stCondLst>
                            <p:childTnLst>
                              <p:par>
                                <p:cTn id="182" presetID="10" presetClass="entr" presetSubtype="0" fill="hold" grpId="1" nodeType="afterEffect">
                                  <p:stCondLst>
                                    <p:cond delay="0"/>
                                  </p:stCondLst>
                                  <p:childTnLst>
                                    <p:set>
                                      <p:cBhvr>
                                        <p:cTn id="183" dur="1" fill="hold">
                                          <p:stCondLst>
                                            <p:cond delay="0"/>
                                          </p:stCondLst>
                                        </p:cTn>
                                        <p:tgtEl>
                                          <p:spTgt spid="58"/>
                                        </p:tgtEl>
                                        <p:attrNameLst>
                                          <p:attrName>style.visibility</p:attrName>
                                        </p:attrNameLst>
                                      </p:cBhvr>
                                      <p:to>
                                        <p:strVal val="visible"/>
                                      </p:to>
                                    </p:set>
                                    <p:animEffect transition="in" filter="fade">
                                      <p:cBhvr>
                                        <p:cTn id="184" dur="500"/>
                                        <p:tgtEl>
                                          <p:spTgt spid="58"/>
                                        </p:tgtEl>
                                      </p:cBhvr>
                                    </p:animEffect>
                                  </p:childTnLst>
                                </p:cTn>
                              </p:par>
                              <p:par>
                                <p:cTn id="185" presetID="10" presetClass="entr" presetSubtype="0" fill="hold" grpId="1" nodeType="withEffect">
                                  <p:stCondLst>
                                    <p:cond delay="0"/>
                                  </p:stCondLst>
                                  <p:childTnLst>
                                    <p:set>
                                      <p:cBhvr>
                                        <p:cTn id="186" dur="1" fill="hold">
                                          <p:stCondLst>
                                            <p:cond delay="0"/>
                                          </p:stCondLst>
                                        </p:cTn>
                                        <p:tgtEl>
                                          <p:spTgt spid="57"/>
                                        </p:tgtEl>
                                        <p:attrNameLst>
                                          <p:attrName>style.visibility</p:attrName>
                                        </p:attrNameLst>
                                      </p:cBhvr>
                                      <p:to>
                                        <p:strVal val="visible"/>
                                      </p:to>
                                    </p:set>
                                    <p:animEffect transition="in" filter="fade">
                                      <p:cBhvr>
                                        <p:cTn id="187" dur="500"/>
                                        <p:tgtEl>
                                          <p:spTgt spid="57"/>
                                        </p:tgtEl>
                                      </p:cBhvr>
                                    </p:animEffect>
                                  </p:childTnLst>
                                </p:cTn>
                              </p:par>
                            </p:childTnLst>
                          </p:cTn>
                        </p:par>
                        <p:par>
                          <p:cTn id="188" fill="hold">
                            <p:stCondLst>
                              <p:cond delay="8000"/>
                            </p:stCondLst>
                            <p:childTnLst>
                              <p:par>
                                <p:cTn id="189" presetID="10" presetClass="entr" presetSubtype="0" fill="hold" grpId="1" nodeType="afterEffect">
                                  <p:stCondLst>
                                    <p:cond delay="0"/>
                                  </p:stCondLst>
                                  <p:childTnLst>
                                    <p:set>
                                      <p:cBhvr>
                                        <p:cTn id="190" dur="1" fill="hold">
                                          <p:stCondLst>
                                            <p:cond delay="0"/>
                                          </p:stCondLst>
                                        </p:cTn>
                                        <p:tgtEl>
                                          <p:spTgt spid="56"/>
                                        </p:tgtEl>
                                        <p:attrNameLst>
                                          <p:attrName>style.visibility</p:attrName>
                                        </p:attrNameLst>
                                      </p:cBhvr>
                                      <p:to>
                                        <p:strVal val="visible"/>
                                      </p:to>
                                    </p:set>
                                    <p:animEffect transition="in" filter="fade">
                                      <p:cBhvr>
                                        <p:cTn id="191" dur="500"/>
                                        <p:tgtEl>
                                          <p:spTgt spid="56"/>
                                        </p:tgtEl>
                                      </p:cBhvr>
                                    </p:animEffect>
                                  </p:childTnLst>
                                </p:cTn>
                              </p:par>
                              <p:par>
                                <p:cTn id="192" presetID="10" presetClass="entr" presetSubtype="0" fill="hold" grpId="1" nodeType="withEffect">
                                  <p:stCondLst>
                                    <p:cond delay="0"/>
                                  </p:stCondLst>
                                  <p:childTnLst>
                                    <p:set>
                                      <p:cBhvr>
                                        <p:cTn id="193" dur="1" fill="hold">
                                          <p:stCondLst>
                                            <p:cond delay="0"/>
                                          </p:stCondLst>
                                        </p:cTn>
                                        <p:tgtEl>
                                          <p:spTgt spid="55"/>
                                        </p:tgtEl>
                                        <p:attrNameLst>
                                          <p:attrName>style.visibility</p:attrName>
                                        </p:attrNameLst>
                                      </p:cBhvr>
                                      <p:to>
                                        <p:strVal val="visible"/>
                                      </p:to>
                                    </p:set>
                                    <p:animEffect transition="in" filter="fade">
                                      <p:cBhvr>
                                        <p:cTn id="194" dur="500"/>
                                        <p:tgtEl>
                                          <p:spTgt spid="55"/>
                                        </p:tgtEl>
                                      </p:cBhvr>
                                    </p:animEffect>
                                  </p:childTnLst>
                                </p:cTn>
                              </p:par>
                            </p:childTnLst>
                          </p:cTn>
                        </p:par>
                        <p:par>
                          <p:cTn id="195" fill="hold">
                            <p:stCondLst>
                              <p:cond delay="8500"/>
                            </p:stCondLst>
                            <p:childTnLst>
                              <p:par>
                                <p:cTn id="196" presetID="10" presetClass="entr" presetSubtype="0" fill="hold" grpId="1" nodeType="afterEffect">
                                  <p:stCondLst>
                                    <p:cond delay="0"/>
                                  </p:stCondLst>
                                  <p:childTnLst>
                                    <p:set>
                                      <p:cBhvr>
                                        <p:cTn id="197" dur="1" fill="hold">
                                          <p:stCondLst>
                                            <p:cond delay="0"/>
                                          </p:stCondLst>
                                        </p:cTn>
                                        <p:tgtEl>
                                          <p:spTgt spid="54"/>
                                        </p:tgtEl>
                                        <p:attrNameLst>
                                          <p:attrName>style.visibility</p:attrName>
                                        </p:attrNameLst>
                                      </p:cBhvr>
                                      <p:to>
                                        <p:strVal val="visible"/>
                                      </p:to>
                                    </p:set>
                                    <p:animEffect transition="in" filter="fade">
                                      <p:cBhvr>
                                        <p:cTn id="198" dur="500"/>
                                        <p:tgtEl>
                                          <p:spTgt spid="54"/>
                                        </p:tgtEl>
                                      </p:cBhvr>
                                    </p:animEffect>
                                  </p:childTnLst>
                                </p:cTn>
                              </p:par>
                              <p:par>
                                <p:cTn id="199" presetID="10" presetClass="entr" presetSubtype="0" fill="hold" grpId="1" nodeType="withEffect">
                                  <p:stCondLst>
                                    <p:cond delay="0"/>
                                  </p:stCondLst>
                                  <p:childTnLst>
                                    <p:set>
                                      <p:cBhvr>
                                        <p:cTn id="200" dur="1" fill="hold">
                                          <p:stCondLst>
                                            <p:cond delay="0"/>
                                          </p:stCondLst>
                                        </p:cTn>
                                        <p:tgtEl>
                                          <p:spTgt spid="51"/>
                                        </p:tgtEl>
                                        <p:attrNameLst>
                                          <p:attrName>style.visibility</p:attrName>
                                        </p:attrNameLst>
                                      </p:cBhvr>
                                      <p:to>
                                        <p:strVal val="visible"/>
                                      </p:to>
                                    </p:set>
                                    <p:animEffect transition="in" filter="fade">
                                      <p:cBhvr>
                                        <p:cTn id="201" dur="500"/>
                                        <p:tgtEl>
                                          <p:spTgt spid="51"/>
                                        </p:tgtEl>
                                      </p:cBhvr>
                                    </p:animEffect>
                                  </p:childTnLst>
                                </p:cTn>
                              </p:par>
                            </p:childTnLst>
                          </p:cTn>
                        </p:par>
                        <p:par>
                          <p:cTn id="202" fill="hold">
                            <p:stCondLst>
                              <p:cond delay="9000"/>
                            </p:stCondLst>
                            <p:childTnLst>
                              <p:par>
                                <p:cTn id="203" presetID="10" presetClass="entr" presetSubtype="0" fill="hold" grpId="1" nodeType="afterEffect">
                                  <p:stCondLst>
                                    <p:cond delay="0"/>
                                  </p:stCondLst>
                                  <p:childTnLst>
                                    <p:set>
                                      <p:cBhvr>
                                        <p:cTn id="204" dur="1" fill="hold">
                                          <p:stCondLst>
                                            <p:cond delay="0"/>
                                          </p:stCondLst>
                                        </p:cTn>
                                        <p:tgtEl>
                                          <p:spTgt spid="50"/>
                                        </p:tgtEl>
                                        <p:attrNameLst>
                                          <p:attrName>style.visibility</p:attrName>
                                        </p:attrNameLst>
                                      </p:cBhvr>
                                      <p:to>
                                        <p:strVal val="visible"/>
                                      </p:to>
                                    </p:set>
                                    <p:animEffect transition="in" filter="fade">
                                      <p:cBhvr>
                                        <p:cTn id="205" dur="500"/>
                                        <p:tgtEl>
                                          <p:spTgt spid="50"/>
                                        </p:tgtEl>
                                      </p:cBhvr>
                                    </p:animEffect>
                                  </p:childTnLst>
                                </p:cTn>
                              </p:par>
                              <p:par>
                                <p:cTn id="206" presetID="10" presetClass="entr" presetSubtype="0" fill="hold" grpId="1" nodeType="withEffect">
                                  <p:stCondLst>
                                    <p:cond delay="0"/>
                                  </p:stCondLst>
                                  <p:childTnLst>
                                    <p:set>
                                      <p:cBhvr>
                                        <p:cTn id="207" dur="1" fill="hold">
                                          <p:stCondLst>
                                            <p:cond delay="0"/>
                                          </p:stCondLst>
                                        </p:cTn>
                                        <p:tgtEl>
                                          <p:spTgt spid="53"/>
                                        </p:tgtEl>
                                        <p:attrNameLst>
                                          <p:attrName>style.visibility</p:attrName>
                                        </p:attrNameLst>
                                      </p:cBhvr>
                                      <p:to>
                                        <p:strVal val="visible"/>
                                      </p:to>
                                    </p:set>
                                    <p:animEffect transition="in" filter="fade">
                                      <p:cBhvr>
                                        <p:cTn id="208" dur="500"/>
                                        <p:tgtEl>
                                          <p:spTgt spid="53"/>
                                        </p:tgtEl>
                                      </p:cBhvr>
                                    </p:animEffect>
                                  </p:childTnLst>
                                </p:cTn>
                              </p:par>
                            </p:childTnLst>
                          </p:cTn>
                        </p:par>
                        <p:par>
                          <p:cTn id="209" fill="hold">
                            <p:stCondLst>
                              <p:cond delay="9500"/>
                            </p:stCondLst>
                            <p:childTnLst>
                              <p:par>
                                <p:cTn id="210" presetID="10" presetClass="entr" presetSubtype="0" fill="hold" grpId="1" nodeType="afterEffect">
                                  <p:stCondLst>
                                    <p:cond delay="0"/>
                                  </p:stCondLst>
                                  <p:childTnLst>
                                    <p:set>
                                      <p:cBhvr>
                                        <p:cTn id="211" dur="1" fill="hold">
                                          <p:stCondLst>
                                            <p:cond delay="0"/>
                                          </p:stCondLst>
                                        </p:cTn>
                                        <p:tgtEl>
                                          <p:spTgt spid="48"/>
                                        </p:tgtEl>
                                        <p:attrNameLst>
                                          <p:attrName>style.visibility</p:attrName>
                                        </p:attrNameLst>
                                      </p:cBhvr>
                                      <p:to>
                                        <p:strVal val="visible"/>
                                      </p:to>
                                    </p:set>
                                    <p:animEffect transition="in" filter="fade">
                                      <p:cBhvr>
                                        <p:cTn id="212" dur="500"/>
                                        <p:tgtEl>
                                          <p:spTgt spid="48"/>
                                        </p:tgtEl>
                                      </p:cBhvr>
                                    </p:animEffect>
                                  </p:childTnLst>
                                </p:cTn>
                              </p:par>
                              <p:par>
                                <p:cTn id="213" presetID="10" presetClass="entr" presetSubtype="0" fill="hold" grpId="1" nodeType="withEffect">
                                  <p:stCondLst>
                                    <p:cond delay="0"/>
                                  </p:stCondLst>
                                  <p:childTnLst>
                                    <p:set>
                                      <p:cBhvr>
                                        <p:cTn id="214" dur="1" fill="hold">
                                          <p:stCondLst>
                                            <p:cond delay="0"/>
                                          </p:stCondLst>
                                        </p:cTn>
                                        <p:tgtEl>
                                          <p:spTgt spid="49"/>
                                        </p:tgtEl>
                                        <p:attrNameLst>
                                          <p:attrName>style.visibility</p:attrName>
                                        </p:attrNameLst>
                                      </p:cBhvr>
                                      <p:to>
                                        <p:strVal val="visible"/>
                                      </p:to>
                                    </p:set>
                                    <p:animEffect transition="in" filter="fade">
                                      <p:cBhvr>
                                        <p:cTn id="215" dur="500"/>
                                        <p:tgtEl>
                                          <p:spTgt spid="49"/>
                                        </p:tgtEl>
                                      </p:cBhvr>
                                    </p:animEffect>
                                  </p:childTnLst>
                                </p:cTn>
                              </p:par>
                            </p:childTnLst>
                          </p:cTn>
                        </p:par>
                        <p:par>
                          <p:cTn id="216" fill="hold">
                            <p:stCondLst>
                              <p:cond delay="10000"/>
                            </p:stCondLst>
                            <p:childTnLst>
                              <p:par>
                                <p:cTn id="217" presetID="42" presetClass="path" presetSubtype="0" accel="50000" decel="50000" fill="hold" grpId="0" nodeType="afterEffect">
                                  <p:stCondLst>
                                    <p:cond delay="0"/>
                                  </p:stCondLst>
                                  <p:childTnLst>
                                    <p:animMotion origin="layout" path="M -2.77778E-7 -2.63596E-6 L -0.00156 0.06041 " pathEditMode="relative" rAng="0" ptsTypes="AA">
                                      <p:cBhvr>
                                        <p:cTn id="218" dur="2000" fill="hold"/>
                                        <p:tgtEl>
                                          <p:spTgt spid="37"/>
                                        </p:tgtEl>
                                        <p:attrNameLst>
                                          <p:attrName>ppt_x</p:attrName>
                                          <p:attrName>ppt_y</p:attrName>
                                        </p:attrNameLst>
                                      </p:cBhvr>
                                      <p:rCtr x="-87" y="3009"/>
                                    </p:animMotion>
                                  </p:childTnLst>
                                </p:cTn>
                              </p:par>
                              <p:par>
                                <p:cTn id="219" presetID="10" presetClass="exit" presetSubtype="0" fill="hold" grpId="0" nodeType="withEffect">
                                  <p:stCondLst>
                                    <p:cond delay="1500"/>
                                  </p:stCondLst>
                                  <p:childTnLst>
                                    <p:animEffect transition="out" filter="fade">
                                      <p:cBhvr>
                                        <p:cTn id="220" dur="500"/>
                                        <p:tgtEl>
                                          <p:spTgt spid="58"/>
                                        </p:tgtEl>
                                      </p:cBhvr>
                                    </p:animEffect>
                                    <p:set>
                                      <p:cBhvr>
                                        <p:cTn id="221" dur="1" fill="hold">
                                          <p:stCondLst>
                                            <p:cond delay="499"/>
                                          </p:stCondLst>
                                        </p:cTn>
                                        <p:tgtEl>
                                          <p:spTgt spid="58"/>
                                        </p:tgtEl>
                                        <p:attrNameLst>
                                          <p:attrName>style.visibility</p:attrName>
                                        </p:attrNameLst>
                                      </p:cBhvr>
                                      <p:to>
                                        <p:strVal val="hidden"/>
                                      </p:to>
                                    </p:set>
                                  </p:childTnLst>
                                </p:cTn>
                              </p:par>
                            </p:childTnLst>
                          </p:cTn>
                        </p:par>
                        <p:par>
                          <p:cTn id="222" fill="hold">
                            <p:stCondLst>
                              <p:cond delay="12000"/>
                            </p:stCondLst>
                            <p:childTnLst>
                              <p:par>
                                <p:cTn id="223" presetID="42" presetClass="path" presetSubtype="0" accel="50000" decel="50000" fill="hold" grpId="0" nodeType="afterEffect">
                                  <p:stCondLst>
                                    <p:cond delay="0"/>
                                  </p:stCondLst>
                                  <p:childTnLst>
                                    <p:animMotion origin="layout" path="M -0.00052 -0.00116 L -0.00886 0.03749 " pathEditMode="relative" rAng="0" ptsTypes="AA">
                                      <p:cBhvr>
                                        <p:cTn id="224" dur="2000" fill="hold"/>
                                        <p:tgtEl>
                                          <p:spTgt spid="35"/>
                                        </p:tgtEl>
                                        <p:attrNameLst>
                                          <p:attrName>ppt_x</p:attrName>
                                          <p:attrName>ppt_y</p:attrName>
                                        </p:attrNameLst>
                                      </p:cBhvr>
                                      <p:rCtr x="-417" y="1921"/>
                                    </p:animMotion>
                                  </p:childTnLst>
                                </p:cTn>
                              </p:par>
                            </p:childTnLst>
                          </p:cTn>
                        </p:par>
                        <p:par>
                          <p:cTn id="225" fill="hold">
                            <p:stCondLst>
                              <p:cond delay="14000"/>
                            </p:stCondLst>
                            <p:childTnLst>
                              <p:par>
                                <p:cTn id="226" presetID="42" presetClass="path" presetSubtype="0" accel="50000" decel="50000" fill="hold" grpId="0" nodeType="afterEffect">
                                  <p:stCondLst>
                                    <p:cond delay="0"/>
                                  </p:stCondLst>
                                  <p:childTnLst>
                                    <p:animMotion origin="layout" path="M 0.00052 -0.00093 L -0.0066 0.05762 " pathEditMode="relative" rAng="0" ptsTypes="AA">
                                      <p:cBhvr>
                                        <p:cTn id="227" dur="2000" fill="hold"/>
                                        <p:tgtEl>
                                          <p:spTgt spid="17"/>
                                        </p:tgtEl>
                                        <p:attrNameLst>
                                          <p:attrName>ppt_x</p:attrName>
                                          <p:attrName>ppt_y</p:attrName>
                                        </p:attrNameLst>
                                      </p:cBhvr>
                                      <p:rCtr x="-365" y="2916"/>
                                    </p:animMotion>
                                  </p:childTnLst>
                                </p:cTn>
                              </p:par>
                              <p:par>
                                <p:cTn id="228" presetID="10" presetClass="entr" presetSubtype="0" fill="hold" grpId="0" nodeType="withEffect">
                                  <p:stCondLst>
                                    <p:cond delay="0"/>
                                  </p:stCondLst>
                                  <p:childTnLst>
                                    <p:set>
                                      <p:cBhvr>
                                        <p:cTn id="229" dur="1" fill="hold">
                                          <p:stCondLst>
                                            <p:cond delay="0"/>
                                          </p:stCondLst>
                                        </p:cTn>
                                        <p:tgtEl>
                                          <p:spTgt spid="64"/>
                                        </p:tgtEl>
                                        <p:attrNameLst>
                                          <p:attrName>style.visibility</p:attrName>
                                        </p:attrNameLst>
                                      </p:cBhvr>
                                      <p:to>
                                        <p:strVal val="visible"/>
                                      </p:to>
                                    </p:set>
                                    <p:animEffect transition="in" filter="fade">
                                      <p:cBhvr>
                                        <p:cTn id="230" dur="500"/>
                                        <p:tgtEl>
                                          <p:spTgt spid="64"/>
                                        </p:tgtEl>
                                      </p:cBhvr>
                                    </p:animEffect>
                                  </p:childTnLst>
                                </p:cTn>
                              </p:par>
                            </p:childTnLst>
                          </p:cTn>
                        </p:par>
                        <p:par>
                          <p:cTn id="231" fill="hold">
                            <p:stCondLst>
                              <p:cond delay="16000"/>
                            </p:stCondLst>
                            <p:childTnLst>
                              <p:par>
                                <p:cTn id="232" presetID="42" presetClass="path" presetSubtype="0" accel="50000" decel="50000" fill="hold" grpId="0" nodeType="afterEffect">
                                  <p:stCondLst>
                                    <p:cond delay="0"/>
                                  </p:stCondLst>
                                  <p:childTnLst>
                                    <p:animMotion origin="layout" path="M 2.5E-6 -1.20343E-6 L 0.01441 0.06573 " pathEditMode="relative" rAng="0" ptsTypes="AA">
                                      <p:cBhvr>
                                        <p:cTn id="233" dur="2000" fill="hold"/>
                                        <p:tgtEl>
                                          <p:spTgt spid="5"/>
                                        </p:tgtEl>
                                        <p:attrNameLst>
                                          <p:attrName>ppt_x</p:attrName>
                                          <p:attrName>ppt_y</p:attrName>
                                        </p:attrNameLst>
                                      </p:cBhvr>
                                      <p:rCtr x="712" y="3286"/>
                                    </p:animMotion>
                                  </p:childTnLst>
                                </p:cTn>
                              </p:par>
                              <p:par>
                                <p:cTn id="234" presetID="10" presetClass="exit" presetSubtype="0" fill="hold" grpId="0" nodeType="withEffect">
                                  <p:stCondLst>
                                    <p:cond delay="1500"/>
                                  </p:stCondLst>
                                  <p:childTnLst>
                                    <p:animEffect transition="out" filter="fade">
                                      <p:cBhvr>
                                        <p:cTn id="235" dur="500"/>
                                        <p:tgtEl>
                                          <p:spTgt spid="56"/>
                                        </p:tgtEl>
                                      </p:cBhvr>
                                    </p:animEffect>
                                    <p:set>
                                      <p:cBhvr>
                                        <p:cTn id="236" dur="1" fill="hold">
                                          <p:stCondLst>
                                            <p:cond delay="499"/>
                                          </p:stCondLst>
                                        </p:cTn>
                                        <p:tgtEl>
                                          <p:spTgt spid="56"/>
                                        </p:tgtEl>
                                        <p:attrNameLst>
                                          <p:attrName>style.visibility</p:attrName>
                                        </p:attrNameLst>
                                      </p:cBhvr>
                                      <p:to>
                                        <p:strVal val="hidden"/>
                                      </p:to>
                                    </p:set>
                                  </p:childTnLst>
                                </p:cTn>
                              </p:par>
                            </p:childTnLst>
                          </p:cTn>
                        </p:par>
                        <p:par>
                          <p:cTn id="237" fill="hold">
                            <p:stCondLst>
                              <p:cond delay="18000"/>
                            </p:stCondLst>
                            <p:childTnLst>
                              <p:par>
                                <p:cTn id="238" presetID="42" presetClass="path" presetSubtype="0" accel="50000" decel="50000" fill="hold" grpId="0" nodeType="afterEffect">
                                  <p:stCondLst>
                                    <p:cond delay="0"/>
                                  </p:stCondLst>
                                  <p:childTnLst>
                                    <p:animMotion origin="layout" path="M 0.00156 0.00324 L -0.00416 0.03518 " pathEditMode="relative" rAng="0" ptsTypes="AA">
                                      <p:cBhvr>
                                        <p:cTn id="239" dur="2000" fill="hold"/>
                                        <p:tgtEl>
                                          <p:spTgt spid="59"/>
                                        </p:tgtEl>
                                        <p:attrNameLst>
                                          <p:attrName>ppt_x</p:attrName>
                                          <p:attrName>ppt_y</p:attrName>
                                        </p:attrNameLst>
                                      </p:cBhvr>
                                      <p:rCtr x="-295" y="1597"/>
                                    </p:animMotion>
                                  </p:childTnLst>
                                </p:cTn>
                              </p:par>
                            </p:childTnLst>
                          </p:cTn>
                        </p:par>
                        <p:par>
                          <p:cTn id="240" fill="hold">
                            <p:stCondLst>
                              <p:cond delay="20000"/>
                            </p:stCondLst>
                            <p:childTnLst>
                              <p:par>
                                <p:cTn id="241" presetID="42" presetClass="path" presetSubtype="0" accel="50000" decel="50000" fill="hold" grpId="0" nodeType="afterEffect">
                                  <p:stCondLst>
                                    <p:cond delay="0"/>
                                  </p:stCondLst>
                                  <p:childTnLst>
                                    <p:animMotion origin="layout" path="M 0.00086 0.00416 L -0.00035 0.06248 " pathEditMode="relative" rAng="0" ptsTypes="AA">
                                      <p:cBhvr>
                                        <p:cTn id="242" dur="2000" fill="hold"/>
                                        <p:tgtEl>
                                          <p:spTgt spid="23"/>
                                        </p:tgtEl>
                                        <p:attrNameLst>
                                          <p:attrName>ppt_x</p:attrName>
                                          <p:attrName>ppt_y</p:attrName>
                                        </p:attrNameLst>
                                      </p:cBhvr>
                                      <p:rCtr x="-69" y="2916"/>
                                    </p:animMotion>
                                  </p:childTnLst>
                                </p:cTn>
                              </p:par>
                              <p:par>
                                <p:cTn id="243" presetID="10" presetClass="entr" presetSubtype="0" fill="hold" grpId="0" nodeType="withEffect">
                                  <p:stCondLst>
                                    <p:cond delay="0"/>
                                  </p:stCondLst>
                                  <p:childTnLst>
                                    <p:set>
                                      <p:cBhvr>
                                        <p:cTn id="244" dur="1" fill="hold">
                                          <p:stCondLst>
                                            <p:cond delay="0"/>
                                          </p:stCondLst>
                                        </p:cTn>
                                        <p:tgtEl>
                                          <p:spTgt spid="67"/>
                                        </p:tgtEl>
                                        <p:attrNameLst>
                                          <p:attrName>style.visibility</p:attrName>
                                        </p:attrNameLst>
                                      </p:cBhvr>
                                      <p:to>
                                        <p:strVal val="visible"/>
                                      </p:to>
                                    </p:set>
                                    <p:animEffect transition="in" filter="fade">
                                      <p:cBhvr>
                                        <p:cTn id="245" dur="500"/>
                                        <p:tgtEl>
                                          <p:spTgt spid="67"/>
                                        </p:tgtEl>
                                      </p:cBhvr>
                                    </p:animEffect>
                                  </p:childTnLst>
                                </p:cTn>
                              </p:par>
                            </p:childTnLst>
                          </p:cTn>
                        </p:par>
                        <p:par>
                          <p:cTn id="246" fill="hold">
                            <p:stCondLst>
                              <p:cond delay="22000"/>
                            </p:stCondLst>
                            <p:childTnLst>
                              <p:par>
                                <p:cTn id="247" presetID="42" presetClass="path" presetSubtype="0" accel="50000" decel="50000" fill="hold" grpId="0" nodeType="afterEffect">
                                  <p:stCondLst>
                                    <p:cond delay="0"/>
                                  </p:stCondLst>
                                  <p:childTnLst>
                                    <p:animMotion origin="layout" path="M 3.88889E-6 -1.20343E-6 L 0.02222 0.05763 " pathEditMode="relative" rAng="0" ptsTypes="AA">
                                      <p:cBhvr>
                                        <p:cTn id="248" dur="2000" fill="hold"/>
                                        <p:tgtEl>
                                          <p:spTgt spid="43"/>
                                        </p:tgtEl>
                                        <p:attrNameLst>
                                          <p:attrName>ppt_x</p:attrName>
                                          <p:attrName>ppt_y</p:attrName>
                                        </p:attrNameLst>
                                      </p:cBhvr>
                                      <p:rCtr x="1111" y="2870"/>
                                    </p:animMotion>
                                  </p:childTnLst>
                                </p:cTn>
                              </p:par>
                              <p:par>
                                <p:cTn id="249" presetID="10" presetClass="exit" presetSubtype="0" fill="hold" grpId="0" nodeType="withEffect">
                                  <p:stCondLst>
                                    <p:cond delay="1500"/>
                                  </p:stCondLst>
                                  <p:childTnLst>
                                    <p:animEffect transition="out" filter="fade">
                                      <p:cBhvr>
                                        <p:cTn id="250" dur="500"/>
                                        <p:tgtEl>
                                          <p:spTgt spid="54"/>
                                        </p:tgtEl>
                                      </p:cBhvr>
                                    </p:animEffect>
                                    <p:set>
                                      <p:cBhvr>
                                        <p:cTn id="251" dur="1" fill="hold">
                                          <p:stCondLst>
                                            <p:cond delay="499"/>
                                          </p:stCondLst>
                                        </p:cTn>
                                        <p:tgtEl>
                                          <p:spTgt spid="54"/>
                                        </p:tgtEl>
                                        <p:attrNameLst>
                                          <p:attrName>style.visibility</p:attrName>
                                        </p:attrNameLst>
                                      </p:cBhvr>
                                      <p:to>
                                        <p:strVal val="hidden"/>
                                      </p:to>
                                    </p:set>
                                  </p:childTnLst>
                                </p:cTn>
                              </p:par>
                            </p:childTnLst>
                          </p:cTn>
                        </p:par>
                        <p:par>
                          <p:cTn id="252" fill="hold">
                            <p:stCondLst>
                              <p:cond delay="24000"/>
                            </p:stCondLst>
                            <p:childTnLst>
                              <p:par>
                                <p:cTn id="253" presetID="42" presetClass="path" presetSubtype="0" accel="50000" decel="50000" fill="hold" grpId="0" nodeType="afterEffect">
                                  <p:stCondLst>
                                    <p:cond delay="0"/>
                                  </p:stCondLst>
                                  <p:childTnLst>
                                    <p:animMotion origin="layout" path="M -0.00052 -0.00092 L 0.00521 0.02963 " pathEditMode="relative" rAng="0" ptsTypes="AA">
                                      <p:cBhvr>
                                        <p:cTn id="254" dur="2000" fill="hold"/>
                                        <p:tgtEl>
                                          <p:spTgt spid="61"/>
                                        </p:tgtEl>
                                        <p:attrNameLst>
                                          <p:attrName>ppt_x</p:attrName>
                                          <p:attrName>ppt_y</p:attrName>
                                        </p:attrNameLst>
                                      </p:cBhvr>
                                      <p:rCtr x="278" y="1527"/>
                                    </p:animMotion>
                                  </p:childTnLst>
                                </p:cTn>
                              </p:par>
                            </p:childTnLst>
                          </p:cTn>
                        </p:par>
                        <p:par>
                          <p:cTn id="255" fill="hold">
                            <p:stCondLst>
                              <p:cond delay="26000"/>
                            </p:stCondLst>
                            <p:childTnLst>
                              <p:par>
                                <p:cTn id="256" presetID="42" presetClass="path" presetSubtype="0" accel="50000" decel="50000" fill="hold" grpId="0" nodeType="afterEffect">
                                  <p:stCondLst>
                                    <p:cond delay="0"/>
                                  </p:stCondLst>
                                  <p:childTnLst>
                                    <p:animMotion origin="layout" path="M 0.00017 0.00069 L -0.01285 0.06318 " pathEditMode="relative" rAng="0" ptsTypes="AA">
                                      <p:cBhvr>
                                        <p:cTn id="257" dur="2000" fill="hold"/>
                                        <p:tgtEl>
                                          <p:spTgt spid="19"/>
                                        </p:tgtEl>
                                        <p:attrNameLst>
                                          <p:attrName>ppt_x</p:attrName>
                                          <p:attrName>ppt_y</p:attrName>
                                        </p:attrNameLst>
                                      </p:cBhvr>
                                      <p:rCtr x="-660" y="3124"/>
                                    </p:animMotion>
                                  </p:childTnLst>
                                </p:cTn>
                              </p:par>
                              <p:par>
                                <p:cTn id="258" presetID="10" presetClass="entr" presetSubtype="0" fill="hold" grpId="0" nodeType="withEffect">
                                  <p:stCondLst>
                                    <p:cond delay="0"/>
                                  </p:stCondLst>
                                  <p:childTnLst>
                                    <p:set>
                                      <p:cBhvr>
                                        <p:cTn id="259" dur="1" fill="hold">
                                          <p:stCondLst>
                                            <p:cond delay="0"/>
                                          </p:stCondLst>
                                        </p:cTn>
                                        <p:tgtEl>
                                          <p:spTgt spid="65"/>
                                        </p:tgtEl>
                                        <p:attrNameLst>
                                          <p:attrName>style.visibility</p:attrName>
                                        </p:attrNameLst>
                                      </p:cBhvr>
                                      <p:to>
                                        <p:strVal val="visible"/>
                                      </p:to>
                                    </p:set>
                                    <p:animEffect transition="in" filter="fade">
                                      <p:cBhvr>
                                        <p:cTn id="260" dur="500"/>
                                        <p:tgtEl>
                                          <p:spTgt spid="65"/>
                                        </p:tgtEl>
                                      </p:cBhvr>
                                    </p:animEffect>
                                  </p:childTnLst>
                                </p:cTn>
                              </p:par>
                            </p:childTnLst>
                          </p:cTn>
                        </p:par>
                        <p:par>
                          <p:cTn id="261" fill="hold">
                            <p:stCondLst>
                              <p:cond delay="28000"/>
                            </p:stCondLst>
                            <p:childTnLst>
                              <p:par>
                                <p:cTn id="262" presetID="42" presetClass="path" presetSubtype="0" accel="50000" decel="50000" fill="hold" grpId="0" nodeType="afterEffect">
                                  <p:stCondLst>
                                    <p:cond delay="0"/>
                                  </p:stCondLst>
                                  <p:childTnLst>
                                    <p:animMotion origin="layout" path="M 2.5E-6 -1.20343E-6 L 0.01441 0.06573 " pathEditMode="relative" rAng="0" ptsTypes="AA">
                                      <p:cBhvr>
                                        <p:cTn id="263" dur="2000" fill="hold"/>
                                        <p:tgtEl>
                                          <p:spTgt spid="39"/>
                                        </p:tgtEl>
                                        <p:attrNameLst>
                                          <p:attrName>ppt_x</p:attrName>
                                          <p:attrName>ppt_y</p:attrName>
                                        </p:attrNameLst>
                                      </p:cBhvr>
                                      <p:rCtr x="712" y="3286"/>
                                    </p:animMotion>
                                  </p:childTnLst>
                                </p:cTn>
                              </p:par>
                              <p:par>
                                <p:cTn id="264" presetID="10" presetClass="exit" presetSubtype="0" fill="hold" grpId="0" nodeType="withEffect">
                                  <p:stCondLst>
                                    <p:cond delay="1500"/>
                                  </p:stCondLst>
                                  <p:childTnLst>
                                    <p:animEffect transition="out" filter="fade">
                                      <p:cBhvr>
                                        <p:cTn id="265" dur="500"/>
                                        <p:tgtEl>
                                          <p:spTgt spid="50"/>
                                        </p:tgtEl>
                                      </p:cBhvr>
                                    </p:animEffect>
                                    <p:set>
                                      <p:cBhvr>
                                        <p:cTn id="266" dur="1" fill="hold">
                                          <p:stCondLst>
                                            <p:cond delay="499"/>
                                          </p:stCondLst>
                                        </p:cTn>
                                        <p:tgtEl>
                                          <p:spTgt spid="50"/>
                                        </p:tgtEl>
                                        <p:attrNameLst>
                                          <p:attrName>style.visibility</p:attrName>
                                        </p:attrNameLst>
                                      </p:cBhvr>
                                      <p:to>
                                        <p:strVal val="hidden"/>
                                      </p:to>
                                    </p:set>
                                  </p:childTnLst>
                                </p:cTn>
                              </p:par>
                            </p:childTnLst>
                          </p:cTn>
                        </p:par>
                        <p:par>
                          <p:cTn id="267" fill="hold">
                            <p:stCondLst>
                              <p:cond delay="30000"/>
                            </p:stCondLst>
                            <p:childTnLst>
                              <p:par>
                                <p:cTn id="268" presetID="42" presetClass="path" presetSubtype="0" accel="50000" decel="50000" fill="hold" grpId="0" nodeType="afterEffect">
                                  <p:stCondLst>
                                    <p:cond delay="0"/>
                                  </p:stCondLst>
                                  <p:childTnLst>
                                    <p:animMotion origin="layout" path="M -5.55556E-7 -1.29137E-6 L 0.00712 0.02476 " pathEditMode="relative" rAng="0" ptsTypes="AA">
                                      <p:cBhvr>
                                        <p:cTn id="269" dur="2000" fill="hold"/>
                                        <p:tgtEl>
                                          <p:spTgt spid="45"/>
                                        </p:tgtEl>
                                        <p:attrNameLst>
                                          <p:attrName>ppt_x</p:attrName>
                                          <p:attrName>ppt_y</p:attrName>
                                        </p:attrNameLst>
                                      </p:cBhvr>
                                      <p:rCtr x="347" y="1227"/>
                                    </p:animMotion>
                                  </p:childTnLst>
                                </p:cTn>
                              </p:par>
                            </p:childTnLst>
                          </p:cTn>
                        </p:par>
                        <p:par>
                          <p:cTn id="270" fill="hold">
                            <p:stCondLst>
                              <p:cond delay="32000"/>
                            </p:stCondLst>
                            <p:childTnLst>
                              <p:par>
                                <p:cTn id="271" presetID="42" presetClass="path" presetSubtype="0" accel="50000" decel="50000" fill="hold" grpId="0" nodeType="afterEffect">
                                  <p:stCondLst>
                                    <p:cond delay="0"/>
                                  </p:stCondLst>
                                  <p:childTnLst>
                                    <p:animMotion origin="layout" path="M 1.94444E-6 2.83036E-6 L 0.00746 0.05901 " pathEditMode="relative" rAng="0" ptsTypes="AA">
                                      <p:cBhvr>
                                        <p:cTn id="272" dur="2000" fill="hold"/>
                                        <p:tgtEl>
                                          <p:spTgt spid="21"/>
                                        </p:tgtEl>
                                        <p:attrNameLst>
                                          <p:attrName>ppt_x</p:attrName>
                                          <p:attrName>ppt_y</p:attrName>
                                        </p:attrNameLst>
                                      </p:cBhvr>
                                      <p:rCtr x="365" y="2939"/>
                                    </p:animMotion>
                                  </p:childTnLst>
                                </p:cTn>
                              </p:par>
                              <p:par>
                                <p:cTn id="273" presetID="10" presetClass="entr" presetSubtype="0" fill="hold" grpId="0" nodeType="withEffect">
                                  <p:stCondLst>
                                    <p:cond delay="0"/>
                                  </p:stCondLst>
                                  <p:childTnLst>
                                    <p:set>
                                      <p:cBhvr>
                                        <p:cTn id="274" dur="1" fill="hold">
                                          <p:stCondLst>
                                            <p:cond delay="0"/>
                                          </p:stCondLst>
                                        </p:cTn>
                                        <p:tgtEl>
                                          <p:spTgt spid="66"/>
                                        </p:tgtEl>
                                        <p:attrNameLst>
                                          <p:attrName>style.visibility</p:attrName>
                                        </p:attrNameLst>
                                      </p:cBhvr>
                                      <p:to>
                                        <p:strVal val="visible"/>
                                      </p:to>
                                    </p:set>
                                    <p:animEffect transition="in" filter="fade">
                                      <p:cBhvr>
                                        <p:cTn id="275" dur="500"/>
                                        <p:tgtEl>
                                          <p:spTgt spid="66"/>
                                        </p:tgtEl>
                                      </p:cBhvr>
                                    </p:animEffect>
                                  </p:childTnLst>
                                </p:cTn>
                              </p:par>
                            </p:childTnLst>
                          </p:cTn>
                        </p:par>
                        <p:par>
                          <p:cTn id="276" fill="hold">
                            <p:stCondLst>
                              <p:cond delay="34000"/>
                            </p:stCondLst>
                            <p:childTnLst>
                              <p:par>
                                <p:cTn id="277" presetID="42" presetClass="path" presetSubtype="0" accel="50000" decel="50000" fill="hold" grpId="0" nodeType="afterEffect">
                                  <p:stCondLst>
                                    <p:cond delay="0"/>
                                  </p:stCondLst>
                                  <p:childTnLst>
                                    <p:animMotion origin="layout" path="M 2.77778E-7 -2.63134E-6 L 0.01493 0.05902 " pathEditMode="relative" rAng="0" ptsTypes="AA">
                                      <p:cBhvr>
                                        <p:cTn id="278" dur="2000" fill="hold"/>
                                        <p:tgtEl>
                                          <p:spTgt spid="41"/>
                                        </p:tgtEl>
                                        <p:attrNameLst>
                                          <p:attrName>ppt_x</p:attrName>
                                          <p:attrName>ppt_y</p:attrName>
                                        </p:attrNameLst>
                                      </p:cBhvr>
                                      <p:rCtr x="747" y="2939"/>
                                    </p:animMotion>
                                  </p:childTnLst>
                                </p:cTn>
                              </p:par>
                              <p:par>
                                <p:cTn id="279" presetID="10" presetClass="exit" presetSubtype="0" fill="hold" grpId="0" nodeType="withEffect">
                                  <p:stCondLst>
                                    <p:cond delay="1500"/>
                                  </p:stCondLst>
                                  <p:childTnLst>
                                    <p:animEffect transition="out" filter="fade">
                                      <p:cBhvr>
                                        <p:cTn id="280" dur="500"/>
                                        <p:tgtEl>
                                          <p:spTgt spid="48"/>
                                        </p:tgtEl>
                                      </p:cBhvr>
                                    </p:animEffect>
                                    <p:set>
                                      <p:cBhvr>
                                        <p:cTn id="281" dur="1" fill="hold">
                                          <p:stCondLst>
                                            <p:cond delay="499"/>
                                          </p:stCondLst>
                                        </p:cTn>
                                        <p:tgtEl>
                                          <p:spTgt spid="48"/>
                                        </p:tgtEl>
                                        <p:attrNameLst>
                                          <p:attrName>style.visibility</p:attrName>
                                        </p:attrNameLst>
                                      </p:cBhvr>
                                      <p:to>
                                        <p:strVal val="hidden"/>
                                      </p:to>
                                    </p:set>
                                  </p:childTnLst>
                                </p:cTn>
                              </p:par>
                            </p:childTnLst>
                          </p:cTn>
                        </p:par>
                        <p:par>
                          <p:cTn id="282" fill="hold">
                            <p:stCondLst>
                              <p:cond delay="36000"/>
                            </p:stCondLst>
                            <p:childTnLst>
                              <p:par>
                                <p:cTn id="283" presetID="42" presetClass="path" presetSubtype="0" accel="50000" decel="50000" fill="hold" grpId="0" nodeType="afterEffect">
                                  <p:stCondLst>
                                    <p:cond delay="0"/>
                                  </p:stCondLst>
                                  <p:childTnLst>
                                    <p:animMotion origin="layout" path="M -0.00017 0.00023 L 0.00069 0.03055 " pathEditMode="relative" rAng="0" ptsTypes="AA">
                                      <p:cBhvr>
                                        <p:cTn id="284" dur="2000" fill="hold"/>
                                        <p:tgtEl>
                                          <p:spTgt spid="47"/>
                                        </p:tgtEl>
                                        <p:attrNameLst>
                                          <p:attrName>ppt_x</p:attrName>
                                          <p:attrName>ppt_y</p:attrName>
                                        </p:attrNameLst>
                                      </p:cBhvr>
                                      <p:rCtr x="35" y="1504"/>
                                    </p:animMotion>
                                  </p:childTnLst>
                                </p:cTn>
                              </p:par>
                              <p:par>
                                <p:cTn id="285" presetID="10" presetClass="entr" presetSubtype="0" fill="hold" grpId="0" nodeType="withEffect">
                                  <p:stCondLst>
                                    <p:cond delay="0"/>
                                  </p:stCondLst>
                                  <p:childTnLst>
                                    <p:set>
                                      <p:cBhvr>
                                        <p:cTn id="286" dur="1" fill="hold">
                                          <p:stCondLst>
                                            <p:cond delay="0"/>
                                          </p:stCondLst>
                                        </p:cTn>
                                        <p:tgtEl>
                                          <p:spTgt spid="63"/>
                                        </p:tgtEl>
                                        <p:attrNameLst>
                                          <p:attrName>style.visibility</p:attrName>
                                        </p:attrNameLst>
                                      </p:cBhvr>
                                      <p:to>
                                        <p:strVal val="visible"/>
                                      </p:to>
                                    </p:set>
                                    <p:animEffect transition="in" filter="fade">
                                      <p:cBhvr>
                                        <p:cTn id="287" dur="500"/>
                                        <p:tgtEl>
                                          <p:spTgt spid="63"/>
                                        </p:tgtEl>
                                      </p:cBhvr>
                                    </p:animEffect>
                                  </p:childTnLst>
                                </p:cTn>
                              </p:par>
                            </p:childTnLst>
                          </p:cTn>
                        </p:par>
                        <p:par>
                          <p:cTn id="288" fill="hold">
                            <p:stCondLst>
                              <p:cond delay="38000"/>
                            </p:stCondLst>
                            <p:childTnLst>
                              <p:par>
                                <p:cTn id="289" presetID="42" presetClass="path" presetSubtype="0" accel="50000" decel="50000" fill="hold" grpId="0" nodeType="afterEffect">
                                  <p:stCondLst>
                                    <p:cond delay="0"/>
                                  </p:stCondLst>
                                  <p:childTnLst>
                                    <p:animMotion origin="layout" path="M 0.00017 0.00116 L -0.00295 0.06688 " pathEditMode="relative" rAng="0" ptsTypes="AA">
                                      <p:cBhvr>
                                        <p:cTn id="290" dur="2000" fill="hold"/>
                                        <p:tgtEl>
                                          <p:spTgt spid="14"/>
                                        </p:tgtEl>
                                        <p:attrNameLst>
                                          <p:attrName>ppt_x</p:attrName>
                                          <p:attrName>ppt_y</p:attrName>
                                        </p:attrNameLst>
                                      </p:cBhvr>
                                      <p:rCtr x="-156" y="3286"/>
                                    </p:animMotion>
                                  </p:childTnLst>
                                </p:cTn>
                              </p:par>
                            </p:childTnLst>
                          </p:cTn>
                        </p:par>
                        <p:par>
                          <p:cTn id="291" fill="hold">
                            <p:stCondLst>
                              <p:cond delay="40000"/>
                            </p:stCondLst>
                            <p:childTnLst>
                              <p:par>
                                <p:cTn id="292" presetID="10" presetClass="entr" presetSubtype="0" fill="hold" grpId="0" nodeType="afterEffect">
                                  <p:stCondLst>
                                    <p:cond delay="0"/>
                                  </p:stCondLst>
                                  <p:iterate type="wd">
                                    <p:tmPct val="10000"/>
                                  </p:iterate>
                                  <p:childTnLst>
                                    <p:set>
                                      <p:cBhvr>
                                        <p:cTn id="293" dur="1" fill="hold">
                                          <p:stCondLst>
                                            <p:cond delay="0"/>
                                          </p:stCondLst>
                                        </p:cTn>
                                        <p:tgtEl>
                                          <p:spTgt spid="90"/>
                                        </p:tgtEl>
                                        <p:attrNameLst>
                                          <p:attrName>style.visibility</p:attrName>
                                        </p:attrNameLst>
                                      </p:cBhvr>
                                      <p:to>
                                        <p:strVal val="visible"/>
                                      </p:to>
                                    </p:set>
                                    <p:animEffect transition="in" filter="fade">
                                      <p:cBhvr>
                                        <p:cTn id="294" dur="500"/>
                                        <p:tgtEl>
                                          <p:spTgt spid="90"/>
                                        </p:tgtEl>
                                      </p:cBhvr>
                                    </p:animEffect>
                                  </p:childTnLst>
                                </p:cTn>
                              </p:par>
                            </p:childTnLst>
                          </p:cTn>
                        </p:par>
                        <p:par>
                          <p:cTn id="295" fill="hold">
                            <p:stCondLst>
                              <p:cond delay="40600"/>
                            </p:stCondLst>
                            <p:childTnLst>
                              <p:par>
                                <p:cTn id="296" presetID="10" presetClass="entr" presetSubtype="0" fill="hold" grpId="0" nodeType="afterEffect">
                                  <p:stCondLst>
                                    <p:cond delay="0"/>
                                  </p:stCondLst>
                                  <p:iterate type="wd">
                                    <p:tmPct val="10000"/>
                                  </p:iterate>
                                  <p:childTnLst>
                                    <p:set>
                                      <p:cBhvr>
                                        <p:cTn id="297" dur="1" fill="hold">
                                          <p:stCondLst>
                                            <p:cond delay="0"/>
                                          </p:stCondLst>
                                        </p:cTn>
                                        <p:tgtEl>
                                          <p:spTgt spid="91"/>
                                        </p:tgtEl>
                                        <p:attrNameLst>
                                          <p:attrName>style.visibility</p:attrName>
                                        </p:attrNameLst>
                                      </p:cBhvr>
                                      <p:to>
                                        <p:strVal val="visible"/>
                                      </p:to>
                                    </p:set>
                                    <p:animEffect transition="in" filter="fade">
                                      <p:cBhvr>
                                        <p:cTn id="298" dur="500"/>
                                        <p:tgtEl>
                                          <p:spTgt spid="91"/>
                                        </p:tgtEl>
                                      </p:cBhvr>
                                    </p:animEffect>
                                  </p:childTnLst>
                                </p:cTn>
                              </p:par>
                            </p:childTnLst>
                          </p:cTn>
                        </p:par>
                      </p:childTnLst>
                    </p:cTn>
                  </p:par>
                  <p:par>
                    <p:cTn id="299" fill="hold">
                      <p:stCondLst>
                        <p:cond delay="indefinite"/>
                      </p:stCondLst>
                      <p:childTnLst>
                        <p:par>
                          <p:cTn id="300" fill="hold">
                            <p:stCondLst>
                              <p:cond delay="0"/>
                            </p:stCondLst>
                            <p:childTnLst>
                              <p:par>
                                <p:cTn id="301" presetID="10" presetClass="entr" presetSubtype="0" fill="hold" grpId="0" nodeType="clickEffect">
                                  <p:stCondLst>
                                    <p:cond delay="0"/>
                                  </p:stCondLst>
                                  <p:iterate type="wd">
                                    <p:tmPct val="10000"/>
                                  </p:iterate>
                                  <p:childTnLst>
                                    <p:set>
                                      <p:cBhvr>
                                        <p:cTn id="302" dur="1" fill="hold">
                                          <p:stCondLst>
                                            <p:cond delay="0"/>
                                          </p:stCondLst>
                                        </p:cTn>
                                        <p:tgtEl>
                                          <p:spTgt spid="4"/>
                                        </p:tgtEl>
                                        <p:attrNameLst>
                                          <p:attrName>style.visibility</p:attrName>
                                        </p:attrNameLst>
                                      </p:cBhvr>
                                      <p:to>
                                        <p:strVal val="visible"/>
                                      </p:to>
                                    </p:set>
                                    <p:animEffect transition="in" filter="fade">
                                      <p:cBhvr>
                                        <p:cTn id="303" dur="500"/>
                                        <p:tgtEl>
                                          <p:spTgt spid="4"/>
                                        </p:tgtEl>
                                      </p:cBhvr>
                                    </p:animEffect>
                                  </p:childTnLst>
                                </p:cTn>
                              </p:par>
                            </p:childTnLst>
                          </p:cTn>
                        </p:par>
                        <p:par>
                          <p:cTn id="304" fill="hold">
                            <p:stCondLst>
                              <p:cond delay="3650"/>
                            </p:stCondLst>
                            <p:childTnLst>
                              <p:par>
                                <p:cTn id="305" presetID="10" presetClass="entr" presetSubtype="0" fill="hold" nodeType="afterEffect">
                                  <p:stCondLst>
                                    <p:cond delay="0"/>
                                  </p:stCondLst>
                                  <p:childTnLst>
                                    <p:set>
                                      <p:cBhvr>
                                        <p:cTn id="306" dur="1" fill="hold">
                                          <p:stCondLst>
                                            <p:cond delay="0"/>
                                          </p:stCondLst>
                                        </p:cTn>
                                        <p:tgtEl>
                                          <p:spTgt spid="72"/>
                                        </p:tgtEl>
                                        <p:attrNameLst>
                                          <p:attrName>style.visibility</p:attrName>
                                        </p:attrNameLst>
                                      </p:cBhvr>
                                      <p:to>
                                        <p:strVal val="visible"/>
                                      </p:to>
                                    </p:set>
                                    <p:animEffect transition="in" filter="fade">
                                      <p:cBhvr>
                                        <p:cTn id="307" dur="500"/>
                                        <p:tgtEl>
                                          <p:spTgt spid="72"/>
                                        </p:tgtEl>
                                      </p:cBhvr>
                                    </p:animEffect>
                                  </p:childTnLst>
                                </p:cTn>
                              </p:par>
                            </p:childTnLst>
                          </p:cTn>
                        </p:par>
                        <p:par>
                          <p:cTn id="308" fill="hold">
                            <p:stCondLst>
                              <p:cond delay="4150"/>
                            </p:stCondLst>
                            <p:childTnLst>
                              <p:par>
                                <p:cTn id="309" presetID="22" presetClass="entr" presetSubtype="8" fill="hold" grpId="0" nodeType="afterEffect">
                                  <p:stCondLst>
                                    <p:cond delay="0"/>
                                  </p:stCondLst>
                                  <p:childTnLst>
                                    <p:set>
                                      <p:cBhvr>
                                        <p:cTn id="310" dur="1" fill="hold">
                                          <p:stCondLst>
                                            <p:cond delay="0"/>
                                          </p:stCondLst>
                                        </p:cTn>
                                        <p:tgtEl>
                                          <p:spTgt spid="12"/>
                                        </p:tgtEl>
                                        <p:attrNameLst>
                                          <p:attrName>style.visibility</p:attrName>
                                        </p:attrNameLst>
                                      </p:cBhvr>
                                      <p:to>
                                        <p:strVal val="visible"/>
                                      </p:to>
                                    </p:set>
                                    <p:animEffect transition="in" filter="wipe(left)">
                                      <p:cBhvr>
                                        <p:cTn id="311" dur="500"/>
                                        <p:tgtEl>
                                          <p:spTgt spid="12"/>
                                        </p:tgtEl>
                                      </p:cBhvr>
                                    </p:animEffect>
                                  </p:childTnLst>
                                </p:cTn>
                              </p:par>
                            </p:childTnLst>
                          </p:cTn>
                        </p:par>
                        <p:par>
                          <p:cTn id="312" fill="hold">
                            <p:stCondLst>
                              <p:cond delay="4650"/>
                            </p:stCondLst>
                            <p:childTnLst>
                              <p:par>
                                <p:cTn id="313" presetID="10" presetClass="entr" presetSubtype="0" fill="hold" grpId="0" nodeType="afterEffect">
                                  <p:stCondLst>
                                    <p:cond delay="0"/>
                                  </p:stCondLst>
                                  <p:childTnLst>
                                    <p:set>
                                      <p:cBhvr>
                                        <p:cTn id="314" dur="1" fill="hold">
                                          <p:stCondLst>
                                            <p:cond delay="0"/>
                                          </p:stCondLst>
                                        </p:cTn>
                                        <p:tgtEl>
                                          <p:spTgt spid="69"/>
                                        </p:tgtEl>
                                        <p:attrNameLst>
                                          <p:attrName>style.visibility</p:attrName>
                                        </p:attrNameLst>
                                      </p:cBhvr>
                                      <p:to>
                                        <p:strVal val="visible"/>
                                      </p:to>
                                    </p:set>
                                    <p:animEffect transition="in" filter="fade">
                                      <p:cBhvr>
                                        <p:cTn id="315" dur="500"/>
                                        <p:tgtEl>
                                          <p:spTgt spid="69"/>
                                        </p:tgtEl>
                                      </p:cBhvr>
                                    </p:animEffect>
                                  </p:childTnLst>
                                </p:cTn>
                              </p:par>
                              <p:par>
                                <p:cTn id="316" presetID="10" presetClass="entr" presetSubtype="0" fill="hold" grpId="0" nodeType="withEffect">
                                  <p:stCondLst>
                                    <p:cond delay="0"/>
                                  </p:stCondLst>
                                  <p:childTnLst>
                                    <p:set>
                                      <p:cBhvr>
                                        <p:cTn id="317" dur="1" fill="hold">
                                          <p:stCondLst>
                                            <p:cond delay="0"/>
                                          </p:stCondLst>
                                        </p:cTn>
                                        <p:tgtEl>
                                          <p:spTgt spid="73"/>
                                        </p:tgtEl>
                                        <p:attrNameLst>
                                          <p:attrName>style.visibility</p:attrName>
                                        </p:attrNameLst>
                                      </p:cBhvr>
                                      <p:to>
                                        <p:strVal val="visible"/>
                                      </p:to>
                                    </p:set>
                                    <p:animEffect transition="in" filter="fade">
                                      <p:cBhvr>
                                        <p:cTn id="318" dur="500"/>
                                        <p:tgtEl>
                                          <p:spTgt spid="73"/>
                                        </p:tgtEl>
                                      </p:cBhvr>
                                    </p:animEffect>
                                  </p:childTnLst>
                                </p:cTn>
                              </p:par>
                            </p:childTnLst>
                          </p:cTn>
                        </p:par>
                        <p:par>
                          <p:cTn id="319" fill="hold">
                            <p:stCondLst>
                              <p:cond delay="5150"/>
                            </p:stCondLst>
                            <p:childTnLst>
                              <p:par>
                                <p:cTn id="320" presetID="22" presetClass="entr" presetSubtype="2" fill="hold" grpId="0" nodeType="afterEffect">
                                  <p:stCondLst>
                                    <p:cond delay="0"/>
                                  </p:stCondLst>
                                  <p:childTnLst>
                                    <p:set>
                                      <p:cBhvr>
                                        <p:cTn id="321" dur="1" fill="hold">
                                          <p:stCondLst>
                                            <p:cond delay="0"/>
                                          </p:stCondLst>
                                        </p:cTn>
                                        <p:tgtEl>
                                          <p:spTgt spid="68"/>
                                        </p:tgtEl>
                                        <p:attrNameLst>
                                          <p:attrName>style.visibility</p:attrName>
                                        </p:attrNameLst>
                                      </p:cBhvr>
                                      <p:to>
                                        <p:strVal val="visible"/>
                                      </p:to>
                                    </p:set>
                                    <p:animEffect transition="in" filter="wipe(right)">
                                      <p:cBhvr>
                                        <p:cTn id="322" dur="500"/>
                                        <p:tgtEl>
                                          <p:spTgt spid="68"/>
                                        </p:tgtEl>
                                      </p:cBhvr>
                                    </p:animEffect>
                                  </p:childTnLst>
                                </p:cTn>
                              </p:par>
                            </p:childTnLst>
                          </p:cTn>
                        </p:par>
                        <p:par>
                          <p:cTn id="323" fill="hold">
                            <p:stCondLst>
                              <p:cond delay="5650"/>
                            </p:stCondLst>
                            <p:childTnLst>
                              <p:par>
                                <p:cTn id="324" presetID="10" presetClass="entr" presetSubtype="0" fill="hold" grpId="0" nodeType="afterEffect">
                                  <p:stCondLst>
                                    <p:cond delay="0"/>
                                  </p:stCondLst>
                                  <p:childTnLst>
                                    <p:set>
                                      <p:cBhvr>
                                        <p:cTn id="325" dur="1" fill="hold">
                                          <p:stCondLst>
                                            <p:cond delay="0"/>
                                          </p:stCondLst>
                                        </p:cTn>
                                        <p:tgtEl>
                                          <p:spTgt spid="89"/>
                                        </p:tgtEl>
                                        <p:attrNameLst>
                                          <p:attrName>style.visibility</p:attrName>
                                        </p:attrNameLst>
                                      </p:cBhvr>
                                      <p:to>
                                        <p:strVal val="visible"/>
                                      </p:to>
                                    </p:set>
                                    <p:animEffect transition="in" filter="fade">
                                      <p:cBhvr>
                                        <p:cTn id="326" dur="500"/>
                                        <p:tgtEl>
                                          <p:spTgt spid="89"/>
                                        </p:tgtEl>
                                      </p:cBhvr>
                                    </p:animEffect>
                                  </p:childTnLst>
                                </p:cTn>
                              </p:par>
                            </p:childTnLst>
                          </p:cTn>
                        </p:par>
                      </p:childTnLst>
                    </p:cTn>
                  </p:par>
                  <p:par>
                    <p:cTn id="327" fill="hold">
                      <p:stCondLst>
                        <p:cond delay="indefinite"/>
                      </p:stCondLst>
                      <p:childTnLst>
                        <p:par>
                          <p:cTn id="328" fill="hold">
                            <p:stCondLst>
                              <p:cond delay="0"/>
                            </p:stCondLst>
                            <p:childTnLst>
                              <p:par>
                                <p:cTn id="329" presetID="8" presetClass="emph" presetSubtype="0" fill="hold" nodeType="clickEffect">
                                  <p:stCondLst>
                                    <p:cond delay="0"/>
                                  </p:stCondLst>
                                  <p:childTnLst>
                                    <p:animRot by="1980000">
                                      <p:cBhvr>
                                        <p:cTn id="330" dur="2000" fill="hold"/>
                                        <p:tgtEl>
                                          <p:spTgt spid="72"/>
                                        </p:tgtEl>
                                        <p:attrNameLst>
                                          <p:attrName>r</p:attrName>
                                        </p:attrNameLst>
                                      </p:cBhvr>
                                    </p:animRot>
                                  </p:childTnLst>
                                </p:cTn>
                              </p:par>
                              <p:par>
                                <p:cTn id="331" presetID="42" presetClass="path" presetSubtype="0" fill="hold" nodeType="withEffect">
                                  <p:stCondLst>
                                    <p:cond delay="0"/>
                                  </p:stCondLst>
                                  <p:childTnLst>
                                    <p:animMotion origin="layout" path="M -4.72222E-6 2.71928E-6 L -0.00121 -0.03587 " pathEditMode="relative" rAng="0" ptsTypes="AA">
                                      <p:cBhvr>
                                        <p:cTn id="332" dur="1900" fill="hold"/>
                                        <p:tgtEl>
                                          <p:spTgt spid="72"/>
                                        </p:tgtEl>
                                        <p:attrNameLst>
                                          <p:attrName>ppt_x</p:attrName>
                                          <p:attrName>ppt_y</p:attrName>
                                        </p:attrNameLst>
                                      </p:cBhvr>
                                      <p:rCtr x="-69" y="-1805"/>
                                    </p:animMotion>
                                  </p:childTnLst>
                                </p:cTn>
                              </p:par>
                              <p:par>
                                <p:cTn id="333" presetID="10" presetClass="exit" presetSubtype="0" fill="hold" nodeType="withEffect">
                                  <p:stCondLst>
                                    <p:cond delay="0"/>
                                  </p:stCondLst>
                                  <p:childTnLst>
                                    <p:animEffect transition="out" filter="fade">
                                      <p:cBhvr>
                                        <p:cTn id="334" dur="500"/>
                                        <p:tgtEl>
                                          <p:spTgt spid="72"/>
                                        </p:tgtEl>
                                      </p:cBhvr>
                                    </p:animEffect>
                                    <p:set>
                                      <p:cBhvr>
                                        <p:cTn id="335" dur="1" fill="hold">
                                          <p:stCondLst>
                                            <p:cond delay="499"/>
                                          </p:stCondLst>
                                        </p:cTn>
                                        <p:tgtEl>
                                          <p:spTgt spid="72"/>
                                        </p:tgtEl>
                                        <p:attrNameLst>
                                          <p:attrName>style.visibility</p:attrName>
                                        </p:attrNameLst>
                                      </p:cBhvr>
                                      <p:to>
                                        <p:strVal val="hidden"/>
                                      </p:to>
                                    </p:set>
                                  </p:childTnLst>
                                </p:cTn>
                              </p:par>
                              <p:par>
                                <p:cTn id="336" presetID="10" presetClass="entr" presetSubtype="0" fill="hold" grpId="0" nodeType="withEffect">
                                  <p:stCondLst>
                                    <p:cond delay="750"/>
                                  </p:stCondLst>
                                  <p:childTnLst>
                                    <p:set>
                                      <p:cBhvr>
                                        <p:cTn id="337" dur="1" fill="hold">
                                          <p:stCondLst>
                                            <p:cond delay="0"/>
                                          </p:stCondLst>
                                        </p:cTn>
                                        <p:tgtEl>
                                          <p:spTgt spid="87"/>
                                        </p:tgtEl>
                                        <p:attrNameLst>
                                          <p:attrName>style.visibility</p:attrName>
                                        </p:attrNameLst>
                                      </p:cBhvr>
                                      <p:to>
                                        <p:strVal val="visible"/>
                                      </p:to>
                                    </p:set>
                                    <p:animEffect transition="in" filter="fade">
                                      <p:cBhvr>
                                        <p:cTn id="338" dur="14300"/>
                                        <p:tgtEl>
                                          <p:spTgt spid="87"/>
                                        </p:tgtEl>
                                      </p:cBhvr>
                                    </p:animEffect>
                                  </p:childTnLst>
                                </p:cTn>
                              </p:par>
                              <p:par>
                                <p:cTn id="339" presetID="0" presetClass="path" presetSubtype="0" repeatCount="5000" fill="hold" grpId="0" nodeType="withEffect">
                                  <p:stCondLst>
                                    <p:cond delay="750"/>
                                  </p:stCondLst>
                                  <p:childTnLst>
                                    <p:animMotion origin="layout" path="M -1.38889E-6 0 L 0.05399 0.0081 L 0.06476 0.02176 L 0.06215 0.05139 L 0.06615 0.07847 L 0.07361 0.09097 L 0.10538 0.09375 L 0.37969 0.09028 L 0.38577 0.08287 L 0.39045 0.06852 L 0.38906 0.00995 L 0.36215 -0.0044 L 0.41893 -0.01435 L 0.36754 -0.02338 L 0.41823 -0.03426 L 0.36406 -0.04583 L 0.41893 -0.05301 L 0.36285 -0.05671 L 0.42083 -0.07639 L 0.36754 -0.08287 L 0.42222 -0.10532 L 0.35868 -0.11343 L 0.42222 -0.12778 L 0.36077 -0.13866 L 0.42083 -0.14583 L 0.35938 -0.16296 L 0.38976 -0.16667 L 0.38785 -0.22963 L 0.38507 -0.24306 L 0.37969 -0.24954 L 0.37361 -0.25579 L 0.075 -0.25486 L 0.06684 -0.24398 L 0.06077 -0.22778 L 0.06215 -0.19907 L 0.06146 -0.17569 L 0.00313 -0.15463 L -0.0026 -0.09491 L -0.01163 -0.05764 L 0.00052 0.00093 " pathEditMode="relative" rAng="0" ptsTypes="AAAAAAAAAAAAAAAAAAAAAAAAAAAAAAAAAAAAAAAA">
                                      <p:cBhvr>
                                        <p:cTn id="340" dur="5000" fill="hold"/>
                                        <p:tgtEl>
                                          <p:spTgt spid="57"/>
                                        </p:tgtEl>
                                        <p:attrNameLst>
                                          <p:attrName>ppt_x</p:attrName>
                                          <p:attrName>ppt_y</p:attrName>
                                        </p:attrNameLst>
                                      </p:cBhvr>
                                      <p:rCtr x="20521" y="-8102"/>
                                    </p:animMotion>
                                  </p:childTnLst>
                                </p:cTn>
                              </p:par>
                              <p:par>
                                <p:cTn id="341" presetID="0" presetClass="path" presetSubtype="0" repeatCount="5000" fill="hold" grpId="0" nodeType="withEffect">
                                  <p:stCondLst>
                                    <p:cond delay="1250"/>
                                  </p:stCondLst>
                                  <p:childTnLst>
                                    <p:animMotion origin="layout" path="M 5E-6 3.7037E-7 L 0.03108 0.00417 L 0.03785 0.02245 L 0.03733 0.07569 C 0.04775 0.09306 0.04202 0.09259 0.04896 0.09259 L 0.34792 0.09259 L 0.35903 0.08125 L 0.36268 0.06736 L 0.36372 0.00903 L 0.39428 -0.00995 L 0.3316 -0.01968 L 0.39271 -0.03102 L 0.33212 -0.04421 L 0.39046 -0.04838 L 0.33629 -0.06944 L 0.38629 -0.0919 L 0.33733 -0.09977 L 0.39532 -0.12292 L 0.33785 -0.12986 L 0.39428 -0.13194 L 0.33525 -0.15232 L 0.39376 -0.16366 L 0.36164 -0.1713 L 0.3606 -0.23657 L 0.35365 -0.25208 L 0.34532 -0.25486 L 0.05053 -0.25694 L 0.03941 -0.24699 L 0.03681 -0.24005 L 0.03577 -0.22732 L 0.03473 -0.17894 L 0.00053 -0.1537 L -0.00104 -0.0919 L -0.00678 -0.06042 C -0.00451 -0.04028 5E-6 3.7037E-7 5E-6 0.00023 Z " pathEditMode="relative" rAng="0" ptsTypes="AAAfAAAAAAAAAAAAAAAAAAAAAAAAAAAAAfA">
                                      <p:cBhvr>
                                        <p:cTn id="342" dur="5000" fill="hold"/>
                                        <p:tgtEl>
                                          <p:spTgt spid="55"/>
                                        </p:tgtEl>
                                        <p:attrNameLst>
                                          <p:attrName>ppt_x</p:attrName>
                                          <p:attrName>ppt_y</p:attrName>
                                        </p:attrNameLst>
                                      </p:cBhvr>
                                      <p:rCtr x="19427" y="-8194"/>
                                    </p:animMotion>
                                  </p:childTnLst>
                                </p:cTn>
                              </p:par>
                              <p:par>
                                <p:cTn id="343" presetID="0" presetClass="path" presetSubtype="0" repeatCount="5000" fill="hold" grpId="0" nodeType="withEffect">
                                  <p:stCondLst>
                                    <p:cond delay="2250"/>
                                  </p:stCondLst>
                                  <p:childTnLst>
                                    <p:animMotion origin="layout" path="M -3.88889E-6 3.7037E-7 L 0.00365 0.01134 L 0.00417 0.05972 L 0.00573 0.07153 L 0.0132 0.08218 L 0.03837 0.08495 L 0.31997 0.08426 L 0.32691 0.075 L 0.33056 0.06319 L 0.33004 0.01968 L 0.32848 0.00556 L 0.30052 -0.00694 L 0.3632 -0.03079 L 0.29896 -0.03866 L 0.36059 -0.05046 L 0.30313 -0.0625 L 0.36268 -0.06944 L 0.30469 -0.08148 L 0.30052 -0.08357 L 0.36268 -0.09051 L 0.29948 -0.09745 L 0.36424 -0.10023 L 0.29948 -0.11019 L 0.36632 -0.12361 L 0.30105 -0.13264 L 0.36424 -0.14444 L 0.30157 -0.15301 L 0.36424 -0.15995 L 0.29844 -0.16551 L 0.36216 -0.1662 L 0.30573 -0.18171 L 0.32952 -0.1838 L 0.32796 -0.24907 L 0.31997 -0.25833 L 0.31268 -0.26389 L 0.0158 -0.26319 L 0.0073 -0.25532 L 0.00365 -0.24352 L 0.00261 -0.23079 L 0.00209 -0.19028 L -0.00208 -0.16134 L -0.01684 -0.09676 L -0.00954 -0.06319 C -0.00573 -0.04097 -0.00121 -0.01898 0.00209 0.00347 C 0.00226 0.00486 0.00018 0.00139 -3.88889E-6 3.7037E-7 Z " pathEditMode="relative" rAng="0" ptsTypes="AAAAAAAAAAAAAAAAAAAAAAAAAAAAAAAAAAAAAAAAAAffA">
                                      <p:cBhvr>
                                        <p:cTn id="344" dur="5000" fill="hold"/>
                                        <p:tgtEl>
                                          <p:spTgt spid="51"/>
                                        </p:tgtEl>
                                        <p:attrNameLst>
                                          <p:attrName>ppt_x</p:attrName>
                                          <p:attrName>ppt_y</p:attrName>
                                        </p:attrNameLst>
                                      </p:cBhvr>
                                      <p:rCtr x="17465" y="-8958"/>
                                    </p:animMotion>
                                  </p:childTnLst>
                                </p:cTn>
                              </p:par>
                              <p:par>
                                <p:cTn id="345" presetID="0" presetClass="path" presetSubtype="0" repeatCount="5000" fill="hold" grpId="0" nodeType="withEffect">
                                  <p:stCondLst>
                                    <p:cond delay="3250"/>
                                  </p:stCondLst>
                                  <p:childTnLst>
                                    <p:animMotion origin="layout" path="M -3.88889E-6 8.14815E-6 L -0.02153 0.00209 C -0.02969 0.01436 -0.02673 0.01783 -0.03003 0.01343 L -0.03055 0.05487 L -0.02899 0.06737 L -0.02309 0.07871 L -0.01371 0.08288 L 0.28472 0.08288 L 0.29375 0.07014 L 0.29531 0.05834 L 0.29427 0.00764 L 0.32535 -0.00694 L 0.2658 -0.02106 L 0.329 -0.03726 L 0.2632 -0.0618 L 0.32691 -0.06666 L 0.26424 -0.08912 L 0.32691 -0.1081 L 0.26528 -0.12986 L 0.32795 -0.14305 L 0.26372 -0.15023 L 0.32847 -0.15925 L 0.29427 -0.1824 L 0.29323 -0.24074 L 0.29063 -0.25601 L 0.28264 -0.26388 L 0.27743 -0.26597 L -0.01788 -0.26597 L -0.02569 -0.25601 L -0.03212 -0.25393 L -0.03264 -0.22037 L -0.03264 -0.18796 L -0.01528 -0.15648 L -0.00781 -0.09953 L -3.88889E-6 -0.07569 L -3.88889E-6 8.14815E-6 Z " pathEditMode="relative" ptsTypes="AfAAAAAAAAAAAAAAAAAAAAAAAAAAAAAAAAAA">
                                      <p:cBhvr>
                                        <p:cTn id="346" dur="5000" fill="hold"/>
                                        <p:tgtEl>
                                          <p:spTgt spid="53"/>
                                        </p:tgtEl>
                                        <p:attrNameLst>
                                          <p:attrName>ppt_x</p:attrName>
                                          <p:attrName>ppt_y</p:attrName>
                                        </p:attrNameLst>
                                      </p:cBhvr>
                                    </p:animMotion>
                                  </p:childTnLst>
                                </p:cTn>
                              </p:par>
                              <p:par>
                                <p:cTn id="347" presetID="0" presetClass="path" presetSubtype="0" repeatCount="5000" fill="hold" grpId="0" nodeType="withEffect">
                                  <p:stCondLst>
                                    <p:cond delay="4000"/>
                                  </p:stCondLst>
                                  <p:childTnLst>
                                    <p:animMotion origin="layout" path="M 5E-6 3.7037E-6 L -0.04792 0.00694 L -0.0658 0.01689 L -0.0658 0.0625 L -0.06372 0.08287 L -0.0632 0.07847 L -0.05417 0.08842 L -0.02952 0.08842 L 0.25001 0.08703 L 0.25643 0.07569 L 0.2606 0.06527 L 0.26112 0.00486 L 0.22848 -0.01829 L 0.29323 -0.02454 L 0.22796 -0.04213 L 0.29271 -0.04769 L 0.229 -0.06806 L 0.29219 -0.07593 L 0.23264 -0.09051 L 0.29271 -0.09838 L 0.23212 -0.11713 L 0.29323 -0.12153 L 0.23212 -0.1419 L 0.29167 -0.14746 L 0.23264 -0.15996 L 0.28959 -0.16644 L 0.25903 -0.17963 L 0.25747 -0.24561 L 0.24115 -0.26111 L -0.04688 -0.26181 L -0.0632 -0.24908 L -0.06841 -0.2169 L -0.06685 -0.19584 L -0.0658 -0.17963 L -0.00208 -0.15649 L -0.00678 -0.0919 L -0.00573 -0.06111 L 5E-6 3.7037E-6 Z " pathEditMode="relative" rAng="0" ptsTypes="AAAAAAAAAAAAAAAAAAAAAAAAAAAAAAAAAAAAAA">
                                      <p:cBhvr>
                                        <p:cTn id="348" dur="5000" fill="hold"/>
                                        <p:tgtEl>
                                          <p:spTgt spid="49"/>
                                        </p:tgtEl>
                                        <p:attrNameLst>
                                          <p:attrName>ppt_x</p:attrName>
                                          <p:attrName>ppt_y</p:attrName>
                                        </p:attrNameLst>
                                      </p:cBhvr>
                                      <p:rCtr x="11233" y="-868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P spid="87" grpId="0" animBg="1"/>
      <p:bldP spid="12" grpId="0" animBg="1"/>
      <p:bldP spid="68" grpId="0" animBg="1"/>
      <p:bldP spid="10" grpId="0" animBg="1"/>
      <p:bldP spid="8" grpId="0" animBg="1"/>
      <p:bldP spid="9" grpId="0" animBg="1"/>
      <p:bldP spid="6" grpId="0" animBg="1"/>
      <p:bldP spid="3" grpId="0" animBg="1"/>
      <p:bldP spid="11" grpId="0" animBg="1"/>
      <p:bldP spid="64" grpId="0" animBg="1"/>
      <p:bldP spid="64" grpId="1" animBg="1"/>
      <p:bldP spid="67" grpId="0" animBg="1"/>
      <p:bldP spid="67" grpId="1" animBg="1"/>
      <p:bldP spid="65" grpId="0" animBg="1"/>
      <p:bldP spid="65" grpId="1" animBg="1"/>
      <p:bldP spid="66" grpId="0" animBg="1"/>
      <p:bldP spid="66" grpId="1" animBg="1"/>
      <p:bldP spid="63" grpId="0" animBg="1"/>
      <p:bldP spid="63" grpId="1" animBg="1"/>
      <p:bldP spid="13" grpId="0"/>
      <p:bldP spid="4" grpId="0"/>
      <p:bldP spid="14" grpId="0" animBg="1"/>
      <p:bldP spid="14" grpId="1" animBg="1"/>
      <p:bldP spid="15" grpId="0" animBg="1"/>
      <p:bldP spid="5" grpId="0" animBg="1"/>
      <p:bldP spid="5" grpId="1" animBg="1"/>
      <p:bldP spid="16" grpId="0" animBg="1"/>
      <p:bldP spid="17" grpId="0" animBg="1"/>
      <p:bldP spid="17" grpId="1" animBg="1"/>
      <p:bldP spid="18" grpId="0" animBg="1"/>
      <p:bldP spid="19" grpId="0" animBg="1"/>
      <p:bldP spid="19" grpId="1" animBg="1"/>
      <p:bldP spid="20" grpId="0" animBg="1"/>
      <p:bldP spid="21" grpId="0" animBg="1"/>
      <p:bldP spid="21" grpId="1" animBg="1"/>
      <p:bldP spid="22" grpId="0" animBg="1"/>
      <p:bldP spid="23" grpId="0" animBg="1"/>
      <p:bldP spid="23" grpId="1" animBg="1"/>
      <p:bldP spid="24" grpId="0" animBg="1"/>
      <p:bldP spid="35" grpId="0" animBg="1"/>
      <p:bldP spid="35" grpId="1" animBg="1"/>
      <p:bldP spid="36" grpId="0" animBg="1"/>
      <p:bldP spid="37" grpId="0" animBg="1"/>
      <p:bldP spid="37" grpId="1" animBg="1"/>
      <p:bldP spid="38" grpId="0" animBg="1"/>
      <p:bldP spid="39" grpId="0" animBg="1"/>
      <p:bldP spid="39" grpId="1" animBg="1"/>
      <p:bldP spid="40" grpId="0" animBg="1"/>
      <p:bldP spid="41" grpId="0" animBg="1"/>
      <p:bldP spid="41" grpId="1" animBg="1"/>
      <p:bldP spid="42" grpId="0" animBg="1"/>
      <p:bldP spid="43" grpId="0" animBg="1"/>
      <p:bldP spid="43" grpId="1" animBg="1"/>
      <p:bldP spid="44" grpId="0" animBg="1"/>
      <p:bldP spid="45" grpId="0" animBg="1"/>
      <p:bldP spid="45" grpId="1" animBg="1"/>
      <p:bldP spid="46" grpId="0" animBg="1"/>
      <p:bldP spid="47" grpId="0" animBg="1"/>
      <p:bldP spid="47" grpId="1" animBg="1"/>
      <p:bldP spid="48" grpId="0" animBg="1"/>
      <p:bldP spid="48" grpId="1" animBg="1"/>
      <p:bldP spid="49" grpId="0" animBg="1"/>
      <p:bldP spid="49" grpId="1" animBg="1"/>
      <p:bldP spid="50" grpId="0" animBg="1"/>
      <p:bldP spid="50" grpId="1" animBg="1"/>
      <p:bldP spid="51" grpId="0" animBg="1"/>
      <p:bldP spid="51" grpId="1" animBg="1"/>
      <p:bldP spid="52" grpId="0" animBg="1"/>
      <p:bldP spid="53" grpId="0" animBg="1"/>
      <p:bldP spid="53" grpId="1" animBg="1"/>
      <p:bldP spid="54" grpId="0" animBg="1"/>
      <p:bldP spid="54" grpId="1" animBg="1"/>
      <p:bldP spid="55" grpId="0" animBg="1"/>
      <p:bldP spid="55" grpId="1" animBg="1"/>
      <p:bldP spid="56" grpId="0" animBg="1"/>
      <p:bldP spid="56" grpId="1" animBg="1"/>
      <p:bldP spid="57" grpId="0" animBg="1"/>
      <p:bldP spid="57" grpId="1" animBg="1"/>
      <p:bldP spid="58" grpId="0" animBg="1"/>
      <p:bldP spid="58" grpId="1" animBg="1"/>
      <p:bldP spid="59" grpId="0" animBg="1"/>
      <p:bldP spid="59" grpId="1" animBg="1"/>
      <p:bldP spid="60" grpId="0" animBg="1"/>
      <p:bldP spid="61" grpId="0" animBg="1"/>
      <p:bldP spid="61" grpId="1" animBg="1"/>
      <p:bldP spid="62" grpId="0" animBg="1"/>
      <p:bldP spid="80" grpId="0" animBg="1"/>
      <p:bldP spid="81" grpId="0" animBg="1"/>
      <p:bldP spid="82" grpId="0" animBg="1"/>
      <p:bldP spid="83" grpId="0" animBg="1"/>
      <p:bldP spid="84" grpId="0" animBg="1"/>
      <p:bldP spid="85" grpId="0" animBg="1"/>
      <p:bldP spid="89" grpId="0"/>
      <p:bldP spid="90" grpId="0"/>
      <p:bldP spid="91" grpId="0"/>
      <p:bldP spid="7" grpId="0"/>
      <p:bldP spid="7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Ellipse 22"/>
          <p:cNvSpPr/>
          <p:nvPr>
            <p:custDataLst>
              <p:tags r:id="rId1"/>
            </p:custDataLst>
          </p:nvPr>
        </p:nvSpPr>
        <p:spPr>
          <a:xfrm>
            <a:off x="119306" y="4369484"/>
            <a:ext cx="2880320" cy="2106759"/>
          </a:xfrm>
          <a:prstGeom prst="ellipse">
            <a:avLst/>
          </a:prstGeom>
          <a:noFill/>
          <a:ln w="76200">
            <a:solidFill>
              <a:srgbClr val="FFFF00"/>
            </a:solid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p:cNvSpPr>
            <a:spLocks noGrp="1"/>
          </p:cNvSpPr>
          <p:nvPr>
            <p:ph type="title"/>
            <p:custDataLst>
              <p:tags r:id="rId2"/>
            </p:custDataLst>
          </p:nvPr>
        </p:nvSpPr>
        <p:spPr>
          <a:xfrm>
            <a:off x="35496" y="413792"/>
            <a:ext cx="9073008" cy="1143000"/>
          </a:xfrm>
        </p:spPr>
        <p:txBody>
          <a:bodyPr>
            <a:normAutofit fontScale="90000"/>
          </a:bodyPr>
          <a:lstStyle/>
          <a:p>
            <a:pPr marL="0" indent="0" algn="ctr">
              <a:buNone/>
            </a:pPr>
            <a:r>
              <a:rPr lang="fr-FR" sz="3600" dirty="0" smtClean="0">
                <a:latin typeface="Verdana" panose="020B0604030504040204" pitchFamily="34" charset="0"/>
                <a:ea typeface="Verdana" panose="020B0604030504040204" pitchFamily="34" charset="0"/>
                <a:cs typeface="Verdana" panose="020B0604030504040204" pitchFamily="34" charset="0"/>
              </a:rPr>
              <a:t>L’effet chimique et la tension continue</a:t>
            </a:r>
            <a:endParaRPr lang="fr-FR" sz="3600" dirty="0">
              <a:latin typeface="Verdana" panose="020B0604030504040204" pitchFamily="34" charset="0"/>
              <a:ea typeface="Verdana" panose="020B0604030504040204" pitchFamily="34" charset="0"/>
              <a:cs typeface="Verdana" panose="020B0604030504040204" pitchFamily="34" charset="0"/>
            </a:endParaRPr>
          </a:p>
        </p:txBody>
      </p:sp>
      <p:sp>
        <p:nvSpPr>
          <p:cNvPr id="13" name="Espace réservé du contenu 2"/>
          <p:cNvSpPr txBox="1">
            <a:spLocks/>
          </p:cNvSpPr>
          <p:nvPr>
            <p:custDataLst>
              <p:tags r:id="rId3"/>
            </p:custDataLst>
          </p:nvPr>
        </p:nvSpPr>
        <p:spPr>
          <a:xfrm>
            <a:off x="0" y="1124744"/>
            <a:ext cx="9036496" cy="208559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1800" dirty="0" smtClean="0">
                <a:latin typeface="Verdana" panose="020B0604030504040204" pitchFamily="34" charset="0"/>
                <a:ea typeface="Verdana" panose="020B0604030504040204" pitchFamily="34" charset="0"/>
                <a:cs typeface="Verdana" panose="020B0604030504040204" pitchFamily="34" charset="0"/>
              </a:rPr>
              <a:t>On mettra une flèche sur les conducteurs d’un schéma pour indiquer le sens du courant « positif », et une flèche à côté d’un élément du circuit pour indiquer où les tensions présentes avec, le plus (pointe de la flèche) et le moins (base de la flèche).</a:t>
            </a:r>
          </a:p>
          <a:p>
            <a:pPr marL="0" indent="0" algn="just">
              <a:buNone/>
            </a:pPr>
            <a:endParaRPr lang="fr-FR" sz="1600" dirty="0">
              <a:latin typeface="Verdana" panose="020B0604030504040204" pitchFamily="34" charset="0"/>
              <a:ea typeface="Verdana" panose="020B0604030504040204" pitchFamily="34" charset="0"/>
              <a:cs typeface="Verdana" panose="020B0604030504040204" pitchFamily="34" charset="0"/>
            </a:endParaRPr>
          </a:p>
          <a:p>
            <a:pPr marL="0" indent="0" algn="just">
              <a:buNone/>
            </a:pPr>
            <a:r>
              <a:rPr lang="fr-FR" sz="1800" dirty="0" smtClean="0">
                <a:latin typeface="Verdana" panose="020B0604030504040204" pitchFamily="34" charset="0"/>
                <a:ea typeface="Verdana" panose="020B0604030504040204" pitchFamily="34" charset="0"/>
                <a:cs typeface="Verdana" panose="020B0604030504040204" pitchFamily="34" charset="0"/>
              </a:rPr>
              <a:t>La tension (force électromotrice FEM, différence de potentiel DDP) notée U, V ou E sera exprimée en Volt, symbole V.</a:t>
            </a:r>
          </a:p>
          <a:p>
            <a:pPr marL="0" indent="0" algn="just">
              <a:buNone/>
            </a:pPr>
            <a:r>
              <a:rPr lang="fr-FR" sz="1800" dirty="0" smtClean="0">
                <a:latin typeface="Verdana" panose="020B0604030504040204" pitchFamily="34" charset="0"/>
                <a:ea typeface="Verdana" panose="020B0604030504040204" pitchFamily="34" charset="0"/>
                <a:cs typeface="Verdana" panose="020B0604030504040204" pitchFamily="34" charset="0"/>
              </a:rPr>
              <a:t>L’intensité, le courant, noté I sera exprimé en Ampère symbole A.</a:t>
            </a:r>
          </a:p>
          <a:p>
            <a:pPr marL="0" indent="0" algn="just">
              <a:buNone/>
            </a:pPr>
            <a:endParaRPr lang="fr-FR" sz="1800" dirty="0" smtClean="0">
              <a:latin typeface="Verdana" panose="020B0604030504040204" pitchFamily="34" charset="0"/>
              <a:ea typeface="Verdana" panose="020B0604030504040204" pitchFamily="34" charset="0"/>
              <a:cs typeface="Verdana" panose="020B0604030504040204" pitchFamily="34" charset="0"/>
            </a:endParaRPr>
          </a:p>
          <a:p>
            <a:pPr algn="just"/>
            <a:endParaRPr lang="fr-FR" sz="1800" dirty="0" smtClean="0">
              <a:latin typeface="Verdana" panose="020B0604030504040204" pitchFamily="34" charset="0"/>
              <a:ea typeface="Verdana" panose="020B0604030504040204" pitchFamily="34" charset="0"/>
              <a:cs typeface="Verdana" panose="020B0604030504040204" pitchFamily="34" charset="0"/>
            </a:endParaRPr>
          </a:p>
          <a:p>
            <a:pPr algn="just"/>
            <a:endParaRPr lang="fr-FR" sz="1800" dirty="0">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custDataLst>
              <p:tags r:id="rId4"/>
            </p:custDataLst>
          </p:nvPr>
        </p:nvSpPr>
        <p:spPr>
          <a:xfrm>
            <a:off x="2203835" y="4288738"/>
            <a:ext cx="3816424" cy="2304256"/>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4" name="Rectangle 3"/>
          <p:cNvSpPr/>
          <p:nvPr>
            <p:custDataLst>
              <p:tags r:id="rId5"/>
            </p:custDataLst>
          </p:nvPr>
        </p:nvSpPr>
        <p:spPr>
          <a:xfrm>
            <a:off x="5732227" y="4792794"/>
            <a:ext cx="504056" cy="1152128"/>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6" name="Groupe 5"/>
          <p:cNvGrpSpPr/>
          <p:nvPr>
            <p:custDataLst>
              <p:tags r:id="rId6"/>
            </p:custDataLst>
          </p:nvPr>
        </p:nvGrpSpPr>
        <p:grpSpPr>
          <a:xfrm>
            <a:off x="1573098" y="5296850"/>
            <a:ext cx="1296117" cy="406046"/>
            <a:chOff x="700903" y="4941168"/>
            <a:chExt cx="1296117" cy="406046"/>
          </a:xfrm>
          <a:blipFill>
            <a:blip r:embed="rId25"/>
            <a:tile tx="0" ty="0" sx="100000" sy="100000" flip="none" algn="tl"/>
          </a:blipFill>
        </p:grpSpPr>
        <p:sp useBgFill="1">
          <p:nvSpPr>
            <p:cNvPr id="5" name="Rectangle 4"/>
            <p:cNvSpPr/>
            <p:nvPr/>
          </p:nvSpPr>
          <p:spPr>
            <a:xfrm>
              <a:off x="899592" y="4941168"/>
              <a:ext cx="864096" cy="288032"/>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7" name="Rectangle 6"/>
            <p:cNvSpPr/>
            <p:nvPr/>
          </p:nvSpPr>
          <p:spPr>
            <a:xfrm>
              <a:off x="700903" y="4972814"/>
              <a:ext cx="432048" cy="360040"/>
            </a:xfrm>
            <a:prstGeom prst="rect">
              <a:avLst/>
            </a:prstGeom>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8" name="Rectangle 7"/>
            <p:cNvSpPr/>
            <p:nvPr/>
          </p:nvSpPr>
          <p:spPr>
            <a:xfrm>
              <a:off x="1547690" y="4972772"/>
              <a:ext cx="449330" cy="374442"/>
            </a:xfrm>
            <a:prstGeom prst="rect">
              <a:avLst/>
            </a:prstGeom>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0" name="Connecteur droit avec flèche 9"/>
          <p:cNvCxnSpPr/>
          <p:nvPr>
            <p:custDataLst>
              <p:tags r:id="rId7"/>
            </p:custDataLst>
          </p:nvPr>
        </p:nvCxnSpPr>
        <p:spPr>
          <a:xfrm flipV="1">
            <a:off x="1639573" y="4720786"/>
            <a:ext cx="0" cy="129614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custDataLst>
              <p:tags r:id="rId8"/>
            </p:custDataLst>
          </p:nvPr>
        </p:nvCxnSpPr>
        <p:spPr>
          <a:xfrm rot="5400000" flipV="1">
            <a:off x="3247951" y="4180726"/>
            <a:ext cx="0" cy="21602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custDataLst>
              <p:tags r:id="rId9"/>
            </p:custDataLst>
          </p:nvPr>
        </p:nvCxnSpPr>
        <p:spPr>
          <a:xfrm rot="5400000" flipH="1">
            <a:off x="4832127" y="6484982"/>
            <a:ext cx="0" cy="21602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 name="Espace réservé du contenu 2"/>
          <p:cNvSpPr txBox="1">
            <a:spLocks/>
          </p:cNvSpPr>
          <p:nvPr>
            <p:custDataLst>
              <p:tags r:id="rId10"/>
            </p:custDataLst>
          </p:nvPr>
        </p:nvSpPr>
        <p:spPr>
          <a:xfrm>
            <a:off x="263322" y="5273942"/>
            <a:ext cx="1572374" cy="62187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2000" b="1" dirty="0" smtClean="0">
                <a:latin typeface="Verdana" panose="020B0604030504040204" pitchFamily="34" charset="0"/>
                <a:ea typeface="Verdana" panose="020B0604030504040204" pitchFamily="34" charset="0"/>
                <a:cs typeface="Verdana" panose="020B0604030504040204" pitchFamily="34" charset="0"/>
              </a:rPr>
              <a:t>U = 15 V</a:t>
            </a:r>
            <a:endParaRPr lang="fr-FR" sz="2000" b="1" dirty="0">
              <a:latin typeface="Verdana" panose="020B0604030504040204" pitchFamily="34" charset="0"/>
              <a:ea typeface="Verdana" panose="020B0604030504040204" pitchFamily="34" charset="0"/>
              <a:cs typeface="Verdana" panose="020B0604030504040204" pitchFamily="34" charset="0"/>
            </a:endParaRPr>
          </a:p>
        </p:txBody>
      </p:sp>
      <p:sp>
        <p:nvSpPr>
          <p:cNvPr id="16" name="Espace réservé du contenu 2"/>
          <p:cNvSpPr txBox="1">
            <a:spLocks/>
          </p:cNvSpPr>
          <p:nvPr>
            <p:custDataLst>
              <p:tags r:id="rId11"/>
            </p:custDataLst>
          </p:nvPr>
        </p:nvSpPr>
        <p:spPr>
          <a:xfrm>
            <a:off x="3139938" y="3887241"/>
            <a:ext cx="1512623" cy="62187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2000" b="1" dirty="0" smtClean="0">
                <a:latin typeface="Verdana" panose="020B0604030504040204" pitchFamily="34" charset="0"/>
                <a:ea typeface="Verdana" panose="020B0604030504040204" pitchFamily="34" charset="0"/>
                <a:cs typeface="Verdana" panose="020B0604030504040204" pitchFamily="34" charset="0"/>
              </a:rPr>
              <a:t>I = 1 A</a:t>
            </a:r>
            <a:endParaRPr lang="fr-FR" sz="2000" b="1" dirty="0">
              <a:latin typeface="Verdana" panose="020B0604030504040204" pitchFamily="34" charset="0"/>
              <a:ea typeface="Verdana" panose="020B0604030504040204" pitchFamily="34" charset="0"/>
              <a:cs typeface="Verdana" panose="020B0604030504040204" pitchFamily="34" charset="0"/>
            </a:endParaRPr>
          </a:p>
        </p:txBody>
      </p:sp>
      <p:sp>
        <p:nvSpPr>
          <p:cNvPr id="17" name="Espace réservé du contenu 2"/>
          <p:cNvSpPr txBox="1">
            <a:spLocks/>
          </p:cNvSpPr>
          <p:nvPr>
            <p:custDataLst>
              <p:tags r:id="rId12"/>
            </p:custDataLst>
          </p:nvPr>
        </p:nvSpPr>
        <p:spPr>
          <a:xfrm>
            <a:off x="4219604" y="6165304"/>
            <a:ext cx="1512623" cy="62187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2000" b="1" dirty="0" smtClean="0">
                <a:latin typeface="Verdana" panose="020B0604030504040204" pitchFamily="34" charset="0"/>
                <a:ea typeface="Verdana" panose="020B0604030504040204" pitchFamily="34" charset="0"/>
                <a:cs typeface="Verdana" panose="020B0604030504040204" pitchFamily="34" charset="0"/>
              </a:rPr>
              <a:t>I = 1 A</a:t>
            </a:r>
            <a:endParaRPr lang="fr-FR" sz="2000" b="1" dirty="0">
              <a:latin typeface="Verdana" panose="020B0604030504040204" pitchFamily="34" charset="0"/>
              <a:ea typeface="Verdana" panose="020B0604030504040204" pitchFamily="34" charset="0"/>
              <a:cs typeface="Verdana" panose="020B0604030504040204" pitchFamily="34" charset="0"/>
            </a:endParaRPr>
          </a:p>
          <a:p>
            <a:pPr marL="0" indent="0" algn="just">
              <a:buNone/>
            </a:pPr>
            <a:endParaRPr lang="fr-FR" sz="2000" b="1" dirty="0" smtClean="0">
              <a:latin typeface="Verdana" panose="020B0604030504040204" pitchFamily="34" charset="0"/>
              <a:ea typeface="Verdana" panose="020B0604030504040204" pitchFamily="34" charset="0"/>
              <a:cs typeface="Verdana" panose="020B0604030504040204" pitchFamily="34" charset="0"/>
            </a:endParaRPr>
          </a:p>
        </p:txBody>
      </p:sp>
      <p:sp>
        <p:nvSpPr>
          <p:cNvPr id="9" name="ZoneTexte 8"/>
          <p:cNvSpPr txBox="1"/>
          <p:nvPr>
            <p:custDataLst>
              <p:tags r:id="rId13"/>
            </p:custDataLst>
          </p:nvPr>
        </p:nvSpPr>
        <p:spPr>
          <a:xfrm>
            <a:off x="419562" y="3888628"/>
            <a:ext cx="1271695" cy="400110"/>
          </a:xfrm>
          <a:prstGeom prst="rect">
            <a:avLst/>
          </a:prstGeom>
          <a:noFill/>
        </p:spPr>
        <p:txBody>
          <a:bodyPr wrap="none" rtlCol="0">
            <a:spAutoFit/>
          </a:bodyPr>
          <a:lstStyle/>
          <a:p>
            <a:r>
              <a:rPr lang="fr-FR" sz="2000" dirty="0" smtClean="0">
                <a:latin typeface="Verdana" panose="020B0604030504040204" pitchFamily="34" charset="0"/>
                <a:ea typeface="Verdana" panose="020B0604030504040204" pitchFamily="34" charset="0"/>
                <a:cs typeface="Verdana" panose="020B0604030504040204" pitchFamily="34" charset="0"/>
              </a:rPr>
              <a:t>exemple</a:t>
            </a:r>
            <a:endParaRPr lang="fr-FR" sz="2000" dirty="0">
              <a:latin typeface="Verdana" panose="020B0604030504040204" pitchFamily="34" charset="0"/>
              <a:ea typeface="Verdana" panose="020B0604030504040204" pitchFamily="34" charset="0"/>
              <a:cs typeface="Verdana" panose="020B0604030504040204" pitchFamily="34" charset="0"/>
            </a:endParaRPr>
          </a:p>
        </p:txBody>
      </p:sp>
      <p:sp>
        <p:nvSpPr>
          <p:cNvPr id="18" name="Espace réservé du contenu 2"/>
          <p:cNvSpPr txBox="1">
            <a:spLocks/>
          </p:cNvSpPr>
          <p:nvPr>
            <p:custDataLst>
              <p:tags r:id="rId14"/>
            </p:custDataLst>
          </p:nvPr>
        </p:nvSpPr>
        <p:spPr>
          <a:xfrm>
            <a:off x="5732227" y="5017556"/>
            <a:ext cx="504056" cy="62187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2000" b="1" dirty="0" smtClean="0">
                <a:latin typeface="Verdana" panose="020B0604030504040204" pitchFamily="34" charset="0"/>
                <a:ea typeface="Verdana" panose="020B0604030504040204" pitchFamily="34" charset="0"/>
                <a:cs typeface="Verdana" panose="020B0604030504040204" pitchFamily="34" charset="0"/>
              </a:rPr>
              <a:t>R</a:t>
            </a:r>
            <a:endParaRPr lang="fr-FR" sz="2000" b="1" dirty="0">
              <a:latin typeface="Verdana" panose="020B0604030504040204" pitchFamily="34" charset="0"/>
              <a:ea typeface="Verdana" panose="020B0604030504040204" pitchFamily="34" charset="0"/>
              <a:cs typeface="Verdana" panose="020B0604030504040204" pitchFamily="34" charset="0"/>
            </a:endParaRPr>
          </a:p>
          <a:p>
            <a:pPr marL="0" indent="0" algn="just">
              <a:buNone/>
            </a:pPr>
            <a:endParaRPr lang="fr-FR" sz="2000" b="1" dirty="0" smtClean="0">
              <a:latin typeface="Verdana" panose="020B0604030504040204" pitchFamily="34" charset="0"/>
              <a:ea typeface="Verdana" panose="020B0604030504040204" pitchFamily="34" charset="0"/>
              <a:cs typeface="Verdana" panose="020B0604030504040204" pitchFamily="34" charset="0"/>
            </a:endParaRPr>
          </a:p>
        </p:txBody>
      </p:sp>
      <p:sp>
        <p:nvSpPr>
          <p:cNvPr id="11" name="ZoneTexte 10"/>
          <p:cNvSpPr txBox="1"/>
          <p:nvPr>
            <p:custDataLst>
              <p:tags r:id="rId15"/>
            </p:custDataLst>
          </p:nvPr>
        </p:nvSpPr>
        <p:spPr>
          <a:xfrm>
            <a:off x="6216382" y="4482986"/>
            <a:ext cx="2964130" cy="1754326"/>
          </a:xfrm>
          <a:prstGeom prst="rect">
            <a:avLst/>
          </a:prstGeom>
          <a:noFill/>
        </p:spPr>
        <p:txBody>
          <a:bodyPr wrap="square" rtlCol="0">
            <a:spAutoFit/>
          </a:bodyPr>
          <a:lstStyle/>
          <a:p>
            <a:pPr algn="ctr"/>
            <a:r>
              <a:rPr lang="fr-FR" dirty="0" smtClean="0">
                <a:latin typeface="Verdana" panose="020B0604030504040204" pitchFamily="34" charset="0"/>
                <a:ea typeface="Verdana" panose="020B0604030504040204" pitchFamily="34" charset="0"/>
                <a:cs typeface="Verdana" panose="020B0604030504040204" pitchFamily="34" charset="0"/>
              </a:rPr>
              <a:t>Aux bornes d’un récepteur, on parlera de « chute de tension »</a:t>
            </a:r>
          </a:p>
          <a:p>
            <a:pPr algn="ctr"/>
            <a:r>
              <a:rPr lang="fr-FR" dirty="0" smtClean="0">
                <a:latin typeface="Verdana" panose="020B0604030504040204" pitchFamily="34" charset="0"/>
                <a:ea typeface="Verdana" panose="020B0604030504040204" pitchFamily="34" charset="0"/>
                <a:cs typeface="Verdana" panose="020B0604030504040204" pitchFamily="34" charset="0"/>
              </a:rPr>
              <a:t>Dans ce </a:t>
            </a:r>
            <a:r>
              <a:rPr lang="fr-FR" dirty="0" smtClean="0">
                <a:latin typeface="Verdana" panose="020B0604030504040204" pitchFamily="34" charset="0"/>
                <a:ea typeface="Verdana" panose="020B0604030504040204" pitchFamily="34" charset="0"/>
                <a:cs typeface="Verdana" panose="020B0604030504040204" pitchFamily="34" charset="0"/>
              </a:rPr>
              <a:t>cas, la  </a:t>
            </a:r>
            <a:r>
              <a:rPr lang="fr-FR" dirty="0" smtClean="0">
                <a:latin typeface="Verdana" panose="020B0604030504040204" pitchFamily="34" charset="0"/>
                <a:ea typeface="Verdana" panose="020B0604030504040204" pitchFamily="34" charset="0"/>
                <a:cs typeface="Verdana" panose="020B0604030504040204" pitchFamily="34" charset="0"/>
              </a:rPr>
              <a:t>tension est fléchée en sens inverse du courant</a:t>
            </a:r>
            <a:endParaRPr lang="fr-FR" dirty="0">
              <a:latin typeface="Verdana" panose="020B0604030504040204" pitchFamily="34" charset="0"/>
              <a:ea typeface="Verdana" panose="020B0604030504040204" pitchFamily="34" charset="0"/>
              <a:cs typeface="Verdana" panose="020B0604030504040204" pitchFamily="34" charset="0"/>
            </a:endParaRPr>
          </a:p>
        </p:txBody>
      </p:sp>
      <p:cxnSp>
        <p:nvCxnSpPr>
          <p:cNvPr id="19" name="Connecteur droit avec flèche 18"/>
          <p:cNvCxnSpPr/>
          <p:nvPr>
            <p:custDataLst>
              <p:tags r:id="rId16"/>
            </p:custDataLst>
          </p:nvPr>
        </p:nvCxnSpPr>
        <p:spPr>
          <a:xfrm flipV="1">
            <a:off x="5463067" y="4720786"/>
            <a:ext cx="0" cy="129614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custDataLst>
              <p:tags r:id="rId17"/>
            </p:custDataLst>
          </p:nvPr>
        </p:nvCxnSpPr>
        <p:spPr>
          <a:xfrm flipH="1">
            <a:off x="6012160" y="4437112"/>
            <a:ext cx="0" cy="21602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Espace réservé du contenu 2"/>
          <p:cNvSpPr txBox="1">
            <a:spLocks/>
          </p:cNvSpPr>
          <p:nvPr>
            <p:custDataLst>
              <p:tags r:id="rId18"/>
            </p:custDataLst>
          </p:nvPr>
        </p:nvSpPr>
        <p:spPr>
          <a:xfrm>
            <a:off x="4787569" y="4369484"/>
            <a:ext cx="1512623" cy="62187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2000" b="1" dirty="0" smtClean="0">
                <a:latin typeface="Verdana" panose="020B0604030504040204" pitchFamily="34" charset="0"/>
                <a:ea typeface="Verdana" panose="020B0604030504040204" pitchFamily="34" charset="0"/>
                <a:cs typeface="Verdana" panose="020B0604030504040204" pitchFamily="34" charset="0"/>
              </a:rPr>
              <a:t>I = 1 A</a:t>
            </a:r>
            <a:endParaRPr lang="fr-FR" sz="2000" b="1" dirty="0">
              <a:latin typeface="Verdana" panose="020B0604030504040204" pitchFamily="34" charset="0"/>
              <a:ea typeface="Verdana" panose="020B0604030504040204" pitchFamily="34" charset="0"/>
              <a:cs typeface="Verdana" panose="020B0604030504040204" pitchFamily="34" charset="0"/>
            </a:endParaRPr>
          </a:p>
          <a:p>
            <a:pPr marL="0" indent="0" algn="just">
              <a:buNone/>
            </a:pPr>
            <a:endParaRPr lang="fr-FR" sz="2000" b="1" dirty="0" smtClean="0">
              <a:latin typeface="Verdana" panose="020B0604030504040204" pitchFamily="34" charset="0"/>
              <a:ea typeface="Verdana" panose="020B0604030504040204" pitchFamily="34" charset="0"/>
              <a:cs typeface="Verdana" panose="020B0604030504040204" pitchFamily="34" charset="0"/>
            </a:endParaRPr>
          </a:p>
        </p:txBody>
      </p:sp>
      <p:sp>
        <p:nvSpPr>
          <p:cNvPr id="22" name="Espace réservé du contenu 2"/>
          <p:cNvSpPr txBox="1">
            <a:spLocks/>
          </p:cNvSpPr>
          <p:nvPr>
            <p:custDataLst>
              <p:tags r:id="rId19"/>
            </p:custDataLst>
          </p:nvPr>
        </p:nvSpPr>
        <p:spPr>
          <a:xfrm>
            <a:off x="4067944" y="4991363"/>
            <a:ext cx="1572374" cy="62187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2000" b="1" dirty="0" smtClean="0">
                <a:latin typeface="Verdana" panose="020B0604030504040204" pitchFamily="34" charset="0"/>
                <a:ea typeface="Verdana" panose="020B0604030504040204" pitchFamily="34" charset="0"/>
                <a:cs typeface="Verdana" panose="020B0604030504040204" pitchFamily="34" charset="0"/>
              </a:rPr>
              <a:t>U = 15 V</a:t>
            </a:r>
            <a:endParaRPr lang="fr-FR" sz="2000" b="1" dirty="0">
              <a:latin typeface="Verdana" panose="020B0604030504040204" pitchFamily="34" charset="0"/>
              <a:ea typeface="Verdana" panose="020B0604030504040204" pitchFamily="34" charset="0"/>
              <a:cs typeface="Verdana" panose="020B0604030504040204" pitchFamily="34" charset="0"/>
            </a:endParaRPr>
          </a:p>
        </p:txBody>
      </p:sp>
      <p:sp>
        <p:nvSpPr>
          <p:cNvPr id="24" name="ZoneTexte 23"/>
          <p:cNvSpPr txBox="1"/>
          <p:nvPr>
            <p:custDataLst>
              <p:tags r:id="rId20"/>
            </p:custDataLst>
          </p:nvPr>
        </p:nvSpPr>
        <p:spPr>
          <a:xfrm>
            <a:off x="-36512" y="6093296"/>
            <a:ext cx="2228571" cy="646331"/>
          </a:xfrm>
          <a:prstGeom prst="rect">
            <a:avLst/>
          </a:prstGeom>
          <a:solidFill>
            <a:srgbClr val="FFFF00">
              <a:alpha val="64000"/>
            </a:srgbClr>
          </a:solidFill>
          <a:effectLst>
            <a:glow rad="228600">
              <a:schemeClr val="accent3">
                <a:satMod val="175000"/>
                <a:alpha val="40000"/>
              </a:schemeClr>
            </a:glow>
            <a:softEdge rad="63500"/>
          </a:effectLst>
        </p:spPr>
        <p:txBody>
          <a:bodyPr wrap="squar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Générateur courant continu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5" name="Espace réservé du contenu 2"/>
          <p:cNvSpPr txBox="1">
            <a:spLocks/>
          </p:cNvSpPr>
          <p:nvPr>
            <p:custDataLst>
              <p:tags r:id="rId21"/>
            </p:custDataLst>
          </p:nvPr>
        </p:nvSpPr>
        <p:spPr>
          <a:xfrm>
            <a:off x="1823920" y="4893796"/>
            <a:ext cx="368139" cy="62187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2000" b="1" dirty="0" smtClean="0">
                <a:latin typeface="Verdana" panose="020B0604030504040204" pitchFamily="34" charset="0"/>
                <a:ea typeface="Verdana" panose="020B0604030504040204" pitchFamily="34" charset="0"/>
                <a:cs typeface="Verdana" panose="020B0604030504040204" pitchFamily="34" charset="0"/>
              </a:rPr>
              <a:t>+</a:t>
            </a:r>
            <a:endParaRPr lang="fr-FR" sz="2000" b="1" dirty="0">
              <a:latin typeface="Verdana" panose="020B0604030504040204" pitchFamily="34" charset="0"/>
              <a:ea typeface="Verdana" panose="020B0604030504040204" pitchFamily="34" charset="0"/>
              <a:cs typeface="Verdana" panose="020B0604030504040204" pitchFamily="34" charset="0"/>
            </a:endParaRPr>
          </a:p>
        </p:txBody>
      </p:sp>
      <p:sp>
        <p:nvSpPr>
          <p:cNvPr id="26" name="Espace réservé du contenu 2"/>
          <p:cNvSpPr txBox="1">
            <a:spLocks/>
          </p:cNvSpPr>
          <p:nvPr>
            <p:custDataLst>
              <p:tags r:id="rId22"/>
            </p:custDataLst>
          </p:nvPr>
        </p:nvSpPr>
        <p:spPr>
          <a:xfrm>
            <a:off x="1835696" y="5546795"/>
            <a:ext cx="368139" cy="62187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2000" b="1" dirty="0" smtClean="0">
                <a:latin typeface="Verdana" panose="020B0604030504040204" pitchFamily="34" charset="0"/>
                <a:ea typeface="Verdana" panose="020B0604030504040204" pitchFamily="34" charset="0"/>
                <a:cs typeface="Verdana" panose="020B0604030504040204" pitchFamily="34" charset="0"/>
              </a:rPr>
              <a:t>-</a:t>
            </a:r>
            <a:endParaRPr lang="fr-FR" sz="20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099269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par>
                          <p:cTn id="17" fill="hold">
                            <p:stCondLst>
                              <p:cond delay="1000"/>
                            </p:stCondLst>
                            <p:childTnLst>
                              <p:par>
                                <p:cTn id="18" presetID="10" presetClass="entr" presetSubtype="0" fill="hold" grpId="0" nodeType="afterEffect">
                                  <p:stCondLst>
                                    <p:cond delay="0"/>
                                  </p:stCondLst>
                                  <p:iterate type="wd">
                                    <p:tmPct val="10000"/>
                                  </p:iterate>
                                  <p:childTnLst>
                                    <p:set>
                                      <p:cBhvr>
                                        <p:cTn id="19" dur="1" fill="hold">
                                          <p:stCondLst>
                                            <p:cond delay="0"/>
                                          </p:stCondLst>
                                        </p:cTn>
                                        <p:tgtEl>
                                          <p:spTgt spid="15"/>
                                        </p:tgtEl>
                                        <p:attrNameLst>
                                          <p:attrName>style.visibility</p:attrName>
                                        </p:attrNameLst>
                                      </p:cBhvr>
                                      <p:to>
                                        <p:strVal val="visible"/>
                                      </p:to>
                                    </p:set>
                                    <p:animEffect transition="in" filter="fade">
                                      <p:cBhvr>
                                        <p:cTn id="20" dur="500"/>
                                        <p:tgtEl>
                                          <p:spTgt spid="15"/>
                                        </p:tgtEl>
                                      </p:cBhvr>
                                    </p:animEffect>
                                  </p:childTnLst>
                                </p:cTn>
                              </p:par>
                            </p:childTnLst>
                          </p:cTn>
                        </p:par>
                        <p:par>
                          <p:cTn id="21" fill="hold">
                            <p:stCondLst>
                              <p:cond delay="1650"/>
                            </p:stCondLst>
                            <p:childTnLst>
                              <p:par>
                                <p:cTn id="22" presetID="22" presetClass="entr" presetSubtype="4" fill="hold"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down)">
                                      <p:cBhvr>
                                        <p:cTn id="24" dur="500"/>
                                        <p:tgtEl>
                                          <p:spTgt spid="10"/>
                                        </p:tgtEl>
                                      </p:cBhvr>
                                    </p:animEffect>
                                  </p:childTnLst>
                                </p:cTn>
                              </p:par>
                            </p:childTnLst>
                          </p:cTn>
                        </p:par>
                        <p:par>
                          <p:cTn id="25" fill="hold">
                            <p:stCondLst>
                              <p:cond delay="2150"/>
                            </p:stCondLst>
                            <p:childTnLst>
                              <p:par>
                                <p:cTn id="26" presetID="10" presetClass="entr" presetSubtype="0" fill="hold" grpId="0" nodeType="after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500"/>
                                        <p:tgtEl>
                                          <p:spTgt spid="4"/>
                                        </p:tgtEl>
                                      </p:cBhvr>
                                    </p:animEffect>
                                  </p:childTnLst>
                                </p:cTn>
                              </p:par>
                            </p:childTnLst>
                          </p:cTn>
                        </p:par>
                        <p:par>
                          <p:cTn id="29" fill="hold">
                            <p:stCondLst>
                              <p:cond delay="2650"/>
                            </p:stCondLst>
                            <p:childTnLst>
                              <p:par>
                                <p:cTn id="30" presetID="21" presetClass="entr" presetSubtype="1" fill="hold" grpId="0" nodeType="after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wheel(1)">
                                      <p:cBhvr>
                                        <p:cTn id="32" dur="2000"/>
                                        <p:tgtEl>
                                          <p:spTgt spid="3"/>
                                        </p:tgtEl>
                                      </p:cBhvr>
                                    </p:animEffect>
                                  </p:childTnLst>
                                </p:cTn>
                              </p:par>
                            </p:childTnLst>
                          </p:cTn>
                        </p:par>
                        <p:par>
                          <p:cTn id="33" fill="hold">
                            <p:stCondLst>
                              <p:cond delay="4650"/>
                            </p:stCondLst>
                            <p:childTnLst>
                              <p:par>
                                <p:cTn id="34" presetID="10" presetClass="entr" presetSubtype="0" fill="hold" grpId="0" nodeType="afterEffect">
                                  <p:stCondLst>
                                    <p:cond delay="0"/>
                                  </p:stCondLst>
                                  <p:iterate type="wd">
                                    <p:tmPct val="10000"/>
                                  </p:iterate>
                                  <p:childTnLst>
                                    <p:set>
                                      <p:cBhvr>
                                        <p:cTn id="35" dur="1" fill="hold">
                                          <p:stCondLst>
                                            <p:cond delay="0"/>
                                          </p:stCondLst>
                                        </p:cTn>
                                        <p:tgtEl>
                                          <p:spTgt spid="25"/>
                                        </p:tgtEl>
                                        <p:attrNameLst>
                                          <p:attrName>style.visibility</p:attrName>
                                        </p:attrNameLst>
                                      </p:cBhvr>
                                      <p:to>
                                        <p:strVal val="visible"/>
                                      </p:to>
                                    </p:set>
                                    <p:animEffect transition="in" filter="fade">
                                      <p:cBhvr>
                                        <p:cTn id="36" dur="500"/>
                                        <p:tgtEl>
                                          <p:spTgt spid="25"/>
                                        </p:tgtEl>
                                      </p:cBhvr>
                                    </p:animEffect>
                                  </p:childTnLst>
                                </p:cTn>
                              </p:par>
                            </p:childTnLst>
                          </p:cTn>
                        </p:par>
                        <p:par>
                          <p:cTn id="37" fill="hold">
                            <p:stCondLst>
                              <p:cond delay="5150"/>
                            </p:stCondLst>
                            <p:childTnLst>
                              <p:par>
                                <p:cTn id="38" presetID="10" presetClass="entr" presetSubtype="0" fill="hold" grpId="0" nodeType="afterEffect">
                                  <p:stCondLst>
                                    <p:cond delay="0"/>
                                  </p:stCondLst>
                                  <p:iterate type="wd">
                                    <p:tmPct val="10000"/>
                                  </p:iterate>
                                  <p:childTnLst>
                                    <p:set>
                                      <p:cBhvr>
                                        <p:cTn id="39" dur="1" fill="hold">
                                          <p:stCondLst>
                                            <p:cond delay="0"/>
                                          </p:stCondLst>
                                        </p:cTn>
                                        <p:tgtEl>
                                          <p:spTgt spid="26"/>
                                        </p:tgtEl>
                                        <p:attrNameLst>
                                          <p:attrName>style.visibility</p:attrName>
                                        </p:attrNameLst>
                                      </p:cBhvr>
                                      <p:to>
                                        <p:strVal val="visible"/>
                                      </p:to>
                                    </p:set>
                                    <p:animEffect transition="in" filter="fade">
                                      <p:cBhvr>
                                        <p:cTn id="40" dur="500"/>
                                        <p:tgtEl>
                                          <p:spTgt spid="26"/>
                                        </p:tgtEl>
                                      </p:cBhvr>
                                    </p:animEffect>
                                  </p:childTnLst>
                                </p:cTn>
                              </p:par>
                            </p:childTnLst>
                          </p:cTn>
                        </p:par>
                        <p:par>
                          <p:cTn id="41" fill="hold">
                            <p:stCondLst>
                              <p:cond delay="5650"/>
                            </p:stCondLst>
                            <p:childTnLst>
                              <p:par>
                                <p:cTn id="42" presetID="31" presetClass="entr" presetSubtype="0" fill="hold" grpId="0" nodeType="afterEffect">
                                  <p:stCondLst>
                                    <p:cond delay="0"/>
                                  </p:stCondLst>
                                  <p:childTnLst>
                                    <p:set>
                                      <p:cBhvr>
                                        <p:cTn id="43" dur="1" fill="hold">
                                          <p:stCondLst>
                                            <p:cond delay="0"/>
                                          </p:stCondLst>
                                        </p:cTn>
                                        <p:tgtEl>
                                          <p:spTgt spid="23"/>
                                        </p:tgtEl>
                                        <p:attrNameLst>
                                          <p:attrName>style.visibility</p:attrName>
                                        </p:attrNameLst>
                                      </p:cBhvr>
                                      <p:to>
                                        <p:strVal val="visible"/>
                                      </p:to>
                                    </p:set>
                                    <p:anim calcmode="lin" valueType="num">
                                      <p:cBhvr>
                                        <p:cTn id="44" dur="1000" fill="hold"/>
                                        <p:tgtEl>
                                          <p:spTgt spid="23"/>
                                        </p:tgtEl>
                                        <p:attrNameLst>
                                          <p:attrName>ppt_w</p:attrName>
                                        </p:attrNameLst>
                                      </p:cBhvr>
                                      <p:tavLst>
                                        <p:tav tm="0">
                                          <p:val>
                                            <p:fltVal val="0"/>
                                          </p:val>
                                        </p:tav>
                                        <p:tav tm="100000">
                                          <p:val>
                                            <p:strVal val="#ppt_w"/>
                                          </p:val>
                                        </p:tav>
                                      </p:tavLst>
                                    </p:anim>
                                    <p:anim calcmode="lin" valueType="num">
                                      <p:cBhvr>
                                        <p:cTn id="45" dur="1000" fill="hold"/>
                                        <p:tgtEl>
                                          <p:spTgt spid="23"/>
                                        </p:tgtEl>
                                        <p:attrNameLst>
                                          <p:attrName>ppt_h</p:attrName>
                                        </p:attrNameLst>
                                      </p:cBhvr>
                                      <p:tavLst>
                                        <p:tav tm="0">
                                          <p:val>
                                            <p:fltVal val="0"/>
                                          </p:val>
                                        </p:tav>
                                        <p:tav tm="100000">
                                          <p:val>
                                            <p:strVal val="#ppt_h"/>
                                          </p:val>
                                        </p:tav>
                                      </p:tavLst>
                                    </p:anim>
                                    <p:anim calcmode="lin" valueType="num">
                                      <p:cBhvr>
                                        <p:cTn id="46" dur="1000" fill="hold"/>
                                        <p:tgtEl>
                                          <p:spTgt spid="23"/>
                                        </p:tgtEl>
                                        <p:attrNameLst>
                                          <p:attrName>style.rotation</p:attrName>
                                        </p:attrNameLst>
                                      </p:cBhvr>
                                      <p:tavLst>
                                        <p:tav tm="0">
                                          <p:val>
                                            <p:fltVal val="90"/>
                                          </p:val>
                                        </p:tav>
                                        <p:tav tm="100000">
                                          <p:val>
                                            <p:fltVal val="0"/>
                                          </p:val>
                                        </p:tav>
                                      </p:tavLst>
                                    </p:anim>
                                    <p:animEffect transition="in" filter="fade">
                                      <p:cBhvr>
                                        <p:cTn id="47" dur="1000"/>
                                        <p:tgtEl>
                                          <p:spTgt spid="23"/>
                                        </p:tgtEl>
                                      </p:cBhvr>
                                    </p:animEffect>
                                  </p:childTnLst>
                                </p:cTn>
                              </p:par>
                              <p:par>
                                <p:cTn id="48" presetID="10" presetClass="entr" presetSubtype="0" fill="hold" grpId="0" nodeType="withEffect">
                                  <p:stCondLst>
                                    <p:cond delay="0"/>
                                  </p:stCondLst>
                                  <p:iterate type="wd">
                                    <p:tmPct val="10000"/>
                                  </p:iterate>
                                  <p:childTnLst>
                                    <p:set>
                                      <p:cBhvr>
                                        <p:cTn id="49" dur="1" fill="hold">
                                          <p:stCondLst>
                                            <p:cond delay="0"/>
                                          </p:stCondLst>
                                        </p:cTn>
                                        <p:tgtEl>
                                          <p:spTgt spid="24"/>
                                        </p:tgtEl>
                                        <p:attrNameLst>
                                          <p:attrName>style.visibility</p:attrName>
                                        </p:attrNameLst>
                                      </p:cBhvr>
                                      <p:to>
                                        <p:strVal val="visible"/>
                                      </p:to>
                                    </p:set>
                                    <p:animEffect transition="in" filter="fade">
                                      <p:cBhvr>
                                        <p:cTn id="50" dur="500"/>
                                        <p:tgtEl>
                                          <p:spTgt spid="24"/>
                                        </p:tgtEl>
                                      </p:cBhvr>
                                    </p:animEffect>
                                  </p:childTnLst>
                                </p:cTn>
                              </p:par>
                            </p:childTnLst>
                          </p:cTn>
                        </p:par>
                        <p:par>
                          <p:cTn id="51" fill="hold">
                            <p:stCondLst>
                              <p:cond delay="6650"/>
                            </p:stCondLst>
                            <p:childTnLst>
                              <p:par>
                                <p:cTn id="52" presetID="22" presetClass="entr" presetSubtype="8" fill="hold" nodeType="after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wipe(left)">
                                      <p:cBhvr>
                                        <p:cTn id="54" dur="500"/>
                                        <p:tgtEl>
                                          <p:spTgt spid="12"/>
                                        </p:tgtEl>
                                      </p:cBhvr>
                                    </p:animEffect>
                                  </p:childTnLst>
                                </p:cTn>
                              </p:par>
                            </p:childTnLst>
                          </p:cTn>
                        </p:par>
                        <p:par>
                          <p:cTn id="55" fill="hold">
                            <p:stCondLst>
                              <p:cond delay="7150"/>
                            </p:stCondLst>
                            <p:childTnLst>
                              <p:par>
                                <p:cTn id="56" presetID="10" presetClass="entr" presetSubtype="0" fill="hold" grpId="0" nodeType="afterEffect">
                                  <p:stCondLst>
                                    <p:cond delay="0"/>
                                  </p:stCondLst>
                                  <p:iterate type="wd">
                                    <p:tmPct val="10000"/>
                                  </p:iterate>
                                  <p:childTnLst>
                                    <p:set>
                                      <p:cBhvr>
                                        <p:cTn id="57" dur="1" fill="hold">
                                          <p:stCondLst>
                                            <p:cond delay="0"/>
                                          </p:stCondLst>
                                        </p:cTn>
                                        <p:tgtEl>
                                          <p:spTgt spid="16"/>
                                        </p:tgtEl>
                                        <p:attrNameLst>
                                          <p:attrName>style.visibility</p:attrName>
                                        </p:attrNameLst>
                                      </p:cBhvr>
                                      <p:to>
                                        <p:strVal val="visible"/>
                                      </p:to>
                                    </p:set>
                                    <p:animEffect transition="in" filter="fade">
                                      <p:cBhvr>
                                        <p:cTn id="58" dur="500"/>
                                        <p:tgtEl>
                                          <p:spTgt spid="16"/>
                                        </p:tgtEl>
                                      </p:cBhvr>
                                    </p:animEffect>
                                  </p:childTnLst>
                                </p:cTn>
                              </p:par>
                            </p:childTnLst>
                          </p:cTn>
                        </p:par>
                        <p:par>
                          <p:cTn id="59" fill="hold">
                            <p:stCondLst>
                              <p:cond delay="7800"/>
                            </p:stCondLst>
                            <p:childTnLst>
                              <p:par>
                                <p:cTn id="60" presetID="22" presetClass="entr" presetSubtype="2" fill="hold" nodeType="after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wipe(right)">
                                      <p:cBhvr>
                                        <p:cTn id="62" dur="500"/>
                                        <p:tgtEl>
                                          <p:spTgt spid="14"/>
                                        </p:tgtEl>
                                      </p:cBhvr>
                                    </p:animEffect>
                                  </p:childTnLst>
                                </p:cTn>
                              </p:par>
                            </p:childTnLst>
                          </p:cTn>
                        </p:par>
                        <p:par>
                          <p:cTn id="63" fill="hold">
                            <p:stCondLst>
                              <p:cond delay="8300"/>
                            </p:stCondLst>
                            <p:childTnLst>
                              <p:par>
                                <p:cTn id="64" presetID="10" presetClass="entr" presetSubtype="0" fill="hold" grpId="0" nodeType="afterEffect">
                                  <p:stCondLst>
                                    <p:cond delay="0"/>
                                  </p:stCondLst>
                                  <p:iterate type="wd">
                                    <p:tmPct val="10000"/>
                                  </p:iterate>
                                  <p:childTnLst>
                                    <p:set>
                                      <p:cBhvr>
                                        <p:cTn id="65" dur="1" fill="hold">
                                          <p:stCondLst>
                                            <p:cond delay="0"/>
                                          </p:stCondLst>
                                        </p:cTn>
                                        <p:tgtEl>
                                          <p:spTgt spid="17"/>
                                        </p:tgtEl>
                                        <p:attrNameLst>
                                          <p:attrName>style.visibility</p:attrName>
                                        </p:attrNameLst>
                                      </p:cBhvr>
                                      <p:to>
                                        <p:strVal val="visible"/>
                                      </p:to>
                                    </p:set>
                                    <p:animEffect transition="in" filter="fade">
                                      <p:cBhvr>
                                        <p:cTn id="66" dur="500"/>
                                        <p:tgtEl>
                                          <p:spTgt spid="17"/>
                                        </p:tgtEl>
                                      </p:cBhvr>
                                    </p:animEffect>
                                  </p:childTnLst>
                                </p:cTn>
                              </p:par>
                            </p:childTnLst>
                          </p:cTn>
                        </p:par>
                        <p:par>
                          <p:cTn id="67" fill="hold">
                            <p:stCondLst>
                              <p:cond delay="8950"/>
                            </p:stCondLst>
                            <p:childTnLst>
                              <p:par>
                                <p:cTn id="68" presetID="10" presetClass="entr" presetSubtype="0" fill="hold" grpId="0" nodeType="afterEffect">
                                  <p:stCondLst>
                                    <p:cond delay="0"/>
                                  </p:stCondLst>
                                  <p:iterate type="wd">
                                    <p:tmPct val="10000"/>
                                  </p:iterate>
                                  <p:childTnLst>
                                    <p:set>
                                      <p:cBhvr>
                                        <p:cTn id="69" dur="1" fill="hold">
                                          <p:stCondLst>
                                            <p:cond delay="0"/>
                                          </p:stCondLst>
                                        </p:cTn>
                                        <p:tgtEl>
                                          <p:spTgt spid="18"/>
                                        </p:tgtEl>
                                        <p:attrNameLst>
                                          <p:attrName>style.visibility</p:attrName>
                                        </p:attrNameLst>
                                      </p:cBhvr>
                                      <p:to>
                                        <p:strVal val="visible"/>
                                      </p:to>
                                    </p:set>
                                    <p:animEffect transition="in" filter="fade">
                                      <p:cBhvr>
                                        <p:cTn id="70" dur="500"/>
                                        <p:tgtEl>
                                          <p:spTgt spid="18"/>
                                        </p:tgtEl>
                                      </p:cBhvr>
                                    </p:animEffect>
                                  </p:childTnLst>
                                </p:cTn>
                              </p:par>
                            </p:childTnLst>
                          </p:cTn>
                        </p:par>
                        <p:par>
                          <p:cTn id="71" fill="hold">
                            <p:stCondLst>
                              <p:cond delay="9450"/>
                            </p:stCondLst>
                            <p:childTnLst>
                              <p:par>
                                <p:cTn id="72" presetID="22" presetClass="entr" presetSubtype="1" fill="hold" nodeType="afterEffect">
                                  <p:stCondLst>
                                    <p:cond delay="0"/>
                                  </p:stCondLst>
                                  <p:childTnLst>
                                    <p:set>
                                      <p:cBhvr>
                                        <p:cTn id="73" dur="1" fill="hold">
                                          <p:stCondLst>
                                            <p:cond delay="0"/>
                                          </p:stCondLst>
                                        </p:cTn>
                                        <p:tgtEl>
                                          <p:spTgt spid="20"/>
                                        </p:tgtEl>
                                        <p:attrNameLst>
                                          <p:attrName>style.visibility</p:attrName>
                                        </p:attrNameLst>
                                      </p:cBhvr>
                                      <p:to>
                                        <p:strVal val="visible"/>
                                      </p:to>
                                    </p:set>
                                    <p:animEffect transition="in" filter="wipe(up)">
                                      <p:cBhvr>
                                        <p:cTn id="74" dur="500"/>
                                        <p:tgtEl>
                                          <p:spTgt spid="20"/>
                                        </p:tgtEl>
                                      </p:cBhvr>
                                    </p:animEffect>
                                  </p:childTnLst>
                                </p:cTn>
                              </p:par>
                            </p:childTnLst>
                          </p:cTn>
                        </p:par>
                        <p:par>
                          <p:cTn id="75" fill="hold">
                            <p:stCondLst>
                              <p:cond delay="9950"/>
                            </p:stCondLst>
                            <p:childTnLst>
                              <p:par>
                                <p:cTn id="76" presetID="10" presetClass="entr" presetSubtype="0" fill="hold" grpId="0" nodeType="afterEffect">
                                  <p:stCondLst>
                                    <p:cond delay="0"/>
                                  </p:stCondLst>
                                  <p:iterate type="wd">
                                    <p:tmPct val="10000"/>
                                  </p:iterate>
                                  <p:childTnLst>
                                    <p:set>
                                      <p:cBhvr>
                                        <p:cTn id="77" dur="1" fill="hold">
                                          <p:stCondLst>
                                            <p:cond delay="0"/>
                                          </p:stCondLst>
                                        </p:cTn>
                                        <p:tgtEl>
                                          <p:spTgt spid="21"/>
                                        </p:tgtEl>
                                        <p:attrNameLst>
                                          <p:attrName>style.visibility</p:attrName>
                                        </p:attrNameLst>
                                      </p:cBhvr>
                                      <p:to>
                                        <p:strVal val="visible"/>
                                      </p:to>
                                    </p:set>
                                    <p:animEffect transition="in" filter="fade">
                                      <p:cBhvr>
                                        <p:cTn id="78" dur="500"/>
                                        <p:tgtEl>
                                          <p:spTgt spid="21"/>
                                        </p:tgtEl>
                                      </p:cBhvr>
                                    </p:animEffect>
                                  </p:childTnLst>
                                </p:cTn>
                              </p:par>
                            </p:childTnLst>
                          </p:cTn>
                        </p:par>
                        <p:par>
                          <p:cTn id="79" fill="hold">
                            <p:stCondLst>
                              <p:cond delay="10600"/>
                            </p:stCondLst>
                            <p:childTnLst>
                              <p:par>
                                <p:cTn id="80" presetID="22" presetClass="entr" presetSubtype="4" fill="hold" nodeType="afterEffect">
                                  <p:stCondLst>
                                    <p:cond delay="0"/>
                                  </p:stCondLst>
                                  <p:childTnLst>
                                    <p:set>
                                      <p:cBhvr>
                                        <p:cTn id="81" dur="1" fill="hold">
                                          <p:stCondLst>
                                            <p:cond delay="0"/>
                                          </p:stCondLst>
                                        </p:cTn>
                                        <p:tgtEl>
                                          <p:spTgt spid="19"/>
                                        </p:tgtEl>
                                        <p:attrNameLst>
                                          <p:attrName>style.visibility</p:attrName>
                                        </p:attrNameLst>
                                      </p:cBhvr>
                                      <p:to>
                                        <p:strVal val="visible"/>
                                      </p:to>
                                    </p:set>
                                    <p:animEffect transition="in" filter="wipe(down)">
                                      <p:cBhvr>
                                        <p:cTn id="82" dur="500"/>
                                        <p:tgtEl>
                                          <p:spTgt spid="19"/>
                                        </p:tgtEl>
                                      </p:cBhvr>
                                    </p:animEffect>
                                  </p:childTnLst>
                                </p:cTn>
                              </p:par>
                            </p:childTnLst>
                          </p:cTn>
                        </p:par>
                        <p:par>
                          <p:cTn id="83" fill="hold">
                            <p:stCondLst>
                              <p:cond delay="11100"/>
                            </p:stCondLst>
                            <p:childTnLst>
                              <p:par>
                                <p:cTn id="84" presetID="10" presetClass="entr" presetSubtype="0" fill="hold" grpId="0" nodeType="afterEffect">
                                  <p:stCondLst>
                                    <p:cond delay="0"/>
                                  </p:stCondLst>
                                  <p:iterate type="wd">
                                    <p:tmPct val="10000"/>
                                  </p:iterate>
                                  <p:childTnLst>
                                    <p:set>
                                      <p:cBhvr>
                                        <p:cTn id="85" dur="1" fill="hold">
                                          <p:stCondLst>
                                            <p:cond delay="0"/>
                                          </p:stCondLst>
                                        </p:cTn>
                                        <p:tgtEl>
                                          <p:spTgt spid="22"/>
                                        </p:tgtEl>
                                        <p:attrNameLst>
                                          <p:attrName>style.visibility</p:attrName>
                                        </p:attrNameLst>
                                      </p:cBhvr>
                                      <p:to>
                                        <p:strVal val="visible"/>
                                      </p:to>
                                    </p:set>
                                    <p:animEffect transition="in" filter="fade">
                                      <p:cBhvr>
                                        <p:cTn id="86" dur="500"/>
                                        <p:tgtEl>
                                          <p:spTgt spid="22"/>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grpId="0" nodeType="clickEffect">
                                  <p:stCondLst>
                                    <p:cond delay="0"/>
                                  </p:stCondLst>
                                  <p:iterate type="wd">
                                    <p:tmPct val="10000"/>
                                  </p:iterate>
                                  <p:childTnLst>
                                    <p:set>
                                      <p:cBhvr>
                                        <p:cTn id="90" dur="1" fill="hold">
                                          <p:stCondLst>
                                            <p:cond delay="0"/>
                                          </p:stCondLst>
                                        </p:cTn>
                                        <p:tgtEl>
                                          <p:spTgt spid="11"/>
                                        </p:tgtEl>
                                        <p:attrNameLst>
                                          <p:attrName>style.visibility</p:attrName>
                                        </p:attrNameLst>
                                      </p:cBhvr>
                                      <p:to>
                                        <p:strVal val="visible"/>
                                      </p:to>
                                    </p:set>
                                    <p:animEffect transition="in" filter="fade">
                                      <p:cBhvr>
                                        <p:cTn id="9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3" grpId="0"/>
      <p:bldP spid="3" grpId="0" animBg="1"/>
      <p:bldP spid="4" grpId="0" animBg="1"/>
      <p:bldP spid="15" grpId="0"/>
      <p:bldP spid="16" grpId="0"/>
      <p:bldP spid="17" grpId="0"/>
      <p:bldP spid="9" grpId="0"/>
      <p:bldP spid="18" grpId="0"/>
      <p:bldP spid="11" grpId="0"/>
      <p:bldP spid="21" grpId="0"/>
      <p:bldP spid="22" grpId="0"/>
      <p:bldP spid="24" grpId="0" animBg="1"/>
      <p:bldP spid="25" grpId="0"/>
      <p:bldP spid="2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custDataLst>
              <p:tags r:id="rId1"/>
            </p:custDataLst>
          </p:nvPr>
        </p:nvSpPr>
        <p:spPr>
          <a:xfrm>
            <a:off x="3391165" y="3087836"/>
            <a:ext cx="3425552" cy="2376264"/>
          </a:xfrm>
          <a:prstGeom prst="round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²</a:t>
            </a:r>
            <a:endParaRPr lang="fr-FR" dirty="0"/>
          </a:p>
        </p:txBody>
      </p:sp>
      <p:pic>
        <p:nvPicPr>
          <p:cNvPr id="6" name="Image 5"/>
          <p:cNvPicPr>
            <a:picLocks noChangeAspect="1"/>
          </p:cNvPicPr>
          <p:nvPr>
            <p:custDataLst>
              <p:tags r:id="rId2"/>
            </p:custDataLst>
          </p:nvPr>
        </p:nvPicPr>
        <p:blipFill rotWithShape="1">
          <a:blip r:embed="rId22">
            <a:extLst>
              <a:ext uri="{28A0092B-C50C-407E-A947-70E740481C1C}">
                <a14:useLocalDpi xmlns:a14="http://schemas.microsoft.com/office/drawing/2010/main" val="0"/>
              </a:ext>
            </a:extLst>
          </a:blip>
          <a:srcRect t="43690"/>
          <a:stretch/>
        </p:blipFill>
        <p:spPr>
          <a:xfrm>
            <a:off x="3392377" y="4214942"/>
            <a:ext cx="3779208" cy="1269987"/>
          </a:xfrm>
          <a:prstGeom prst="rect">
            <a:avLst/>
          </a:prstGeom>
        </p:spPr>
      </p:pic>
      <p:sp>
        <p:nvSpPr>
          <p:cNvPr id="2" name="Titre 1"/>
          <p:cNvSpPr>
            <a:spLocks noGrp="1"/>
          </p:cNvSpPr>
          <p:nvPr>
            <p:ph type="title"/>
            <p:custDataLst>
              <p:tags r:id="rId3"/>
            </p:custDataLst>
          </p:nvPr>
        </p:nvSpPr>
        <p:spPr>
          <a:xfrm>
            <a:off x="0" y="398061"/>
            <a:ext cx="9144000" cy="1143000"/>
          </a:xfrm>
        </p:spPr>
        <p:txBody>
          <a:bodyPr>
            <a:normAutofit fontScale="90000"/>
          </a:bodyPr>
          <a:lstStyle/>
          <a:p>
            <a:pPr marL="0" indent="0" algn="ctr">
              <a:buNone/>
            </a:pPr>
            <a:r>
              <a:rPr lang="fr-FR" sz="3600" dirty="0" smtClean="0">
                <a:latin typeface="Verdana" panose="020B0604030504040204" pitchFamily="34" charset="0"/>
                <a:ea typeface="Verdana" panose="020B0604030504040204" pitchFamily="34" charset="0"/>
                <a:cs typeface="Verdana" panose="020B0604030504040204" pitchFamily="34" charset="0"/>
              </a:rPr>
              <a:t>L’effet chimique et la tension continue</a:t>
            </a:r>
            <a:endParaRPr lang="fr-FR" sz="3600" dirty="0">
              <a:latin typeface="Verdana" panose="020B0604030504040204" pitchFamily="34" charset="0"/>
              <a:ea typeface="Verdana" panose="020B0604030504040204" pitchFamily="34" charset="0"/>
              <a:cs typeface="Verdana" panose="020B0604030504040204" pitchFamily="34" charset="0"/>
            </a:endParaRPr>
          </a:p>
        </p:txBody>
      </p:sp>
      <p:sp>
        <p:nvSpPr>
          <p:cNvPr id="13" name="Espace réservé du contenu 2"/>
          <p:cNvSpPr txBox="1">
            <a:spLocks/>
          </p:cNvSpPr>
          <p:nvPr>
            <p:custDataLst>
              <p:tags r:id="rId4"/>
            </p:custDataLst>
          </p:nvPr>
        </p:nvSpPr>
        <p:spPr>
          <a:xfrm>
            <a:off x="222198" y="1694205"/>
            <a:ext cx="8507288" cy="14467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2000" dirty="0" smtClean="0">
                <a:latin typeface="Verdana" panose="020B0604030504040204" pitchFamily="34" charset="0"/>
                <a:ea typeface="Verdana" panose="020B0604030504040204" pitchFamily="34" charset="0"/>
                <a:cs typeface="Verdana" panose="020B0604030504040204" pitchFamily="34" charset="0"/>
              </a:rPr>
              <a:t>Une pile se décharge en fonction du courant utilisé et du temps. Une batterie d’accumulateur fonctionne sur le même principe avec la possibilité d’être rechargée, la technologie utilisée est complètement différente. </a:t>
            </a:r>
          </a:p>
          <a:p>
            <a:pPr algn="just"/>
            <a:endParaRPr lang="fr-FR" sz="2000" dirty="0">
              <a:latin typeface="Verdana" panose="020B0604030504040204" pitchFamily="34" charset="0"/>
              <a:ea typeface="Verdana" panose="020B0604030504040204" pitchFamily="34" charset="0"/>
              <a:cs typeface="Verdana" panose="020B0604030504040204" pitchFamily="34" charset="0"/>
            </a:endParaRPr>
          </a:p>
        </p:txBody>
      </p:sp>
      <p:grpSp>
        <p:nvGrpSpPr>
          <p:cNvPr id="10" name="Groupe 9"/>
          <p:cNvGrpSpPr/>
          <p:nvPr>
            <p:custDataLst>
              <p:tags r:id="rId5"/>
            </p:custDataLst>
          </p:nvPr>
        </p:nvGrpSpPr>
        <p:grpSpPr>
          <a:xfrm rot="5400000">
            <a:off x="7142846" y="3350273"/>
            <a:ext cx="1071604" cy="1795029"/>
            <a:chOff x="3733740" y="1197198"/>
            <a:chExt cx="504056" cy="874681"/>
          </a:xfrm>
        </p:grpSpPr>
        <p:sp>
          <p:nvSpPr>
            <p:cNvPr id="16" name="Ellipse 15"/>
            <p:cNvSpPr/>
            <p:nvPr/>
          </p:nvSpPr>
          <p:spPr>
            <a:xfrm>
              <a:off x="3733740" y="1197198"/>
              <a:ext cx="504056" cy="648072"/>
            </a:xfrm>
            <a:prstGeom prst="ellipse">
              <a:avLst/>
            </a:prstGeom>
            <a:gradFill>
              <a:gsLst>
                <a:gs pos="100000">
                  <a:schemeClr val="accent1">
                    <a:tint val="66000"/>
                    <a:satMod val="160000"/>
                    <a:alpha val="66000"/>
                  </a:schemeClr>
                </a:gs>
                <a:gs pos="49000">
                  <a:schemeClr val="accent1">
                    <a:tint val="44500"/>
                    <a:satMod val="160000"/>
                    <a:alpha val="46000"/>
                  </a:schemeClr>
                </a:gs>
                <a:gs pos="1000">
                  <a:schemeClr val="accent1">
                    <a:tint val="23500"/>
                    <a:satMod val="160000"/>
                    <a:alpha val="52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à coins arrondis 16"/>
            <p:cNvSpPr/>
            <p:nvPr/>
          </p:nvSpPr>
          <p:spPr>
            <a:xfrm>
              <a:off x="3805748" y="1413222"/>
              <a:ext cx="360040" cy="108012"/>
            </a:xfrm>
            <a:prstGeom prst="roundRect">
              <a:avLst/>
            </a:prstGeom>
            <a:gradFill flip="none" rotWithShape="1">
              <a:gsLst>
                <a:gs pos="41000">
                  <a:schemeClr val="accent1">
                    <a:tint val="66000"/>
                    <a:satMod val="160000"/>
                    <a:alpha val="35000"/>
                  </a:schemeClr>
                </a:gs>
                <a:gs pos="93000">
                  <a:schemeClr val="accent1">
                    <a:tint val="44500"/>
                    <a:satMod val="160000"/>
                    <a:alpha val="46000"/>
                  </a:schemeClr>
                </a:gs>
                <a:gs pos="1000">
                  <a:schemeClr val="accent1">
                    <a:tint val="23500"/>
                    <a:satMod val="160000"/>
                    <a:alpha val="52000"/>
                  </a:schemeClr>
                </a:gs>
              </a:gsLst>
              <a:lin ang="5400000" scaled="0"/>
              <a:tileRect/>
            </a:gradFill>
            <a:ln w="3175">
              <a:solidFill>
                <a:schemeClr val="tx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orme libre 17"/>
            <p:cNvSpPr/>
            <p:nvPr/>
          </p:nvSpPr>
          <p:spPr>
            <a:xfrm>
              <a:off x="3784636" y="1463982"/>
              <a:ext cx="16104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520 w 162517"/>
                <a:gd name="connsiteY0" fmla="*/ 0 h 361848"/>
                <a:gd name="connsiteX1" fmla="*/ 9295 w 162517"/>
                <a:gd name="connsiteY1" fmla="*/ 83127 h 361848"/>
                <a:gd name="connsiteX2" fmla="*/ 137146 w 162517"/>
                <a:gd name="connsiteY2" fmla="*/ 234634 h 361848"/>
                <a:gd name="connsiteX3" fmla="*/ 155990 w 162517"/>
                <a:gd name="connsiteY3" fmla="*/ 361848 h 361848"/>
                <a:gd name="connsiteX0" fmla="*/ 20820 w 159984"/>
                <a:gd name="connsiteY0" fmla="*/ 0 h 361848"/>
                <a:gd name="connsiteX1" fmla="*/ 8595 w 159984"/>
                <a:gd name="connsiteY1" fmla="*/ 83127 h 361848"/>
                <a:gd name="connsiteX2" fmla="*/ 126984 w 159984"/>
                <a:gd name="connsiteY2" fmla="*/ 236999 h 361848"/>
                <a:gd name="connsiteX3" fmla="*/ 155290 w 159984"/>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59984" h="361848">
                  <a:moveTo>
                    <a:pt x="20820" y="0"/>
                  </a:moveTo>
                  <a:cubicBezTo>
                    <a:pt x="3298" y="22208"/>
                    <a:pt x="-9099" y="43627"/>
                    <a:pt x="8595" y="83127"/>
                  </a:cubicBezTo>
                  <a:cubicBezTo>
                    <a:pt x="26289" y="122627"/>
                    <a:pt x="102535" y="190546"/>
                    <a:pt x="126984" y="236999"/>
                  </a:cubicBezTo>
                  <a:cubicBezTo>
                    <a:pt x="151433" y="283452"/>
                    <a:pt x="168737" y="320284"/>
                    <a:pt x="15529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Forme libre 18"/>
            <p:cNvSpPr/>
            <p:nvPr/>
          </p:nvSpPr>
          <p:spPr>
            <a:xfrm flipH="1">
              <a:off x="4024756" y="1467228"/>
              <a:ext cx="16219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870 w 164235"/>
                <a:gd name="connsiteY0" fmla="*/ 0 h 361848"/>
                <a:gd name="connsiteX1" fmla="*/ 9645 w 164235"/>
                <a:gd name="connsiteY1" fmla="*/ 83127 h 361848"/>
                <a:gd name="connsiteX2" fmla="*/ 142227 w 164235"/>
                <a:gd name="connsiteY2" fmla="*/ 229903 h 361848"/>
                <a:gd name="connsiteX3" fmla="*/ 156340 w 164235"/>
                <a:gd name="connsiteY3" fmla="*/ 361848 h 361848"/>
                <a:gd name="connsiteX0" fmla="*/ 21170 w 161126"/>
                <a:gd name="connsiteY0" fmla="*/ 0 h 361848"/>
                <a:gd name="connsiteX1" fmla="*/ 8945 w 161126"/>
                <a:gd name="connsiteY1" fmla="*/ 83127 h 361848"/>
                <a:gd name="connsiteX2" fmla="*/ 132065 w 161126"/>
                <a:gd name="connsiteY2" fmla="*/ 220441 h 361848"/>
                <a:gd name="connsiteX3" fmla="*/ 155640 w 161126"/>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61126" h="361848">
                  <a:moveTo>
                    <a:pt x="21170" y="0"/>
                  </a:moveTo>
                  <a:cubicBezTo>
                    <a:pt x="3648" y="22208"/>
                    <a:pt x="-9538" y="46387"/>
                    <a:pt x="8945" y="83127"/>
                  </a:cubicBezTo>
                  <a:cubicBezTo>
                    <a:pt x="27428" y="119867"/>
                    <a:pt x="107616" y="173988"/>
                    <a:pt x="132065" y="220441"/>
                  </a:cubicBezTo>
                  <a:cubicBezTo>
                    <a:pt x="156514" y="266894"/>
                    <a:pt x="169087" y="320284"/>
                    <a:pt x="15564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orme libre 19"/>
            <p:cNvSpPr/>
            <p:nvPr/>
          </p:nvSpPr>
          <p:spPr>
            <a:xfrm>
              <a:off x="3808601" y="1427934"/>
              <a:ext cx="357187" cy="73821"/>
            </a:xfrm>
            <a:custGeom>
              <a:avLst/>
              <a:gdLst>
                <a:gd name="connsiteX0" fmla="*/ 0 w 400050"/>
                <a:gd name="connsiteY0" fmla="*/ 38100 h 123825"/>
                <a:gd name="connsiteX1" fmla="*/ 0 w 400050"/>
                <a:gd name="connsiteY1" fmla="*/ 38100 h 123825"/>
                <a:gd name="connsiteX2" fmla="*/ 66675 w 400050"/>
                <a:gd name="connsiteY2" fmla="*/ 0 h 123825"/>
                <a:gd name="connsiteX3" fmla="*/ 100013 w 400050"/>
                <a:gd name="connsiteY3" fmla="*/ 123825 h 123825"/>
                <a:gd name="connsiteX4" fmla="*/ 152400 w 400050"/>
                <a:gd name="connsiteY4" fmla="*/ 28575 h 123825"/>
                <a:gd name="connsiteX5" fmla="*/ 200025 w 400050"/>
                <a:gd name="connsiteY5" fmla="*/ 100012 h 123825"/>
                <a:gd name="connsiteX6" fmla="*/ 257175 w 400050"/>
                <a:gd name="connsiteY6" fmla="*/ 33337 h 123825"/>
                <a:gd name="connsiteX7" fmla="*/ 290513 w 400050"/>
                <a:gd name="connsiteY7" fmla="*/ 90487 h 123825"/>
                <a:gd name="connsiteX8" fmla="*/ 342900 w 400050"/>
                <a:gd name="connsiteY8" fmla="*/ 38100 h 123825"/>
                <a:gd name="connsiteX9" fmla="*/ 366713 w 400050"/>
                <a:gd name="connsiteY9" fmla="*/ 95250 h 123825"/>
                <a:gd name="connsiteX10" fmla="*/ 400050 w 400050"/>
                <a:gd name="connsiteY10" fmla="*/ 47625 h 123825"/>
                <a:gd name="connsiteX0" fmla="*/ 0 w 400050"/>
                <a:gd name="connsiteY0" fmla="*/ 38100 h 100012"/>
                <a:gd name="connsiteX1" fmla="*/ 0 w 400050"/>
                <a:gd name="connsiteY1" fmla="*/ 38100 h 100012"/>
                <a:gd name="connsiteX2" fmla="*/ 66675 w 400050"/>
                <a:gd name="connsiteY2" fmla="*/ 0 h 100012"/>
                <a:gd name="connsiteX3" fmla="*/ 97631 w 400050"/>
                <a:gd name="connsiteY3" fmla="*/ 95250 h 100012"/>
                <a:gd name="connsiteX4" fmla="*/ 152400 w 400050"/>
                <a:gd name="connsiteY4" fmla="*/ 28575 h 100012"/>
                <a:gd name="connsiteX5" fmla="*/ 200025 w 400050"/>
                <a:gd name="connsiteY5" fmla="*/ 100012 h 100012"/>
                <a:gd name="connsiteX6" fmla="*/ 257175 w 400050"/>
                <a:gd name="connsiteY6" fmla="*/ 33337 h 100012"/>
                <a:gd name="connsiteX7" fmla="*/ 290513 w 400050"/>
                <a:gd name="connsiteY7" fmla="*/ 90487 h 100012"/>
                <a:gd name="connsiteX8" fmla="*/ 342900 w 400050"/>
                <a:gd name="connsiteY8" fmla="*/ 38100 h 100012"/>
                <a:gd name="connsiteX9" fmla="*/ 366713 w 400050"/>
                <a:gd name="connsiteY9" fmla="*/ 95250 h 100012"/>
                <a:gd name="connsiteX10" fmla="*/ 400050 w 400050"/>
                <a:gd name="connsiteY10" fmla="*/ 47625 h 100012"/>
                <a:gd name="connsiteX0" fmla="*/ 0 w 400050"/>
                <a:gd name="connsiteY0" fmla="*/ 38100 h 100012"/>
                <a:gd name="connsiteX1" fmla="*/ 0 w 400050"/>
                <a:gd name="connsiteY1" fmla="*/ 38100 h 100012"/>
                <a:gd name="connsiteX2" fmla="*/ 66675 w 400050"/>
                <a:gd name="connsiteY2" fmla="*/ 0 h 100012"/>
                <a:gd name="connsiteX3" fmla="*/ 83344 w 400050"/>
                <a:gd name="connsiteY3" fmla="*/ 23812 h 100012"/>
                <a:gd name="connsiteX4" fmla="*/ 97631 w 400050"/>
                <a:gd name="connsiteY4" fmla="*/ 95250 h 100012"/>
                <a:gd name="connsiteX5" fmla="*/ 152400 w 400050"/>
                <a:gd name="connsiteY5" fmla="*/ 28575 h 100012"/>
                <a:gd name="connsiteX6" fmla="*/ 200025 w 400050"/>
                <a:gd name="connsiteY6" fmla="*/ 100012 h 100012"/>
                <a:gd name="connsiteX7" fmla="*/ 257175 w 400050"/>
                <a:gd name="connsiteY7" fmla="*/ 33337 h 100012"/>
                <a:gd name="connsiteX8" fmla="*/ 290513 w 400050"/>
                <a:gd name="connsiteY8" fmla="*/ 90487 h 100012"/>
                <a:gd name="connsiteX9" fmla="*/ 342900 w 400050"/>
                <a:gd name="connsiteY9" fmla="*/ 38100 h 100012"/>
                <a:gd name="connsiteX10" fmla="*/ 366713 w 400050"/>
                <a:gd name="connsiteY10" fmla="*/ 95250 h 100012"/>
                <a:gd name="connsiteX11" fmla="*/ 400050 w 400050"/>
                <a:gd name="connsiteY11" fmla="*/ 47625 h 100012"/>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97631 w 400050"/>
                <a:gd name="connsiteY4" fmla="*/ 71521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116681 w 400050"/>
                <a:gd name="connsiteY4" fmla="*/ 76283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81046"/>
                <a:gd name="connsiteX1" fmla="*/ 0 w 400050"/>
                <a:gd name="connsiteY1" fmla="*/ 14371 h 81046"/>
                <a:gd name="connsiteX2" fmla="*/ 57150 w 400050"/>
                <a:gd name="connsiteY2" fmla="*/ 45327 h 81046"/>
                <a:gd name="connsiteX3" fmla="*/ 83344 w 400050"/>
                <a:gd name="connsiteY3" fmla="*/ 83 h 81046"/>
                <a:gd name="connsiteX4" fmla="*/ 116681 w 400050"/>
                <a:gd name="connsiteY4" fmla="*/ 76283 h 81046"/>
                <a:gd name="connsiteX5" fmla="*/ 152400 w 400050"/>
                <a:gd name="connsiteY5" fmla="*/ 4846 h 81046"/>
                <a:gd name="connsiteX6" fmla="*/ 226219 w 400050"/>
                <a:gd name="connsiteY6" fmla="*/ 81046 h 81046"/>
                <a:gd name="connsiteX7" fmla="*/ 257175 w 400050"/>
                <a:gd name="connsiteY7" fmla="*/ 9608 h 81046"/>
                <a:gd name="connsiteX8" fmla="*/ 290513 w 400050"/>
                <a:gd name="connsiteY8" fmla="*/ 66758 h 81046"/>
                <a:gd name="connsiteX9" fmla="*/ 342900 w 400050"/>
                <a:gd name="connsiteY9" fmla="*/ 14371 h 81046"/>
                <a:gd name="connsiteX10" fmla="*/ 366713 w 400050"/>
                <a:gd name="connsiteY10" fmla="*/ 71521 h 81046"/>
                <a:gd name="connsiteX11" fmla="*/ 400050 w 400050"/>
                <a:gd name="connsiteY11" fmla="*/ 23896 h 81046"/>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290513 w 400050"/>
                <a:gd name="connsiteY8" fmla="*/ 66758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300038 w 400050"/>
                <a:gd name="connsiteY8" fmla="*/ 76283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57150 w 400050"/>
                <a:gd name="connsiteY1" fmla="*/ 45327 h 83427"/>
                <a:gd name="connsiteX2" fmla="*/ 83344 w 400050"/>
                <a:gd name="connsiteY2" fmla="*/ 83 h 83427"/>
                <a:gd name="connsiteX3" fmla="*/ 116681 w 400050"/>
                <a:gd name="connsiteY3" fmla="*/ 76283 h 83427"/>
                <a:gd name="connsiteX4" fmla="*/ 152400 w 400050"/>
                <a:gd name="connsiteY4" fmla="*/ 4846 h 83427"/>
                <a:gd name="connsiteX5" fmla="*/ 211931 w 400050"/>
                <a:gd name="connsiteY5" fmla="*/ 83427 h 83427"/>
                <a:gd name="connsiteX6" fmla="*/ 257175 w 400050"/>
                <a:gd name="connsiteY6" fmla="*/ 9608 h 83427"/>
                <a:gd name="connsiteX7" fmla="*/ 300038 w 400050"/>
                <a:gd name="connsiteY7" fmla="*/ 76283 h 83427"/>
                <a:gd name="connsiteX8" fmla="*/ 342900 w 400050"/>
                <a:gd name="connsiteY8" fmla="*/ 14371 h 83427"/>
                <a:gd name="connsiteX9" fmla="*/ 366713 w 400050"/>
                <a:gd name="connsiteY9" fmla="*/ 71521 h 83427"/>
                <a:gd name="connsiteX10" fmla="*/ 400050 w 400050"/>
                <a:gd name="connsiteY10" fmla="*/ 23896 h 83427"/>
                <a:gd name="connsiteX0" fmla="*/ 0 w 342900"/>
                <a:gd name="connsiteY0" fmla="*/ 45327 h 83427"/>
                <a:gd name="connsiteX1" fmla="*/ 26194 w 342900"/>
                <a:gd name="connsiteY1" fmla="*/ 83 h 83427"/>
                <a:gd name="connsiteX2" fmla="*/ 59531 w 342900"/>
                <a:gd name="connsiteY2" fmla="*/ 76283 h 83427"/>
                <a:gd name="connsiteX3" fmla="*/ 95250 w 342900"/>
                <a:gd name="connsiteY3" fmla="*/ 4846 h 83427"/>
                <a:gd name="connsiteX4" fmla="*/ 154781 w 342900"/>
                <a:gd name="connsiteY4" fmla="*/ 83427 h 83427"/>
                <a:gd name="connsiteX5" fmla="*/ 200025 w 342900"/>
                <a:gd name="connsiteY5" fmla="*/ 9608 h 83427"/>
                <a:gd name="connsiteX6" fmla="*/ 242888 w 342900"/>
                <a:gd name="connsiteY6" fmla="*/ 76283 h 83427"/>
                <a:gd name="connsiteX7" fmla="*/ 285750 w 342900"/>
                <a:gd name="connsiteY7" fmla="*/ 14371 h 83427"/>
                <a:gd name="connsiteX8" fmla="*/ 309563 w 342900"/>
                <a:gd name="connsiteY8" fmla="*/ 71521 h 83427"/>
                <a:gd name="connsiteX9" fmla="*/ 342900 w 342900"/>
                <a:gd name="connsiteY9" fmla="*/ 23896 h 83427"/>
                <a:gd name="connsiteX0" fmla="*/ 0 w 357187"/>
                <a:gd name="connsiteY0" fmla="*/ 35820 h 83445"/>
                <a:gd name="connsiteX1" fmla="*/ 40481 w 357187"/>
                <a:gd name="connsiteY1" fmla="*/ 101 h 83445"/>
                <a:gd name="connsiteX2" fmla="*/ 73818 w 357187"/>
                <a:gd name="connsiteY2" fmla="*/ 76301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19063 w 357187"/>
                <a:gd name="connsiteY3" fmla="*/ 4862 h 83445"/>
                <a:gd name="connsiteX4" fmla="*/ 109537 w 357187"/>
                <a:gd name="connsiteY4" fmla="*/ 4864 h 83445"/>
                <a:gd name="connsiteX5" fmla="*/ 169068 w 357187"/>
                <a:gd name="connsiteY5" fmla="*/ 83445 h 83445"/>
                <a:gd name="connsiteX6" fmla="*/ 214312 w 357187"/>
                <a:gd name="connsiteY6" fmla="*/ 9626 h 83445"/>
                <a:gd name="connsiteX7" fmla="*/ 257175 w 357187"/>
                <a:gd name="connsiteY7" fmla="*/ 76301 h 83445"/>
                <a:gd name="connsiteX8" fmla="*/ 300037 w 357187"/>
                <a:gd name="connsiteY8" fmla="*/ 14389 h 83445"/>
                <a:gd name="connsiteX9" fmla="*/ 323850 w 357187"/>
                <a:gd name="connsiteY9" fmla="*/ 71539 h 83445"/>
                <a:gd name="connsiteX10" fmla="*/ 357187 w 357187"/>
                <a:gd name="connsiteY10" fmla="*/ 23914 h 83445"/>
                <a:gd name="connsiteX0" fmla="*/ 0 w 357187"/>
                <a:gd name="connsiteY0" fmla="*/ 35820 h 81064"/>
                <a:gd name="connsiteX1" fmla="*/ 40481 w 357187"/>
                <a:gd name="connsiteY1" fmla="*/ 101 h 81064"/>
                <a:gd name="connsiteX2" fmla="*/ 69055 w 357187"/>
                <a:gd name="connsiteY2" fmla="*/ 81064 h 81064"/>
                <a:gd name="connsiteX3" fmla="*/ 119063 w 357187"/>
                <a:gd name="connsiteY3" fmla="*/ 4862 h 81064"/>
                <a:gd name="connsiteX4" fmla="*/ 109537 w 357187"/>
                <a:gd name="connsiteY4" fmla="*/ 4864 h 81064"/>
                <a:gd name="connsiteX5" fmla="*/ 173831 w 357187"/>
                <a:gd name="connsiteY5" fmla="*/ 73920 h 81064"/>
                <a:gd name="connsiteX6" fmla="*/ 214312 w 357187"/>
                <a:gd name="connsiteY6" fmla="*/ 9626 h 81064"/>
                <a:gd name="connsiteX7" fmla="*/ 257175 w 357187"/>
                <a:gd name="connsiteY7" fmla="*/ 76301 h 81064"/>
                <a:gd name="connsiteX8" fmla="*/ 300037 w 357187"/>
                <a:gd name="connsiteY8" fmla="*/ 14389 h 81064"/>
                <a:gd name="connsiteX9" fmla="*/ 323850 w 357187"/>
                <a:gd name="connsiteY9" fmla="*/ 71539 h 81064"/>
                <a:gd name="connsiteX10" fmla="*/ 357187 w 357187"/>
                <a:gd name="connsiteY10" fmla="*/ 23914 h 81064"/>
                <a:gd name="connsiteX0" fmla="*/ 0 w 357187"/>
                <a:gd name="connsiteY0" fmla="*/ 35820 h 76301"/>
                <a:gd name="connsiteX1" fmla="*/ 40481 w 357187"/>
                <a:gd name="connsiteY1" fmla="*/ 101 h 76301"/>
                <a:gd name="connsiteX2" fmla="*/ 83342 w 357187"/>
                <a:gd name="connsiteY2" fmla="*/ 71539 h 76301"/>
                <a:gd name="connsiteX3" fmla="*/ 119063 w 357187"/>
                <a:gd name="connsiteY3" fmla="*/ 4862 h 76301"/>
                <a:gd name="connsiteX4" fmla="*/ 109537 w 357187"/>
                <a:gd name="connsiteY4" fmla="*/ 4864 h 76301"/>
                <a:gd name="connsiteX5" fmla="*/ 173831 w 357187"/>
                <a:gd name="connsiteY5" fmla="*/ 73920 h 76301"/>
                <a:gd name="connsiteX6" fmla="*/ 214312 w 357187"/>
                <a:gd name="connsiteY6" fmla="*/ 9626 h 76301"/>
                <a:gd name="connsiteX7" fmla="*/ 257175 w 357187"/>
                <a:gd name="connsiteY7" fmla="*/ 76301 h 76301"/>
                <a:gd name="connsiteX8" fmla="*/ 300037 w 357187"/>
                <a:gd name="connsiteY8" fmla="*/ 14389 h 76301"/>
                <a:gd name="connsiteX9" fmla="*/ 323850 w 357187"/>
                <a:gd name="connsiteY9" fmla="*/ 71539 h 76301"/>
                <a:gd name="connsiteX10" fmla="*/ 357187 w 357187"/>
                <a:gd name="connsiteY10" fmla="*/ 23914 h 76301"/>
                <a:gd name="connsiteX0" fmla="*/ 0 w 357187"/>
                <a:gd name="connsiteY0" fmla="*/ 38099 h 78580"/>
                <a:gd name="connsiteX1" fmla="*/ 40481 w 357187"/>
                <a:gd name="connsiteY1" fmla="*/ 2380 h 78580"/>
                <a:gd name="connsiteX2" fmla="*/ 83342 w 357187"/>
                <a:gd name="connsiteY2" fmla="*/ 73818 h 78580"/>
                <a:gd name="connsiteX3" fmla="*/ 119063 w 357187"/>
                <a:gd name="connsiteY3" fmla="*/ 7141 h 78580"/>
                <a:gd name="connsiteX4" fmla="*/ 123825 w 357187"/>
                <a:gd name="connsiteY4" fmla="*/ 0 h 78580"/>
                <a:gd name="connsiteX5" fmla="*/ 173831 w 357187"/>
                <a:gd name="connsiteY5" fmla="*/ 76199 h 78580"/>
                <a:gd name="connsiteX6" fmla="*/ 214312 w 357187"/>
                <a:gd name="connsiteY6" fmla="*/ 11905 h 78580"/>
                <a:gd name="connsiteX7" fmla="*/ 257175 w 357187"/>
                <a:gd name="connsiteY7" fmla="*/ 78580 h 78580"/>
                <a:gd name="connsiteX8" fmla="*/ 300037 w 357187"/>
                <a:gd name="connsiteY8" fmla="*/ 16668 h 78580"/>
                <a:gd name="connsiteX9" fmla="*/ 323850 w 357187"/>
                <a:gd name="connsiteY9" fmla="*/ 73818 h 78580"/>
                <a:gd name="connsiteX10" fmla="*/ 357187 w 357187"/>
                <a:gd name="connsiteY10" fmla="*/ 26193 h 78580"/>
                <a:gd name="connsiteX0" fmla="*/ 0 w 357187"/>
                <a:gd name="connsiteY0" fmla="*/ 35821 h 76302"/>
                <a:gd name="connsiteX1" fmla="*/ 40481 w 357187"/>
                <a:gd name="connsiteY1" fmla="*/ 102 h 76302"/>
                <a:gd name="connsiteX2" fmla="*/ 83342 w 357187"/>
                <a:gd name="connsiteY2" fmla="*/ 71540 h 76302"/>
                <a:gd name="connsiteX3" fmla="*/ 119063 w 357187"/>
                <a:gd name="connsiteY3" fmla="*/ 4863 h 76302"/>
                <a:gd name="connsiteX4" fmla="*/ 173831 w 357187"/>
                <a:gd name="connsiteY4" fmla="*/ 73921 h 76302"/>
                <a:gd name="connsiteX5" fmla="*/ 214312 w 357187"/>
                <a:gd name="connsiteY5" fmla="*/ 9627 h 76302"/>
                <a:gd name="connsiteX6" fmla="*/ 257175 w 357187"/>
                <a:gd name="connsiteY6" fmla="*/ 76302 h 76302"/>
                <a:gd name="connsiteX7" fmla="*/ 300037 w 357187"/>
                <a:gd name="connsiteY7" fmla="*/ 14390 h 76302"/>
                <a:gd name="connsiteX8" fmla="*/ 323850 w 357187"/>
                <a:gd name="connsiteY8" fmla="*/ 71540 h 76302"/>
                <a:gd name="connsiteX9" fmla="*/ 357187 w 357187"/>
                <a:gd name="connsiteY9" fmla="*/ 23915 h 76302"/>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76202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5723 w 357187"/>
                <a:gd name="connsiteY2" fmla="*/ 69058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3821"/>
                <a:gd name="connsiteX1" fmla="*/ 40481 w 357187"/>
                <a:gd name="connsiteY1" fmla="*/ 2383 h 73821"/>
                <a:gd name="connsiteX2" fmla="*/ 85723 w 357187"/>
                <a:gd name="connsiteY2" fmla="*/ 69058 h 73821"/>
                <a:gd name="connsiteX3" fmla="*/ 135732 w 357187"/>
                <a:gd name="connsiteY3" fmla="*/ 0 h 73821"/>
                <a:gd name="connsiteX4" fmla="*/ 173831 w 357187"/>
                <a:gd name="connsiteY4" fmla="*/ 66677 h 73821"/>
                <a:gd name="connsiteX5" fmla="*/ 214312 w 357187"/>
                <a:gd name="connsiteY5" fmla="*/ 11908 h 73821"/>
                <a:gd name="connsiteX6" fmla="*/ 254794 w 357187"/>
                <a:gd name="connsiteY6" fmla="*/ 71439 h 73821"/>
                <a:gd name="connsiteX7" fmla="*/ 300037 w 357187"/>
                <a:gd name="connsiteY7" fmla="*/ 16671 h 73821"/>
                <a:gd name="connsiteX8" fmla="*/ 323850 w 357187"/>
                <a:gd name="connsiteY8" fmla="*/ 73821 h 73821"/>
                <a:gd name="connsiteX9" fmla="*/ 357187 w 357187"/>
                <a:gd name="connsiteY9" fmla="*/ 26196 h 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187" h="73821">
                  <a:moveTo>
                    <a:pt x="0" y="38102"/>
                  </a:moveTo>
                  <a:cubicBezTo>
                    <a:pt x="0" y="40483"/>
                    <a:pt x="40481" y="2"/>
                    <a:pt x="40481" y="2383"/>
                  </a:cubicBezTo>
                  <a:lnTo>
                    <a:pt x="85723" y="69058"/>
                  </a:lnTo>
                  <a:cubicBezTo>
                    <a:pt x="98424" y="46039"/>
                    <a:pt x="123031" y="23019"/>
                    <a:pt x="135732" y="0"/>
                  </a:cubicBezTo>
                  <a:lnTo>
                    <a:pt x="173831" y="66677"/>
                  </a:lnTo>
                  <a:lnTo>
                    <a:pt x="214312" y="11908"/>
                  </a:lnTo>
                  <a:lnTo>
                    <a:pt x="254794" y="71439"/>
                  </a:lnTo>
                  <a:lnTo>
                    <a:pt x="300037" y="16671"/>
                  </a:lnTo>
                  <a:lnTo>
                    <a:pt x="323850" y="73821"/>
                  </a:lnTo>
                  <a:lnTo>
                    <a:pt x="357187" y="26196"/>
                  </a:lnTo>
                </a:path>
              </a:pathLst>
            </a:custGeom>
            <a:noFill/>
            <a:ln>
              <a:prstDash val="solid"/>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Triangle isocèle 20"/>
            <p:cNvSpPr/>
            <p:nvPr/>
          </p:nvSpPr>
          <p:spPr>
            <a:xfrm flipV="1">
              <a:off x="3909889" y="1986731"/>
              <a:ext cx="151758" cy="72008"/>
            </a:xfrm>
            <a:prstGeom prst="triangle">
              <a:avLst/>
            </a:prstGeom>
            <a:gradFill>
              <a:gsLst>
                <a:gs pos="3000">
                  <a:schemeClr val="bg1">
                    <a:lumMod val="75000"/>
                  </a:schemeClr>
                </a:gs>
                <a:gs pos="58000">
                  <a:schemeClr val="tx1"/>
                </a:gs>
                <a:gs pos="39000">
                  <a:schemeClr val="tx1"/>
                </a:gs>
                <a:gs pos="100000">
                  <a:schemeClr val="bg1">
                    <a:lumMod val="85000"/>
                  </a:schemeClr>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Forme libre 21"/>
            <p:cNvSpPr/>
            <p:nvPr/>
          </p:nvSpPr>
          <p:spPr>
            <a:xfrm>
              <a:off x="3859189" y="1825724"/>
              <a:ext cx="259581" cy="171450"/>
            </a:xfrm>
            <a:custGeom>
              <a:avLst/>
              <a:gdLst>
                <a:gd name="connsiteX0" fmla="*/ 45244 w 309562"/>
                <a:gd name="connsiteY0" fmla="*/ 0 h 171450"/>
                <a:gd name="connsiteX1" fmla="*/ 264319 w 309562"/>
                <a:gd name="connsiteY1" fmla="*/ 2381 h 171450"/>
                <a:gd name="connsiteX2" fmla="*/ 307181 w 309562"/>
                <a:gd name="connsiteY2" fmla="*/ 35719 h 171450"/>
                <a:gd name="connsiteX3" fmla="*/ 264319 w 309562"/>
                <a:gd name="connsiteY3" fmla="*/ 66675 h 171450"/>
                <a:gd name="connsiteX4" fmla="*/ 309562 w 309562"/>
                <a:gd name="connsiteY4" fmla="*/ 92869 h 171450"/>
                <a:gd name="connsiteX5" fmla="*/ 266700 w 309562"/>
                <a:gd name="connsiteY5" fmla="*/ 119062 h 171450"/>
                <a:gd name="connsiteX6" fmla="*/ 309562 w 309562"/>
                <a:gd name="connsiteY6" fmla="*/ 147637 h 171450"/>
                <a:gd name="connsiteX7" fmla="*/ 264319 w 309562"/>
                <a:gd name="connsiteY7" fmla="*/ 159544 h 171450"/>
                <a:gd name="connsiteX8" fmla="*/ 14287 w 309562"/>
                <a:gd name="connsiteY8" fmla="*/ 171450 h 171450"/>
                <a:gd name="connsiteX9" fmla="*/ 38100 w 309562"/>
                <a:gd name="connsiteY9" fmla="*/ 150019 h 171450"/>
                <a:gd name="connsiteX10" fmla="*/ 0 w 309562"/>
                <a:gd name="connsiteY10" fmla="*/ 128587 h 171450"/>
                <a:gd name="connsiteX11" fmla="*/ 42862 w 309562"/>
                <a:gd name="connsiteY11" fmla="*/ 107156 h 171450"/>
                <a:gd name="connsiteX12" fmla="*/ 4762 w 309562"/>
                <a:gd name="connsiteY12" fmla="*/ 78581 h 171450"/>
                <a:gd name="connsiteX13" fmla="*/ 33337 w 309562"/>
                <a:gd name="connsiteY13" fmla="*/ 64294 h 171450"/>
                <a:gd name="connsiteX14" fmla="*/ 0 w 309562"/>
                <a:gd name="connsiteY14" fmla="*/ 38100 h 171450"/>
                <a:gd name="connsiteX15" fmla="*/ 45244 w 309562"/>
                <a:gd name="connsiteY15"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562" h="171450">
                  <a:moveTo>
                    <a:pt x="45244" y="0"/>
                  </a:moveTo>
                  <a:lnTo>
                    <a:pt x="264319" y="2381"/>
                  </a:lnTo>
                  <a:lnTo>
                    <a:pt x="307181" y="35719"/>
                  </a:lnTo>
                  <a:lnTo>
                    <a:pt x="264319" y="66675"/>
                  </a:lnTo>
                  <a:lnTo>
                    <a:pt x="309562" y="92869"/>
                  </a:lnTo>
                  <a:lnTo>
                    <a:pt x="266700" y="119062"/>
                  </a:lnTo>
                  <a:lnTo>
                    <a:pt x="309562" y="147637"/>
                  </a:lnTo>
                  <a:lnTo>
                    <a:pt x="264319" y="159544"/>
                  </a:lnTo>
                  <a:lnTo>
                    <a:pt x="14287" y="171450"/>
                  </a:lnTo>
                  <a:lnTo>
                    <a:pt x="38100" y="150019"/>
                  </a:lnTo>
                  <a:lnTo>
                    <a:pt x="0" y="128587"/>
                  </a:lnTo>
                  <a:lnTo>
                    <a:pt x="42862" y="107156"/>
                  </a:lnTo>
                  <a:lnTo>
                    <a:pt x="4762" y="78581"/>
                  </a:lnTo>
                  <a:lnTo>
                    <a:pt x="33337" y="64294"/>
                  </a:lnTo>
                  <a:lnTo>
                    <a:pt x="0" y="38100"/>
                  </a:lnTo>
                  <a:lnTo>
                    <a:pt x="45244" y="0"/>
                  </a:lnTo>
                  <a:close/>
                </a:path>
              </a:pathLst>
            </a:custGeom>
            <a:gradFill flip="none" rotWithShape="1">
              <a:gsLst>
                <a:gs pos="7000">
                  <a:schemeClr val="bg2">
                    <a:lumMod val="50000"/>
                  </a:schemeClr>
                </a:gs>
                <a:gs pos="56000">
                  <a:schemeClr val="bg2">
                    <a:lumMod val="90000"/>
                  </a:schemeClr>
                </a:gs>
                <a:gs pos="38000">
                  <a:schemeClr val="bg2">
                    <a:lumMod val="50000"/>
                  </a:schemeClr>
                </a:gs>
                <a:gs pos="21000">
                  <a:schemeClr val="bg2">
                    <a:lumMod val="75000"/>
                  </a:schemeClr>
                </a:gs>
                <a:gs pos="90000">
                  <a:schemeClr val="bg2">
                    <a:lumMod val="50000"/>
                  </a:schemeClr>
                </a:gs>
                <a:gs pos="44000">
                  <a:schemeClr val="bg2">
                    <a:lumMod val="50000"/>
                  </a:schemeClr>
                </a:gs>
                <a:gs pos="81000">
                  <a:schemeClr val="bg2">
                    <a:lumMod val="90000"/>
                  </a:schemeClr>
                </a:gs>
                <a:gs pos="65000">
                  <a:schemeClr val="bg2">
                    <a:lumMod val="50000"/>
                  </a:schemeClr>
                </a:gs>
                <a:gs pos="100000">
                  <a:schemeClr val="bg2">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llipse 22"/>
            <p:cNvSpPr/>
            <p:nvPr/>
          </p:nvSpPr>
          <p:spPr>
            <a:xfrm>
              <a:off x="3970319" y="2035879"/>
              <a:ext cx="45719" cy="36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26" name="Connecteur droit avec flèche 25"/>
          <p:cNvCxnSpPr/>
          <p:nvPr>
            <p:custDataLst>
              <p:tags r:id="rId6"/>
            </p:custDataLst>
          </p:nvPr>
        </p:nvCxnSpPr>
        <p:spPr>
          <a:xfrm>
            <a:off x="4260853" y="3087836"/>
            <a:ext cx="17449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8" name="Connecteur droit avec flèche 27"/>
          <p:cNvCxnSpPr/>
          <p:nvPr>
            <p:custDataLst>
              <p:tags r:id="rId7"/>
            </p:custDataLst>
          </p:nvPr>
        </p:nvCxnSpPr>
        <p:spPr>
          <a:xfrm flipH="1" flipV="1">
            <a:off x="5531695" y="5464100"/>
            <a:ext cx="17449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5" name="Espace réservé du contenu 2"/>
          <p:cNvSpPr txBox="1">
            <a:spLocks/>
          </p:cNvSpPr>
          <p:nvPr>
            <p:custDataLst>
              <p:tags r:id="rId8"/>
            </p:custDataLst>
          </p:nvPr>
        </p:nvSpPr>
        <p:spPr>
          <a:xfrm>
            <a:off x="107504" y="5734575"/>
            <a:ext cx="9036496" cy="1150809"/>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latin typeface="Verdana" panose="020B0604030504040204" pitchFamily="34" charset="0"/>
                <a:ea typeface="Verdana" panose="020B0604030504040204" pitchFamily="34" charset="0"/>
                <a:cs typeface="Verdana" panose="020B0604030504040204" pitchFamily="34" charset="0"/>
              </a:rPr>
              <a:t>Leur capacité est indiquée en Ampère heure, et donne l’indication de ce qui peut être demandé au générateur et pendant combien de temps.</a:t>
            </a:r>
            <a:br>
              <a:rPr lang="fr-FR" sz="2000" dirty="0" smtClean="0">
                <a:latin typeface="Verdana" panose="020B0604030504040204" pitchFamily="34" charset="0"/>
                <a:ea typeface="Verdana" panose="020B0604030504040204" pitchFamily="34" charset="0"/>
                <a:cs typeface="Verdana" panose="020B0604030504040204" pitchFamily="34" charset="0"/>
              </a:rPr>
            </a:br>
            <a:r>
              <a:rPr lang="fr-FR" sz="2000" dirty="0" smtClean="0">
                <a:effectLst>
                  <a:glow rad="381000">
                    <a:srgbClr val="FFFF00">
                      <a:alpha val="60000"/>
                    </a:srgbClr>
                  </a:glow>
                </a:effectLst>
                <a:latin typeface="Verdana" panose="020B0604030504040204" pitchFamily="34" charset="0"/>
                <a:ea typeface="Verdana" panose="020B0604030504040204" pitchFamily="34" charset="0"/>
                <a:cs typeface="Verdana" panose="020B0604030504040204" pitchFamily="34" charset="0"/>
              </a:rPr>
              <a:t>1 Ah = 3600 C.</a:t>
            </a:r>
          </a:p>
          <a:p>
            <a:pPr algn="ctr"/>
            <a:endParaRPr lang="fr-FR" sz="2000" dirty="0" smtClean="0">
              <a:latin typeface="Verdana" panose="020B0604030504040204" pitchFamily="34" charset="0"/>
              <a:ea typeface="Verdana" panose="020B0604030504040204" pitchFamily="34" charset="0"/>
              <a:cs typeface="Verdana" panose="020B0604030504040204" pitchFamily="34" charset="0"/>
            </a:endParaRPr>
          </a:p>
          <a:p>
            <a:pPr algn="ctr"/>
            <a:endParaRPr lang="fr-FR" sz="2000" dirty="0">
              <a:latin typeface="Verdana" panose="020B0604030504040204" pitchFamily="34" charset="0"/>
              <a:ea typeface="Verdana" panose="020B0604030504040204" pitchFamily="34" charset="0"/>
              <a:cs typeface="Verdana" panose="020B0604030504040204" pitchFamily="34" charset="0"/>
            </a:endParaRPr>
          </a:p>
        </p:txBody>
      </p:sp>
      <p:sp>
        <p:nvSpPr>
          <p:cNvPr id="25" name="Ellipse 24"/>
          <p:cNvSpPr/>
          <p:nvPr>
            <p:custDataLst>
              <p:tags r:id="rId9"/>
            </p:custDataLst>
          </p:nvPr>
        </p:nvSpPr>
        <p:spPr>
          <a:xfrm rot="5400000">
            <a:off x="7403656" y="3542335"/>
            <a:ext cx="1071604" cy="1329980"/>
          </a:xfrm>
          <a:prstGeom prst="ellipse">
            <a:avLst/>
          </a:prstGeom>
          <a:gradFill>
            <a:gsLst>
              <a:gs pos="100000">
                <a:schemeClr val="bg1"/>
              </a:gs>
              <a:gs pos="49000">
                <a:srgbClr val="FFFF00">
                  <a:alpha val="72000"/>
                </a:srgbClr>
              </a:gs>
              <a:gs pos="1000">
                <a:srgbClr val="FFFF00">
                  <a:alpha val="14000"/>
                </a:srgbClr>
              </a:gs>
            </a:gsLst>
            <a:path path="shape">
              <a:fillToRect l="50000" t="50000" r="50000" b="50000"/>
            </a:path>
          </a:gradFill>
          <a:ln>
            <a:noFill/>
          </a:ln>
          <a:effectLst>
            <a:glow rad="1066800">
              <a:srgbClr val="FFFF00">
                <a:alpha val="54000"/>
              </a:srgbClr>
            </a:glow>
            <a:softEdge rad="4064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orme libre 6"/>
          <p:cNvSpPr/>
          <p:nvPr>
            <p:custDataLst>
              <p:tags r:id="rId10"/>
            </p:custDataLst>
          </p:nvPr>
        </p:nvSpPr>
        <p:spPr>
          <a:xfrm rot="608652">
            <a:off x="7913867" y="3875918"/>
            <a:ext cx="227055" cy="735283"/>
          </a:xfrm>
          <a:custGeom>
            <a:avLst/>
            <a:gdLst>
              <a:gd name="connsiteX0" fmla="*/ 0 w 276225"/>
              <a:gd name="connsiteY0" fmla="*/ 0 h 971550"/>
              <a:gd name="connsiteX1" fmla="*/ 157162 w 276225"/>
              <a:gd name="connsiteY1" fmla="*/ 80963 h 971550"/>
              <a:gd name="connsiteX2" fmla="*/ 19050 w 276225"/>
              <a:gd name="connsiteY2" fmla="*/ 195263 h 971550"/>
              <a:gd name="connsiteX3" fmla="*/ 195262 w 276225"/>
              <a:gd name="connsiteY3" fmla="*/ 304800 h 971550"/>
              <a:gd name="connsiteX4" fmla="*/ 33337 w 276225"/>
              <a:gd name="connsiteY4" fmla="*/ 428625 h 971550"/>
              <a:gd name="connsiteX5" fmla="*/ 228600 w 276225"/>
              <a:gd name="connsiteY5" fmla="*/ 519113 h 971550"/>
              <a:gd name="connsiteX6" fmla="*/ 90487 w 276225"/>
              <a:gd name="connsiteY6" fmla="*/ 619125 h 971550"/>
              <a:gd name="connsiteX7" fmla="*/ 276225 w 276225"/>
              <a:gd name="connsiteY7" fmla="*/ 757238 h 971550"/>
              <a:gd name="connsiteX8" fmla="*/ 128587 w 276225"/>
              <a:gd name="connsiteY8" fmla="*/ 881063 h 971550"/>
              <a:gd name="connsiteX9" fmla="*/ 247650 w 276225"/>
              <a:gd name="connsiteY9" fmla="*/ 971550 h 971550"/>
              <a:gd name="connsiteX10" fmla="*/ 247650 w 276225"/>
              <a:gd name="connsiteY10" fmla="*/ 971550 h 971550"/>
              <a:gd name="connsiteX11" fmla="*/ 242887 w 276225"/>
              <a:gd name="connsiteY11" fmla="*/ 971550 h 971550"/>
              <a:gd name="connsiteX0" fmla="*/ 0 w 276225"/>
              <a:gd name="connsiteY0" fmla="*/ 0 h 971550"/>
              <a:gd name="connsiteX1" fmla="*/ 157162 w 276225"/>
              <a:gd name="connsiteY1" fmla="*/ 80963 h 971550"/>
              <a:gd name="connsiteX2" fmla="*/ 21556 w 276225"/>
              <a:gd name="connsiteY2" fmla="*/ 214158 h 971550"/>
              <a:gd name="connsiteX3" fmla="*/ 195262 w 276225"/>
              <a:gd name="connsiteY3" fmla="*/ 304800 h 971550"/>
              <a:gd name="connsiteX4" fmla="*/ 33337 w 276225"/>
              <a:gd name="connsiteY4" fmla="*/ 428625 h 971550"/>
              <a:gd name="connsiteX5" fmla="*/ 228600 w 276225"/>
              <a:gd name="connsiteY5" fmla="*/ 519113 h 971550"/>
              <a:gd name="connsiteX6" fmla="*/ 90487 w 276225"/>
              <a:gd name="connsiteY6" fmla="*/ 619125 h 971550"/>
              <a:gd name="connsiteX7" fmla="*/ 276225 w 276225"/>
              <a:gd name="connsiteY7" fmla="*/ 757238 h 971550"/>
              <a:gd name="connsiteX8" fmla="*/ 128587 w 276225"/>
              <a:gd name="connsiteY8" fmla="*/ 881063 h 971550"/>
              <a:gd name="connsiteX9" fmla="*/ 247650 w 276225"/>
              <a:gd name="connsiteY9" fmla="*/ 971550 h 971550"/>
              <a:gd name="connsiteX10" fmla="*/ 247650 w 276225"/>
              <a:gd name="connsiteY10" fmla="*/ 971550 h 971550"/>
              <a:gd name="connsiteX11" fmla="*/ 242887 w 276225"/>
              <a:gd name="connsiteY11" fmla="*/ 971550 h 971550"/>
              <a:gd name="connsiteX0" fmla="*/ 0 w 276225"/>
              <a:gd name="connsiteY0" fmla="*/ 0 h 971550"/>
              <a:gd name="connsiteX1" fmla="*/ 157162 w 276225"/>
              <a:gd name="connsiteY1" fmla="*/ 80963 h 971550"/>
              <a:gd name="connsiteX2" fmla="*/ 21556 w 276225"/>
              <a:gd name="connsiteY2" fmla="*/ 214158 h 971550"/>
              <a:gd name="connsiteX3" fmla="*/ 208775 w 276225"/>
              <a:gd name="connsiteY3" fmla="*/ 334037 h 971550"/>
              <a:gd name="connsiteX4" fmla="*/ 33337 w 276225"/>
              <a:gd name="connsiteY4" fmla="*/ 428625 h 971550"/>
              <a:gd name="connsiteX5" fmla="*/ 228600 w 276225"/>
              <a:gd name="connsiteY5" fmla="*/ 519113 h 971550"/>
              <a:gd name="connsiteX6" fmla="*/ 90487 w 276225"/>
              <a:gd name="connsiteY6" fmla="*/ 619125 h 971550"/>
              <a:gd name="connsiteX7" fmla="*/ 276225 w 276225"/>
              <a:gd name="connsiteY7" fmla="*/ 757238 h 971550"/>
              <a:gd name="connsiteX8" fmla="*/ 128587 w 276225"/>
              <a:gd name="connsiteY8" fmla="*/ 881063 h 971550"/>
              <a:gd name="connsiteX9" fmla="*/ 247650 w 276225"/>
              <a:gd name="connsiteY9" fmla="*/ 971550 h 971550"/>
              <a:gd name="connsiteX10" fmla="*/ 247650 w 276225"/>
              <a:gd name="connsiteY10" fmla="*/ 971550 h 971550"/>
              <a:gd name="connsiteX11" fmla="*/ 242887 w 276225"/>
              <a:gd name="connsiteY11" fmla="*/ 971550 h 971550"/>
              <a:gd name="connsiteX0" fmla="*/ 0 w 276225"/>
              <a:gd name="connsiteY0" fmla="*/ 0 h 971550"/>
              <a:gd name="connsiteX1" fmla="*/ 157162 w 276225"/>
              <a:gd name="connsiteY1" fmla="*/ 80963 h 971550"/>
              <a:gd name="connsiteX2" fmla="*/ 21556 w 276225"/>
              <a:gd name="connsiteY2" fmla="*/ 214158 h 971550"/>
              <a:gd name="connsiteX3" fmla="*/ 208775 w 276225"/>
              <a:gd name="connsiteY3" fmla="*/ 334037 h 971550"/>
              <a:gd name="connsiteX4" fmla="*/ 59528 w 276225"/>
              <a:gd name="connsiteY4" fmla="*/ 480800 h 971550"/>
              <a:gd name="connsiteX5" fmla="*/ 228600 w 276225"/>
              <a:gd name="connsiteY5" fmla="*/ 519113 h 971550"/>
              <a:gd name="connsiteX6" fmla="*/ 90487 w 276225"/>
              <a:gd name="connsiteY6" fmla="*/ 619125 h 971550"/>
              <a:gd name="connsiteX7" fmla="*/ 276225 w 276225"/>
              <a:gd name="connsiteY7" fmla="*/ 757238 h 971550"/>
              <a:gd name="connsiteX8" fmla="*/ 128587 w 276225"/>
              <a:gd name="connsiteY8" fmla="*/ 881063 h 971550"/>
              <a:gd name="connsiteX9" fmla="*/ 247650 w 276225"/>
              <a:gd name="connsiteY9" fmla="*/ 971550 h 971550"/>
              <a:gd name="connsiteX10" fmla="*/ 247650 w 276225"/>
              <a:gd name="connsiteY10" fmla="*/ 971550 h 971550"/>
              <a:gd name="connsiteX11" fmla="*/ 242887 w 276225"/>
              <a:gd name="connsiteY11" fmla="*/ 971550 h 971550"/>
              <a:gd name="connsiteX0" fmla="*/ 0 w 247650"/>
              <a:gd name="connsiteY0" fmla="*/ 0 h 971550"/>
              <a:gd name="connsiteX1" fmla="*/ 157162 w 247650"/>
              <a:gd name="connsiteY1" fmla="*/ 80963 h 971550"/>
              <a:gd name="connsiteX2" fmla="*/ 21556 w 247650"/>
              <a:gd name="connsiteY2" fmla="*/ 214158 h 971550"/>
              <a:gd name="connsiteX3" fmla="*/ 208775 w 247650"/>
              <a:gd name="connsiteY3" fmla="*/ 334037 h 971550"/>
              <a:gd name="connsiteX4" fmla="*/ 59528 w 247650"/>
              <a:gd name="connsiteY4" fmla="*/ 480800 h 971550"/>
              <a:gd name="connsiteX5" fmla="*/ 228600 w 247650"/>
              <a:gd name="connsiteY5" fmla="*/ 519113 h 971550"/>
              <a:gd name="connsiteX6" fmla="*/ 90487 w 247650"/>
              <a:gd name="connsiteY6" fmla="*/ 619125 h 971550"/>
              <a:gd name="connsiteX7" fmla="*/ 237553 w 247650"/>
              <a:gd name="connsiteY7" fmla="*/ 792573 h 971550"/>
              <a:gd name="connsiteX8" fmla="*/ 128587 w 247650"/>
              <a:gd name="connsiteY8" fmla="*/ 881063 h 971550"/>
              <a:gd name="connsiteX9" fmla="*/ 247650 w 247650"/>
              <a:gd name="connsiteY9" fmla="*/ 971550 h 971550"/>
              <a:gd name="connsiteX10" fmla="*/ 247650 w 247650"/>
              <a:gd name="connsiteY10" fmla="*/ 971550 h 971550"/>
              <a:gd name="connsiteX11" fmla="*/ 242887 w 247650"/>
              <a:gd name="connsiteY11" fmla="*/ 971550 h 971550"/>
              <a:gd name="connsiteX0" fmla="*/ 0 w 247650"/>
              <a:gd name="connsiteY0" fmla="*/ 0 h 971550"/>
              <a:gd name="connsiteX1" fmla="*/ 157162 w 247650"/>
              <a:gd name="connsiteY1" fmla="*/ 80963 h 971550"/>
              <a:gd name="connsiteX2" fmla="*/ 21556 w 247650"/>
              <a:gd name="connsiteY2" fmla="*/ 214158 h 971550"/>
              <a:gd name="connsiteX3" fmla="*/ 208775 w 247650"/>
              <a:gd name="connsiteY3" fmla="*/ 334037 h 971550"/>
              <a:gd name="connsiteX4" fmla="*/ 59528 w 247650"/>
              <a:gd name="connsiteY4" fmla="*/ 480800 h 971550"/>
              <a:gd name="connsiteX5" fmla="*/ 228600 w 247650"/>
              <a:gd name="connsiteY5" fmla="*/ 519113 h 971550"/>
              <a:gd name="connsiteX6" fmla="*/ 111637 w 247650"/>
              <a:gd name="connsiteY6" fmla="*/ 625948 h 971550"/>
              <a:gd name="connsiteX7" fmla="*/ 90487 w 247650"/>
              <a:gd name="connsiteY7" fmla="*/ 619125 h 971550"/>
              <a:gd name="connsiteX8" fmla="*/ 237553 w 247650"/>
              <a:gd name="connsiteY8" fmla="*/ 792573 h 971550"/>
              <a:gd name="connsiteX9" fmla="*/ 128587 w 247650"/>
              <a:gd name="connsiteY9" fmla="*/ 881063 h 971550"/>
              <a:gd name="connsiteX10" fmla="*/ 247650 w 247650"/>
              <a:gd name="connsiteY10" fmla="*/ 971550 h 971550"/>
              <a:gd name="connsiteX11" fmla="*/ 247650 w 247650"/>
              <a:gd name="connsiteY11" fmla="*/ 971550 h 971550"/>
              <a:gd name="connsiteX12" fmla="*/ 242887 w 247650"/>
              <a:gd name="connsiteY12" fmla="*/ 971550 h 971550"/>
              <a:gd name="connsiteX0" fmla="*/ 0 w 247650"/>
              <a:gd name="connsiteY0" fmla="*/ 0 h 971550"/>
              <a:gd name="connsiteX1" fmla="*/ 157162 w 247650"/>
              <a:gd name="connsiteY1" fmla="*/ 80963 h 971550"/>
              <a:gd name="connsiteX2" fmla="*/ 21556 w 247650"/>
              <a:gd name="connsiteY2" fmla="*/ 214158 h 971550"/>
              <a:gd name="connsiteX3" fmla="*/ 208775 w 247650"/>
              <a:gd name="connsiteY3" fmla="*/ 334037 h 971550"/>
              <a:gd name="connsiteX4" fmla="*/ 59528 w 247650"/>
              <a:gd name="connsiteY4" fmla="*/ 480800 h 971550"/>
              <a:gd name="connsiteX5" fmla="*/ 228600 w 247650"/>
              <a:gd name="connsiteY5" fmla="*/ 519113 h 971550"/>
              <a:gd name="connsiteX6" fmla="*/ 90487 w 247650"/>
              <a:gd name="connsiteY6" fmla="*/ 619125 h 971550"/>
              <a:gd name="connsiteX7" fmla="*/ 237553 w 247650"/>
              <a:gd name="connsiteY7" fmla="*/ 792573 h 971550"/>
              <a:gd name="connsiteX8" fmla="*/ 128587 w 247650"/>
              <a:gd name="connsiteY8" fmla="*/ 881063 h 971550"/>
              <a:gd name="connsiteX9" fmla="*/ 247650 w 247650"/>
              <a:gd name="connsiteY9" fmla="*/ 971550 h 971550"/>
              <a:gd name="connsiteX10" fmla="*/ 247650 w 247650"/>
              <a:gd name="connsiteY10" fmla="*/ 971550 h 971550"/>
              <a:gd name="connsiteX11" fmla="*/ 242887 w 247650"/>
              <a:gd name="connsiteY11" fmla="*/ 971550 h 971550"/>
              <a:gd name="connsiteX0" fmla="*/ 0 w 247650"/>
              <a:gd name="connsiteY0" fmla="*/ 0 h 971550"/>
              <a:gd name="connsiteX1" fmla="*/ 157162 w 247650"/>
              <a:gd name="connsiteY1" fmla="*/ 80963 h 971550"/>
              <a:gd name="connsiteX2" fmla="*/ 21556 w 247650"/>
              <a:gd name="connsiteY2" fmla="*/ 214158 h 971550"/>
              <a:gd name="connsiteX3" fmla="*/ 208775 w 247650"/>
              <a:gd name="connsiteY3" fmla="*/ 334037 h 971550"/>
              <a:gd name="connsiteX4" fmla="*/ 59528 w 247650"/>
              <a:gd name="connsiteY4" fmla="*/ 480800 h 971550"/>
              <a:gd name="connsiteX5" fmla="*/ 228600 w 247650"/>
              <a:gd name="connsiteY5" fmla="*/ 519113 h 971550"/>
              <a:gd name="connsiteX6" fmla="*/ 99183 w 247650"/>
              <a:gd name="connsiteY6" fmla="*/ 721021 h 971550"/>
              <a:gd name="connsiteX7" fmla="*/ 237553 w 247650"/>
              <a:gd name="connsiteY7" fmla="*/ 792573 h 971550"/>
              <a:gd name="connsiteX8" fmla="*/ 128587 w 247650"/>
              <a:gd name="connsiteY8" fmla="*/ 881063 h 971550"/>
              <a:gd name="connsiteX9" fmla="*/ 247650 w 247650"/>
              <a:gd name="connsiteY9" fmla="*/ 971550 h 971550"/>
              <a:gd name="connsiteX10" fmla="*/ 247650 w 247650"/>
              <a:gd name="connsiteY10" fmla="*/ 971550 h 971550"/>
              <a:gd name="connsiteX11" fmla="*/ 242887 w 247650"/>
              <a:gd name="connsiteY11" fmla="*/ 971550 h 971550"/>
              <a:gd name="connsiteX0" fmla="*/ 0 w 247650"/>
              <a:gd name="connsiteY0" fmla="*/ 0 h 971550"/>
              <a:gd name="connsiteX1" fmla="*/ 157162 w 247650"/>
              <a:gd name="connsiteY1" fmla="*/ 80963 h 971550"/>
              <a:gd name="connsiteX2" fmla="*/ 21556 w 247650"/>
              <a:gd name="connsiteY2" fmla="*/ 214158 h 971550"/>
              <a:gd name="connsiteX3" fmla="*/ 208775 w 247650"/>
              <a:gd name="connsiteY3" fmla="*/ 334037 h 971550"/>
              <a:gd name="connsiteX4" fmla="*/ 59528 w 247650"/>
              <a:gd name="connsiteY4" fmla="*/ 480800 h 971550"/>
              <a:gd name="connsiteX5" fmla="*/ 228600 w 247650"/>
              <a:gd name="connsiteY5" fmla="*/ 519113 h 971550"/>
              <a:gd name="connsiteX6" fmla="*/ 99183 w 247650"/>
              <a:gd name="connsiteY6" fmla="*/ 721021 h 971550"/>
              <a:gd name="connsiteX7" fmla="*/ 237553 w 247650"/>
              <a:gd name="connsiteY7" fmla="*/ 792573 h 971550"/>
              <a:gd name="connsiteX8" fmla="*/ 128587 w 247650"/>
              <a:gd name="connsiteY8" fmla="*/ 881063 h 971550"/>
              <a:gd name="connsiteX9" fmla="*/ 247650 w 247650"/>
              <a:gd name="connsiteY9" fmla="*/ 971550 h 971550"/>
              <a:gd name="connsiteX10" fmla="*/ 247650 w 247650"/>
              <a:gd name="connsiteY10" fmla="*/ 971550 h 971550"/>
              <a:gd name="connsiteX11" fmla="*/ 242887 w 247650"/>
              <a:gd name="connsiteY11" fmla="*/ 971550 h 971550"/>
              <a:gd name="connsiteX0" fmla="*/ 0 w 247650"/>
              <a:gd name="connsiteY0" fmla="*/ 0 h 971550"/>
              <a:gd name="connsiteX1" fmla="*/ 157162 w 247650"/>
              <a:gd name="connsiteY1" fmla="*/ 80963 h 971550"/>
              <a:gd name="connsiteX2" fmla="*/ 21556 w 247650"/>
              <a:gd name="connsiteY2" fmla="*/ 214158 h 971550"/>
              <a:gd name="connsiteX3" fmla="*/ 208775 w 247650"/>
              <a:gd name="connsiteY3" fmla="*/ 334037 h 971550"/>
              <a:gd name="connsiteX4" fmla="*/ 59528 w 247650"/>
              <a:gd name="connsiteY4" fmla="*/ 480800 h 971550"/>
              <a:gd name="connsiteX5" fmla="*/ 207273 w 247650"/>
              <a:gd name="connsiteY5" fmla="*/ 576258 h 971550"/>
              <a:gd name="connsiteX6" fmla="*/ 99183 w 247650"/>
              <a:gd name="connsiteY6" fmla="*/ 721021 h 971550"/>
              <a:gd name="connsiteX7" fmla="*/ 237553 w 247650"/>
              <a:gd name="connsiteY7" fmla="*/ 792573 h 971550"/>
              <a:gd name="connsiteX8" fmla="*/ 128587 w 247650"/>
              <a:gd name="connsiteY8" fmla="*/ 881063 h 971550"/>
              <a:gd name="connsiteX9" fmla="*/ 247650 w 247650"/>
              <a:gd name="connsiteY9" fmla="*/ 971550 h 971550"/>
              <a:gd name="connsiteX10" fmla="*/ 247650 w 247650"/>
              <a:gd name="connsiteY10" fmla="*/ 971550 h 971550"/>
              <a:gd name="connsiteX11" fmla="*/ 242887 w 247650"/>
              <a:gd name="connsiteY11" fmla="*/ 971550 h 971550"/>
              <a:gd name="connsiteX0" fmla="*/ 0 w 247650"/>
              <a:gd name="connsiteY0" fmla="*/ 16260 h 987810"/>
              <a:gd name="connsiteX1" fmla="*/ 79463 w 247650"/>
              <a:gd name="connsiteY1" fmla="*/ 0 h 987810"/>
              <a:gd name="connsiteX2" fmla="*/ 157162 w 247650"/>
              <a:gd name="connsiteY2" fmla="*/ 97223 h 987810"/>
              <a:gd name="connsiteX3" fmla="*/ 21556 w 247650"/>
              <a:gd name="connsiteY3" fmla="*/ 230418 h 987810"/>
              <a:gd name="connsiteX4" fmla="*/ 208775 w 247650"/>
              <a:gd name="connsiteY4" fmla="*/ 350297 h 987810"/>
              <a:gd name="connsiteX5" fmla="*/ 59528 w 247650"/>
              <a:gd name="connsiteY5" fmla="*/ 497060 h 987810"/>
              <a:gd name="connsiteX6" fmla="*/ 207273 w 247650"/>
              <a:gd name="connsiteY6" fmla="*/ 592518 h 987810"/>
              <a:gd name="connsiteX7" fmla="*/ 99183 w 247650"/>
              <a:gd name="connsiteY7" fmla="*/ 737281 h 987810"/>
              <a:gd name="connsiteX8" fmla="*/ 237553 w 247650"/>
              <a:gd name="connsiteY8" fmla="*/ 808833 h 987810"/>
              <a:gd name="connsiteX9" fmla="*/ 128587 w 247650"/>
              <a:gd name="connsiteY9" fmla="*/ 897323 h 987810"/>
              <a:gd name="connsiteX10" fmla="*/ 247650 w 247650"/>
              <a:gd name="connsiteY10" fmla="*/ 987810 h 987810"/>
              <a:gd name="connsiteX11" fmla="*/ 247650 w 247650"/>
              <a:gd name="connsiteY11" fmla="*/ 987810 h 987810"/>
              <a:gd name="connsiteX12" fmla="*/ 242887 w 247650"/>
              <a:gd name="connsiteY12" fmla="*/ 987810 h 987810"/>
              <a:gd name="connsiteX0" fmla="*/ 57907 w 226094"/>
              <a:gd name="connsiteY0" fmla="*/ 0 h 987810"/>
              <a:gd name="connsiteX1" fmla="*/ 135606 w 226094"/>
              <a:gd name="connsiteY1" fmla="*/ 97223 h 987810"/>
              <a:gd name="connsiteX2" fmla="*/ 0 w 226094"/>
              <a:gd name="connsiteY2" fmla="*/ 230418 h 987810"/>
              <a:gd name="connsiteX3" fmla="*/ 187219 w 226094"/>
              <a:gd name="connsiteY3" fmla="*/ 350297 h 987810"/>
              <a:gd name="connsiteX4" fmla="*/ 37972 w 226094"/>
              <a:gd name="connsiteY4" fmla="*/ 497060 h 987810"/>
              <a:gd name="connsiteX5" fmla="*/ 185717 w 226094"/>
              <a:gd name="connsiteY5" fmla="*/ 592518 h 987810"/>
              <a:gd name="connsiteX6" fmla="*/ 77627 w 226094"/>
              <a:gd name="connsiteY6" fmla="*/ 737281 h 987810"/>
              <a:gd name="connsiteX7" fmla="*/ 215997 w 226094"/>
              <a:gd name="connsiteY7" fmla="*/ 808833 h 987810"/>
              <a:gd name="connsiteX8" fmla="*/ 107031 w 226094"/>
              <a:gd name="connsiteY8" fmla="*/ 897323 h 987810"/>
              <a:gd name="connsiteX9" fmla="*/ 226094 w 226094"/>
              <a:gd name="connsiteY9" fmla="*/ 987810 h 987810"/>
              <a:gd name="connsiteX10" fmla="*/ 226094 w 226094"/>
              <a:gd name="connsiteY10" fmla="*/ 987810 h 987810"/>
              <a:gd name="connsiteX11" fmla="*/ 221331 w 226094"/>
              <a:gd name="connsiteY11" fmla="*/ 987810 h 987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6094" h="987810">
                <a:moveTo>
                  <a:pt x="57907" y="0"/>
                </a:moveTo>
                <a:lnTo>
                  <a:pt x="135606" y="97223"/>
                </a:lnTo>
                <a:lnTo>
                  <a:pt x="0" y="230418"/>
                </a:lnTo>
                <a:lnTo>
                  <a:pt x="187219" y="350297"/>
                </a:lnTo>
                <a:lnTo>
                  <a:pt x="37972" y="497060"/>
                </a:lnTo>
                <a:lnTo>
                  <a:pt x="185717" y="592518"/>
                </a:lnTo>
                <a:cubicBezTo>
                  <a:pt x="190877" y="615572"/>
                  <a:pt x="116477" y="668966"/>
                  <a:pt x="77627" y="737281"/>
                </a:cubicBezTo>
                <a:lnTo>
                  <a:pt x="215997" y="808833"/>
                </a:lnTo>
                <a:lnTo>
                  <a:pt x="107031" y="897323"/>
                </a:lnTo>
                <a:lnTo>
                  <a:pt x="226094" y="987810"/>
                </a:lnTo>
                <a:lnTo>
                  <a:pt x="226094" y="987810"/>
                </a:lnTo>
                <a:lnTo>
                  <a:pt x="221331" y="987810"/>
                </a:lnTo>
              </a:path>
            </a:pathLst>
          </a:custGeom>
          <a:solidFill>
            <a:schemeClr val="bg1"/>
          </a:solidFill>
          <a:ln w="76200">
            <a:solidFill>
              <a:schemeClr val="bg1"/>
            </a:solidFill>
          </a:ln>
          <a:effectLst>
            <a:glow rad="228600">
              <a:schemeClr val="accent3">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Ellipse 28"/>
          <p:cNvSpPr/>
          <p:nvPr>
            <p:custDataLst>
              <p:tags r:id="rId11"/>
            </p:custDataLst>
          </p:nvPr>
        </p:nvSpPr>
        <p:spPr>
          <a:xfrm>
            <a:off x="3340774" y="3491622"/>
            <a:ext cx="66246" cy="81737"/>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Ellipse 30"/>
          <p:cNvSpPr/>
          <p:nvPr>
            <p:custDataLst>
              <p:tags r:id="rId12"/>
            </p:custDataLst>
          </p:nvPr>
        </p:nvSpPr>
        <p:spPr>
          <a:xfrm>
            <a:off x="3356299" y="3512586"/>
            <a:ext cx="66246" cy="81737"/>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Ellipse 31"/>
          <p:cNvSpPr/>
          <p:nvPr>
            <p:custDataLst>
              <p:tags r:id="rId13"/>
            </p:custDataLst>
          </p:nvPr>
        </p:nvSpPr>
        <p:spPr>
          <a:xfrm>
            <a:off x="3340774" y="3512585"/>
            <a:ext cx="66246" cy="81737"/>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Ellipse 29"/>
          <p:cNvSpPr/>
          <p:nvPr>
            <p:custDataLst>
              <p:tags r:id="rId14"/>
            </p:custDataLst>
          </p:nvPr>
        </p:nvSpPr>
        <p:spPr>
          <a:xfrm>
            <a:off x="3356299" y="3504285"/>
            <a:ext cx="66246" cy="81737"/>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Cylindre 2"/>
          <p:cNvSpPr/>
          <p:nvPr>
            <p:custDataLst>
              <p:tags r:id="rId15"/>
            </p:custDataLst>
          </p:nvPr>
        </p:nvSpPr>
        <p:spPr>
          <a:xfrm>
            <a:off x="3031442" y="3512586"/>
            <a:ext cx="719447" cy="1598772"/>
          </a:xfrm>
          <a:prstGeom prst="can">
            <a:avLst/>
          </a:prstGeom>
          <a:gradFill flip="none" rotWithShape="1">
            <a:gsLst>
              <a:gs pos="0">
                <a:schemeClr val="bg2">
                  <a:lumMod val="25000"/>
                </a:schemeClr>
              </a:gs>
              <a:gs pos="50000">
                <a:schemeClr val="bg2">
                  <a:lumMod val="10000"/>
                </a:schemeClr>
              </a:gs>
              <a:gs pos="100000">
                <a:schemeClr val="bg2">
                  <a:lumMod val="25000"/>
                </a:schemeClr>
              </a:gs>
            </a:gsLst>
            <a:lin ang="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Cylindre 4"/>
          <p:cNvSpPr/>
          <p:nvPr>
            <p:custDataLst>
              <p:tags r:id="rId16"/>
            </p:custDataLst>
          </p:nvPr>
        </p:nvSpPr>
        <p:spPr>
          <a:xfrm>
            <a:off x="3314450" y="3450417"/>
            <a:ext cx="153431" cy="107737"/>
          </a:xfrm>
          <a:prstGeom prst="can">
            <a:avLst/>
          </a:prstGeom>
          <a:gradFill flip="none" rotWithShape="1">
            <a:gsLst>
              <a:gs pos="0">
                <a:schemeClr val="bg2">
                  <a:lumMod val="25000"/>
                </a:schemeClr>
              </a:gs>
              <a:gs pos="50000">
                <a:schemeClr val="bg1">
                  <a:lumMod val="75000"/>
                </a:schemeClr>
              </a:gs>
              <a:gs pos="100000">
                <a:schemeClr val="bg2">
                  <a:lumMod val="25000"/>
                </a:schemeClr>
              </a:gs>
            </a:gsLst>
            <a:lin ang="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Cylindre 33"/>
          <p:cNvSpPr/>
          <p:nvPr>
            <p:custDataLst>
              <p:tags r:id="rId17"/>
            </p:custDataLst>
          </p:nvPr>
        </p:nvSpPr>
        <p:spPr>
          <a:xfrm>
            <a:off x="3031443" y="3527263"/>
            <a:ext cx="719446" cy="1598772"/>
          </a:xfrm>
          <a:prstGeom prst="can">
            <a:avLst/>
          </a:prstGeom>
          <a:gradFill flip="none" rotWithShape="1">
            <a:gsLst>
              <a:gs pos="0">
                <a:srgbClr val="FF0000">
                  <a:alpha val="56000"/>
                </a:srgbClr>
              </a:gs>
              <a:gs pos="50000">
                <a:srgbClr val="C00000">
                  <a:alpha val="37000"/>
                </a:srgbClr>
              </a:gs>
              <a:gs pos="100000">
                <a:srgbClr val="FF0000">
                  <a:alpha val="1700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space réservé du contenu 2"/>
          <p:cNvSpPr txBox="1">
            <a:spLocks/>
          </p:cNvSpPr>
          <p:nvPr>
            <p:custDataLst>
              <p:tags r:id="rId18"/>
            </p:custDataLst>
          </p:nvPr>
        </p:nvSpPr>
        <p:spPr>
          <a:xfrm>
            <a:off x="35250" y="3367862"/>
            <a:ext cx="2996193" cy="184946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800" dirty="0" smtClean="0">
                <a:latin typeface="Verdana" panose="020B0604030504040204" pitchFamily="34" charset="0"/>
                <a:ea typeface="Verdana" panose="020B0604030504040204" pitchFamily="34" charset="0"/>
                <a:cs typeface="Verdana" panose="020B0604030504040204" pitchFamily="34" charset="0"/>
              </a:rPr>
              <a:t>La Capacité ou </a:t>
            </a:r>
            <a:br>
              <a:rPr lang="fr-FR" sz="1800" dirty="0" smtClean="0">
                <a:latin typeface="Verdana" panose="020B0604030504040204" pitchFamily="34" charset="0"/>
                <a:ea typeface="Verdana" panose="020B0604030504040204" pitchFamily="34" charset="0"/>
                <a:cs typeface="Verdana" panose="020B0604030504040204" pitchFamily="34" charset="0"/>
              </a:rPr>
            </a:br>
            <a:r>
              <a:rPr lang="fr-FR" sz="1800" dirty="0" smtClean="0">
                <a:latin typeface="Verdana" panose="020B0604030504040204" pitchFamily="34" charset="0"/>
                <a:ea typeface="Verdana" panose="020B0604030504040204" pitchFamily="34" charset="0"/>
                <a:cs typeface="Verdana" panose="020B0604030504040204" pitchFamily="34" charset="0"/>
              </a:rPr>
              <a:t>«quantité d’électricité »</a:t>
            </a:r>
            <a:br>
              <a:rPr lang="fr-FR" sz="1800" dirty="0" smtClean="0">
                <a:latin typeface="Verdana" panose="020B0604030504040204" pitchFamily="34" charset="0"/>
                <a:ea typeface="Verdana" panose="020B0604030504040204" pitchFamily="34" charset="0"/>
                <a:cs typeface="Verdana" panose="020B0604030504040204" pitchFamily="34" charset="0"/>
              </a:rPr>
            </a:br>
            <a:r>
              <a:rPr lang="fr-FR" sz="1800" dirty="0" smtClean="0">
                <a:effectLst>
                  <a:glow rad="381000">
                    <a:srgbClr val="FFFF00">
                      <a:alpha val="60000"/>
                    </a:srgbClr>
                  </a:glow>
                </a:effectLst>
                <a:latin typeface="Verdana" panose="020B0604030504040204" pitchFamily="34" charset="0"/>
                <a:ea typeface="Verdana" panose="020B0604030504040204" pitchFamily="34" charset="0"/>
                <a:cs typeface="Verdana" panose="020B0604030504040204" pitchFamily="34" charset="0"/>
              </a:rPr>
              <a:t>Q= I x T  </a:t>
            </a:r>
            <a:r>
              <a:rPr lang="fr-FR" sz="1800" dirty="0" smtClean="0">
                <a:latin typeface="Verdana" panose="020B0604030504040204" pitchFamily="34" charset="0"/>
                <a:ea typeface="Verdana" panose="020B0604030504040204" pitchFamily="34" charset="0"/>
                <a:cs typeface="Verdana" panose="020B0604030504040204" pitchFamily="34" charset="0"/>
              </a:rPr>
              <a:t/>
            </a:r>
            <a:br>
              <a:rPr lang="fr-FR" sz="1800" dirty="0" smtClean="0">
                <a:latin typeface="Verdana" panose="020B0604030504040204" pitchFamily="34" charset="0"/>
                <a:ea typeface="Verdana" panose="020B0604030504040204" pitchFamily="34" charset="0"/>
                <a:cs typeface="Verdana" panose="020B0604030504040204" pitchFamily="34" charset="0"/>
              </a:rPr>
            </a:br>
            <a:r>
              <a:rPr lang="fr-FR" sz="1800" dirty="0" smtClean="0">
                <a:latin typeface="Verdana" panose="020B0604030504040204" pitchFamily="34" charset="0"/>
                <a:ea typeface="Verdana" panose="020B0604030504040204" pitchFamily="34" charset="0"/>
                <a:cs typeface="Verdana" panose="020B0604030504040204" pitchFamily="34" charset="0"/>
              </a:rPr>
              <a:t>Q  en Coulomb (C)</a:t>
            </a:r>
          </a:p>
          <a:p>
            <a:pPr marL="0" indent="0" algn="ctr">
              <a:buNone/>
            </a:pPr>
            <a:r>
              <a:rPr lang="fr-FR" sz="1800" dirty="0" smtClean="0">
                <a:latin typeface="Verdana" panose="020B0604030504040204" pitchFamily="34" charset="0"/>
                <a:ea typeface="Verdana" panose="020B0604030504040204" pitchFamily="34" charset="0"/>
                <a:cs typeface="Verdana" panose="020B0604030504040204" pitchFamily="34" charset="0"/>
              </a:rPr>
              <a:t>I en Ampère</a:t>
            </a:r>
          </a:p>
          <a:p>
            <a:pPr marL="0" indent="0" algn="ctr">
              <a:buNone/>
            </a:pPr>
            <a:r>
              <a:rPr lang="fr-FR" sz="1800" dirty="0" smtClean="0">
                <a:latin typeface="Verdana" panose="020B0604030504040204" pitchFamily="34" charset="0"/>
                <a:ea typeface="Verdana" panose="020B0604030504040204" pitchFamily="34" charset="0"/>
                <a:cs typeface="Verdana" panose="020B0604030504040204" pitchFamily="34" charset="0"/>
              </a:rPr>
              <a:t>T en secondes</a:t>
            </a:r>
            <a:endParaRPr lang="fr-FR" sz="1800" dirty="0">
              <a:latin typeface="Verdana" panose="020B0604030504040204" pitchFamily="34" charset="0"/>
              <a:ea typeface="Verdana" panose="020B0604030504040204" pitchFamily="34" charset="0"/>
              <a:cs typeface="Verdana" panose="020B0604030504040204" pitchFamily="34" charset="0"/>
            </a:endParaRPr>
          </a:p>
        </p:txBody>
      </p:sp>
      <p:sp>
        <p:nvSpPr>
          <p:cNvPr id="8" name="ZoneTexte 7"/>
          <p:cNvSpPr txBox="1"/>
          <p:nvPr>
            <p:custDataLst>
              <p:tags r:id="rId19"/>
            </p:custDataLst>
          </p:nvPr>
        </p:nvSpPr>
        <p:spPr>
          <a:xfrm>
            <a:off x="3203848" y="3730509"/>
            <a:ext cx="407484" cy="1323439"/>
          </a:xfrm>
          <a:prstGeom prst="rect">
            <a:avLst/>
          </a:prstGeom>
          <a:noFill/>
        </p:spPr>
        <p:txBody>
          <a:bodyPr wrap="none" rtlCol="0">
            <a:spAutoFit/>
          </a:bodyPr>
          <a:lstStyle/>
          <a:p>
            <a:pPr algn="ctr"/>
            <a:r>
              <a:rPr 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t>
            </a:r>
          </a:p>
          <a:p>
            <a:pPr algn="ctr"/>
            <a:endParaRPr 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endParaRPr 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r>
              <a:rPr 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t>
            </a:r>
            <a:endParaRPr 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077875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par>
                          <p:cTn id="19" fill="hold">
                            <p:stCondLst>
                              <p:cond delay="500"/>
                            </p:stCondLst>
                            <p:childTnLst>
                              <p:par>
                                <p:cTn id="20" presetID="22" presetClass="entr" presetSubtype="4" fill="hold" grpId="0" nodeType="after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wipe(down)">
                                      <p:cBhvr>
                                        <p:cTn id="22" dur="500"/>
                                        <p:tgtEl>
                                          <p:spTgt spid="34"/>
                                        </p:tgtEl>
                                      </p:cBhvr>
                                    </p:animEffect>
                                  </p:childTnLst>
                                </p:cTn>
                              </p:par>
                            </p:childTnLst>
                          </p:cTn>
                        </p:par>
                        <p:par>
                          <p:cTn id="23" fill="hold">
                            <p:stCondLst>
                              <p:cond delay="1000"/>
                            </p:stCondLst>
                            <p:childTnLst>
                              <p:par>
                                <p:cTn id="24" presetID="22" presetClass="entr" presetSubtype="2" fill="hold"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right)">
                                      <p:cBhvr>
                                        <p:cTn id="26" dur="500"/>
                                        <p:tgtEl>
                                          <p:spTgt spid="6"/>
                                        </p:tgtEl>
                                      </p:cBhvr>
                                    </p:animEffect>
                                  </p:childTnLst>
                                </p:cTn>
                              </p:par>
                            </p:childTnLst>
                          </p:cTn>
                        </p:par>
                        <p:par>
                          <p:cTn id="27" fill="hold">
                            <p:stCondLst>
                              <p:cond delay="1500"/>
                            </p:stCondLst>
                            <p:childTnLst>
                              <p:par>
                                <p:cTn id="28" presetID="22" presetClass="entr" presetSubtype="8" fill="hold" grpId="0" nodeType="after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wipe(left)">
                                      <p:cBhvr>
                                        <p:cTn id="30" dur="500"/>
                                        <p:tgtEl>
                                          <p:spTgt spid="4"/>
                                        </p:tgtEl>
                                      </p:cBhvr>
                                    </p:animEffect>
                                  </p:childTnLst>
                                </p:cTn>
                              </p:par>
                            </p:childTnLst>
                          </p:cTn>
                        </p:par>
                        <p:par>
                          <p:cTn id="31" fill="hold">
                            <p:stCondLst>
                              <p:cond delay="2000"/>
                            </p:stCondLst>
                            <p:childTnLst>
                              <p:par>
                                <p:cTn id="32" presetID="22" presetClass="entr" presetSubtype="2" fill="hold" nodeType="after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wipe(right)">
                                      <p:cBhvr>
                                        <p:cTn id="34" dur="500"/>
                                        <p:tgtEl>
                                          <p:spTgt spid="28"/>
                                        </p:tgtEl>
                                      </p:cBhvr>
                                    </p:animEffect>
                                  </p:childTnLst>
                                </p:cTn>
                              </p:par>
                            </p:childTnLst>
                          </p:cTn>
                        </p:par>
                        <p:par>
                          <p:cTn id="35" fill="hold">
                            <p:stCondLst>
                              <p:cond delay="2500"/>
                            </p:stCondLst>
                            <p:childTnLst>
                              <p:par>
                                <p:cTn id="36" presetID="22" presetClass="entr" presetSubtype="8" fill="hold" nodeType="after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wipe(left)">
                                      <p:cBhvr>
                                        <p:cTn id="38" dur="500"/>
                                        <p:tgtEl>
                                          <p:spTgt spid="26"/>
                                        </p:tgtEl>
                                      </p:cBhvr>
                                    </p:animEffect>
                                  </p:childTnLst>
                                </p:cTn>
                              </p:par>
                              <p:par>
                                <p:cTn id="39" presetID="10" presetClass="entr" presetSubtype="0" fill="hold" nodeType="with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500"/>
                                        <p:tgtEl>
                                          <p:spTgt spid="10"/>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9"/>
                                        </p:tgtEl>
                                        <p:attrNameLst>
                                          <p:attrName>style.visibility</p:attrName>
                                        </p:attrNameLst>
                                      </p:cBhvr>
                                      <p:to>
                                        <p:strVal val="visible"/>
                                      </p:to>
                                    </p:set>
                                    <p:animEffect transition="in" filter="fade">
                                      <p:cBhvr>
                                        <p:cTn id="44" dur="500"/>
                                        <p:tgtEl>
                                          <p:spTgt spid="29"/>
                                        </p:tgtEl>
                                      </p:cBhvr>
                                    </p:animEffect>
                                  </p:childTnLst>
                                </p:cTn>
                              </p:par>
                              <p:par>
                                <p:cTn id="45" presetID="0" presetClass="path" presetSubtype="0" repeatCount="10000" fill="hold" grpId="1" nodeType="withEffect">
                                  <p:stCondLst>
                                    <p:cond delay="0"/>
                                  </p:stCondLst>
                                  <p:childTnLst>
                                    <p:animMotion origin="layout" path="M 0 -4.07407E-6 L 0.00434 -0.02291 L 0.01337 -0.04676 L 0.02899 -0.05972 L 0.04618 -0.06365 L 0.33941 -0.06365 L 0.3566 -0.05578 L 0.36858 -0.0449 L 0.37674 -0.02083 L 0.3776 0.00602 L 0.3776 0.10348 L 0.43056 0.08959 L 0.44167 0.09051 L 0.46701 0.07269 L 0.4842 0.04977 L 0.50139 0.03889 L 0.50972 0.04885 L 0.51563 0.06065 L 0.50226 0.07454 L 0.51632 0.09051 L 0.50365 0.10255 L 0.51563 0.11644 L 0.50139 0.12824 L 0.51267 0.14329 L 0.50226 0.14931 L 0.50972 0.1632 L 0.50139 0.16713 L 0.49323 0.16505 L 0.4842 0.15625 L 0.46337 0.1294 L 0.43802 0.11829 L 0.42986 0.12037 L 0.41406 0.13125 C 0.41389 0.16436 0.41337 0.23079 0.41337 0.23102 L 0.40972 0.25278 L 0.40069 0.26667 L 0.39028 0.2757 L 0.37899 0.28264 C 0.34983 0.28079 0.11094 0.28334 0.05052 0.28079 L 0.0349 0.27894 L 0.01632 0.2676 L 0.00885 0.25278 L 0.00278 0.23403 L 0.00069 0.00996 " pathEditMode="relative" rAng="0" ptsTypes="AAAAAAAAAAAAAAAAAAAAAAAAAAAAAAAAfAAAAfAAAAAA">
                                      <p:cBhvr>
                                        <p:cTn id="46" dur="4000" fill="hold"/>
                                        <p:tgtEl>
                                          <p:spTgt spid="29"/>
                                        </p:tgtEl>
                                        <p:attrNameLst>
                                          <p:attrName>ppt_x</p:attrName>
                                          <p:attrName>ppt_y</p:attrName>
                                        </p:attrNameLst>
                                      </p:cBhvr>
                                      <p:rCtr x="25816" y="10972"/>
                                    </p:animMotion>
                                  </p:childTnLst>
                                </p:cTn>
                              </p:par>
                              <p:par>
                                <p:cTn id="47" presetID="10" presetClass="entr" presetSubtype="0" fill="hold" grpId="0" nodeType="withEffect">
                                  <p:stCondLst>
                                    <p:cond delay="1000"/>
                                  </p:stCondLst>
                                  <p:childTnLst>
                                    <p:set>
                                      <p:cBhvr>
                                        <p:cTn id="48" dur="1" fill="hold">
                                          <p:stCondLst>
                                            <p:cond delay="0"/>
                                          </p:stCondLst>
                                        </p:cTn>
                                        <p:tgtEl>
                                          <p:spTgt spid="30"/>
                                        </p:tgtEl>
                                        <p:attrNameLst>
                                          <p:attrName>style.visibility</p:attrName>
                                        </p:attrNameLst>
                                      </p:cBhvr>
                                      <p:to>
                                        <p:strVal val="visible"/>
                                      </p:to>
                                    </p:set>
                                    <p:animEffect transition="in" filter="fade">
                                      <p:cBhvr>
                                        <p:cTn id="49" dur="500"/>
                                        <p:tgtEl>
                                          <p:spTgt spid="30"/>
                                        </p:tgtEl>
                                      </p:cBhvr>
                                    </p:animEffect>
                                  </p:childTnLst>
                                </p:cTn>
                              </p:par>
                              <p:par>
                                <p:cTn id="50" presetID="0" presetClass="path" presetSubtype="0" repeatCount="10000" fill="hold" grpId="1" nodeType="withEffect">
                                  <p:stCondLst>
                                    <p:cond delay="1000"/>
                                  </p:stCondLst>
                                  <p:childTnLst>
                                    <p:animMotion origin="layout" path="M 0 -4.07407E-6 L 0.00434 -0.02291 L 0.01337 -0.04676 L 0.02899 -0.05972 L 0.04618 -0.06365 L 0.33941 -0.06365 L 0.3566 -0.05578 L 0.36858 -0.0449 L 0.37674 -0.02083 L 0.3776 0.00602 L 0.3776 0.10348 L 0.43056 0.08959 L 0.44167 0.09051 L 0.46701 0.07269 L 0.4842 0.04977 L 0.50139 0.03889 L 0.50972 0.04885 L 0.51563 0.06065 L 0.50226 0.07454 L 0.51632 0.09051 L 0.50365 0.10255 L 0.51563 0.11644 L 0.50139 0.12824 L 0.51267 0.14329 L 0.50226 0.14931 L 0.50972 0.1632 L 0.50139 0.16713 L 0.49323 0.16505 L 0.4842 0.15625 L 0.46337 0.1294 L 0.43802 0.11829 L 0.42986 0.12037 L 0.41406 0.13125 C 0.41389 0.16436 0.41337 0.23079 0.41337 0.23102 L 0.40972 0.25278 L 0.40069 0.26667 L 0.39028 0.2757 L 0.37899 0.28264 C 0.34983 0.28079 0.11094 0.28334 0.05052 0.28079 L 0.0349 0.27894 L 0.01632 0.2676 L 0.00885 0.25278 L 0.00278 0.23403 L 0.00069 0.00996 " pathEditMode="relative" rAng="0" ptsTypes="AAAAAAAAAAAAAAAAAAAAAAAAAAAAAAAAfAAAAfAAAAAA">
                                      <p:cBhvr>
                                        <p:cTn id="51" dur="4000" fill="hold"/>
                                        <p:tgtEl>
                                          <p:spTgt spid="30"/>
                                        </p:tgtEl>
                                        <p:attrNameLst>
                                          <p:attrName>ppt_x</p:attrName>
                                          <p:attrName>ppt_y</p:attrName>
                                        </p:attrNameLst>
                                      </p:cBhvr>
                                      <p:rCtr x="25816" y="10972"/>
                                    </p:animMotion>
                                  </p:childTnLst>
                                </p:cTn>
                              </p:par>
                              <p:par>
                                <p:cTn id="52" presetID="10" presetClass="entr" presetSubtype="0" fill="hold" grpId="0" nodeType="withEffect">
                                  <p:stCondLst>
                                    <p:cond delay="2000"/>
                                  </p:stCondLst>
                                  <p:childTnLst>
                                    <p:set>
                                      <p:cBhvr>
                                        <p:cTn id="53" dur="1" fill="hold">
                                          <p:stCondLst>
                                            <p:cond delay="0"/>
                                          </p:stCondLst>
                                        </p:cTn>
                                        <p:tgtEl>
                                          <p:spTgt spid="31"/>
                                        </p:tgtEl>
                                        <p:attrNameLst>
                                          <p:attrName>style.visibility</p:attrName>
                                        </p:attrNameLst>
                                      </p:cBhvr>
                                      <p:to>
                                        <p:strVal val="visible"/>
                                      </p:to>
                                    </p:set>
                                    <p:animEffect transition="in" filter="fade">
                                      <p:cBhvr>
                                        <p:cTn id="54" dur="500"/>
                                        <p:tgtEl>
                                          <p:spTgt spid="31"/>
                                        </p:tgtEl>
                                      </p:cBhvr>
                                    </p:animEffect>
                                  </p:childTnLst>
                                </p:cTn>
                              </p:par>
                              <p:par>
                                <p:cTn id="55" presetID="0" presetClass="path" presetSubtype="0" repeatCount="10000" fill="hold" grpId="1" nodeType="withEffect">
                                  <p:stCondLst>
                                    <p:cond delay="2000"/>
                                  </p:stCondLst>
                                  <p:childTnLst>
                                    <p:animMotion origin="layout" path="M 0 -4.07407E-6 L 0.00434 -0.02291 L 0.01337 -0.04676 L 0.02899 -0.05972 L 0.04618 -0.06365 L 0.33941 -0.06365 L 0.3566 -0.05578 L 0.36858 -0.0449 L 0.37674 -0.02083 L 0.3776 0.00602 L 0.3776 0.10348 L 0.43056 0.08959 L 0.44167 0.09051 L 0.46701 0.07269 L 0.4842 0.04977 L 0.50139 0.03889 L 0.50972 0.04885 L 0.51563 0.06065 L 0.50226 0.07454 L 0.51632 0.09051 L 0.50365 0.10255 L 0.51563 0.11644 L 0.50139 0.12824 L 0.51267 0.14329 L 0.50226 0.14931 L 0.50972 0.1632 L 0.50139 0.16713 L 0.49323 0.16505 L 0.4842 0.15625 L 0.46337 0.1294 L 0.43802 0.11829 L 0.42986 0.12037 L 0.41406 0.13125 C 0.41389 0.16436 0.41337 0.23079 0.41337 0.23102 L 0.40972 0.25278 L 0.40069 0.26667 L 0.39028 0.2757 L 0.37899 0.28264 C 0.34983 0.28079 0.11094 0.28334 0.05052 0.28079 L 0.0349 0.27894 L 0.01632 0.2676 L 0.00885 0.25278 L 0.00278 0.23403 L 0.00069 0.00996 " pathEditMode="relative" rAng="0" ptsTypes="AAAAAAAAAAAAAAAAAAAAAAAAAAAAAAAAfAAAAfAAAAAA">
                                      <p:cBhvr>
                                        <p:cTn id="56" dur="4000" fill="hold"/>
                                        <p:tgtEl>
                                          <p:spTgt spid="31"/>
                                        </p:tgtEl>
                                        <p:attrNameLst>
                                          <p:attrName>ppt_x</p:attrName>
                                          <p:attrName>ppt_y</p:attrName>
                                        </p:attrNameLst>
                                      </p:cBhvr>
                                      <p:rCtr x="25816" y="10972"/>
                                    </p:animMotion>
                                  </p:childTnLst>
                                </p:cTn>
                              </p:par>
                              <p:par>
                                <p:cTn id="57" presetID="10" presetClass="entr" presetSubtype="0" fill="hold" grpId="0" nodeType="withEffect">
                                  <p:stCondLst>
                                    <p:cond delay="3000"/>
                                  </p:stCondLst>
                                  <p:childTnLst>
                                    <p:set>
                                      <p:cBhvr>
                                        <p:cTn id="58" dur="1" fill="hold">
                                          <p:stCondLst>
                                            <p:cond delay="0"/>
                                          </p:stCondLst>
                                        </p:cTn>
                                        <p:tgtEl>
                                          <p:spTgt spid="32"/>
                                        </p:tgtEl>
                                        <p:attrNameLst>
                                          <p:attrName>style.visibility</p:attrName>
                                        </p:attrNameLst>
                                      </p:cBhvr>
                                      <p:to>
                                        <p:strVal val="visible"/>
                                      </p:to>
                                    </p:set>
                                    <p:animEffect transition="in" filter="fade">
                                      <p:cBhvr>
                                        <p:cTn id="59" dur="500"/>
                                        <p:tgtEl>
                                          <p:spTgt spid="32"/>
                                        </p:tgtEl>
                                      </p:cBhvr>
                                    </p:animEffect>
                                  </p:childTnLst>
                                </p:cTn>
                              </p:par>
                              <p:par>
                                <p:cTn id="60" presetID="0" presetClass="path" presetSubtype="0" repeatCount="10000" fill="hold" grpId="1" nodeType="withEffect">
                                  <p:stCondLst>
                                    <p:cond delay="3000"/>
                                  </p:stCondLst>
                                  <p:childTnLst>
                                    <p:animMotion origin="layout" path="M 0 -4.07407E-6 L 0.00434 -0.02291 L 0.01337 -0.04676 L 0.02899 -0.05972 L 0.04618 -0.06365 L 0.33941 -0.06365 L 0.3566 -0.05578 L 0.36858 -0.0449 L 0.37674 -0.02083 L 0.3776 0.00602 L 0.3776 0.10348 L 0.43056 0.08959 L 0.44167 0.09051 L 0.46701 0.07269 L 0.4842 0.04977 L 0.50139 0.03889 L 0.50972 0.04885 L 0.51563 0.06065 L 0.50226 0.07454 L 0.51632 0.09051 L 0.50365 0.10255 L 0.51563 0.11644 L 0.50139 0.12824 L 0.51267 0.14329 L 0.50226 0.14931 L 0.50972 0.1632 L 0.50139 0.16713 L 0.49323 0.16505 L 0.4842 0.15625 L 0.46337 0.1294 L 0.43802 0.11829 L 0.42986 0.12037 L 0.41406 0.13125 C 0.41389 0.16436 0.41337 0.23079 0.41337 0.23102 L 0.40972 0.25278 L 0.40069 0.26667 L 0.39028 0.2757 L 0.37899 0.28264 C 0.34983 0.28079 0.11094 0.28334 0.05052 0.28079 L 0.0349 0.27894 L 0.01632 0.2676 L 0.00885 0.25278 L 0.00278 0.23403 L 0.00069 0.00996 " pathEditMode="relative" rAng="0" ptsTypes="AAAAAAAAAAAAAAAAAAAAAAAAAAAAAAAAfAAAAfAAAAAA">
                                      <p:cBhvr>
                                        <p:cTn id="61" dur="4000" fill="hold"/>
                                        <p:tgtEl>
                                          <p:spTgt spid="32"/>
                                        </p:tgtEl>
                                        <p:attrNameLst>
                                          <p:attrName>ppt_x</p:attrName>
                                          <p:attrName>ppt_y</p:attrName>
                                        </p:attrNameLst>
                                      </p:cBhvr>
                                      <p:rCtr x="25816" y="10972"/>
                                    </p:animMotion>
                                  </p:childTnLst>
                                </p:cTn>
                              </p:par>
                              <p:par>
                                <p:cTn id="62" presetID="10" presetClass="entr" presetSubtype="0" fill="hold" grpId="0" nodeType="withEffect">
                                  <p:stCondLst>
                                    <p:cond delay="140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1100"/>
                                        <p:tgtEl>
                                          <p:spTgt spid="25"/>
                                        </p:tgtEl>
                                      </p:cBhvr>
                                    </p:animEffect>
                                  </p:childTnLst>
                                </p:cTn>
                              </p:par>
                              <p:par>
                                <p:cTn id="65" presetID="10" presetClass="exit" presetSubtype="0" fill="hold" grpId="1" nodeType="withEffect">
                                  <p:stCondLst>
                                    <p:cond delay="36400"/>
                                  </p:stCondLst>
                                  <p:childTnLst>
                                    <p:animEffect transition="out" filter="fade">
                                      <p:cBhvr>
                                        <p:cTn id="66" dur="6600"/>
                                        <p:tgtEl>
                                          <p:spTgt spid="25"/>
                                        </p:tgtEl>
                                      </p:cBhvr>
                                    </p:animEffect>
                                    <p:set>
                                      <p:cBhvr>
                                        <p:cTn id="67" dur="1" fill="hold">
                                          <p:stCondLst>
                                            <p:cond delay="6599"/>
                                          </p:stCondLst>
                                        </p:cTn>
                                        <p:tgtEl>
                                          <p:spTgt spid="25"/>
                                        </p:tgtEl>
                                        <p:attrNameLst>
                                          <p:attrName>style.visibility</p:attrName>
                                        </p:attrNameLst>
                                      </p:cBhvr>
                                      <p:to>
                                        <p:strVal val="hidden"/>
                                      </p:to>
                                    </p:set>
                                  </p:childTnLst>
                                </p:cTn>
                              </p:par>
                              <p:par>
                                <p:cTn id="68" presetID="10" presetClass="entr" presetSubtype="0" fill="hold" grpId="0" nodeType="withEffect">
                                  <p:stCondLst>
                                    <p:cond delay="1000"/>
                                  </p:stCondLst>
                                  <p:childTnLst>
                                    <p:set>
                                      <p:cBhvr>
                                        <p:cTn id="69" dur="1" fill="hold">
                                          <p:stCondLst>
                                            <p:cond delay="0"/>
                                          </p:stCondLst>
                                        </p:cTn>
                                        <p:tgtEl>
                                          <p:spTgt spid="7"/>
                                        </p:tgtEl>
                                        <p:attrNameLst>
                                          <p:attrName>style.visibility</p:attrName>
                                        </p:attrNameLst>
                                      </p:cBhvr>
                                      <p:to>
                                        <p:strVal val="visible"/>
                                      </p:to>
                                    </p:set>
                                    <p:animEffect transition="in" filter="fade">
                                      <p:cBhvr>
                                        <p:cTn id="70" dur="1000"/>
                                        <p:tgtEl>
                                          <p:spTgt spid="7"/>
                                        </p:tgtEl>
                                      </p:cBhvr>
                                    </p:animEffect>
                                  </p:childTnLst>
                                </p:cTn>
                              </p:par>
                              <p:par>
                                <p:cTn id="71" presetID="10" presetClass="exit" presetSubtype="0" fill="hold" grpId="1" nodeType="withEffect">
                                  <p:stCondLst>
                                    <p:cond delay="36500"/>
                                  </p:stCondLst>
                                  <p:childTnLst>
                                    <p:animEffect transition="out" filter="fade">
                                      <p:cBhvr>
                                        <p:cTn id="72" dur="6500"/>
                                        <p:tgtEl>
                                          <p:spTgt spid="7"/>
                                        </p:tgtEl>
                                      </p:cBhvr>
                                    </p:animEffect>
                                    <p:set>
                                      <p:cBhvr>
                                        <p:cTn id="73" dur="1" fill="hold">
                                          <p:stCondLst>
                                            <p:cond delay="6499"/>
                                          </p:stCondLst>
                                        </p:cTn>
                                        <p:tgtEl>
                                          <p:spTgt spid="7"/>
                                        </p:tgtEl>
                                        <p:attrNameLst>
                                          <p:attrName>style.visibility</p:attrName>
                                        </p:attrNameLst>
                                      </p:cBhvr>
                                      <p:to>
                                        <p:strVal val="hidden"/>
                                      </p:to>
                                    </p:se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iterate type="wd">
                                    <p:tmPct val="10000"/>
                                  </p:iterate>
                                  <p:childTnLst>
                                    <p:set>
                                      <p:cBhvr>
                                        <p:cTn id="77" dur="1" fill="hold">
                                          <p:stCondLst>
                                            <p:cond delay="0"/>
                                          </p:stCondLst>
                                        </p:cTn>
                                        <p:tgtEl>
                                          <p:spTgt spid="27"/>
                                        </p:tgtEl>
                                        <p:attrNameLst>
                                          <p:attrName>style.visibility</p:attrName>
                                        </p:attrNameLst>
                                      </p:cBhvr>
                                      <p:to>
                                        <p:strVal val="visible"/>
                                      </p:to>
                                    </p:set>
                                    <p:animEffect transition="in" filter="fade">
                                      <p:cBhvr>
                                        <p:cTn id="78" dur="500"/>
                                        <p:tgtEl>
                                          <p:spTgt spid="27"/>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iterate type="wd">
                                    <p:tmPct val="10000"/>
                                  </p:iterate>
                                  <p:childTnLst>
                                    <p:set>
                                      <p:cBhvr>
                                        <p:cTn id="82" dur="1" fill="hold">
                                          <p:stCondLst>
                                            <p:cond delay="0"/>
                                          </p:stCondLst>
                                        </p:cTn>
                                        <p:tgtEl>
                                          <p:spTgt spid="35"/>
                                        </p:tgtEl>
                                        <p:attrNameLst>
                                          <p:attrName>style.visibility</p:attrName>
                                        </p:attrNameLst>
                                      </p:cBhvr>
                                      <p:to>
                                        <p:strVal val="visible"/>
                                      </p:to>
                                    </p:set>
                                    <p:animEffect transition="in" filter="fade">
                                      <p:cBhvr>
                                        <p:cTn id="83"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3" grpId="0"/>
      <p:bldP spid="35" grpId="0"/>
      <p:bldP spid="25" grpId="0" animBg="1"/>
      <p:bldP spid="25" grpId="1" animBg="1"/>
      <p:bldP spid="7" grpId="0" animBg="1"/>
      <p:bldP spid="7" grpId="1" animBg="1"/>
      <p:bldP spid="29" grpId="0" animBg="1"/>
      <p:bldP spid="29" grpId="1" animBg="1"/>
      <p:bldP spid="31" grpId="0" animBg="1"/>
      <p:bldP spid="31" grpId="1" animBg="1"/>
      <p:bldP spid="32" grpId="0" animBg="1"/>
      <p:bldP spid="32" grpId="1" animBg="1"/>
      <p:bldP spid="30" grpId="0" animBg="1"/>
      <p:bldP spid="30" grpId="1" animBg="1"/>
      <p:bldP spid="3" grpId="0" animBg="1"/>
      <p:bldP spid="5" grpId="0" animBg="1"/>
      <p:bldP spid="34" grpId="0" animBg="1"/>
      <p:bldP spid="27"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0" y="413792"/>
            <a:ext cx="9144000" cy="1143000"/>
          </a:xfrm>
        </p:spPr>
        <p:txBody>
          <a:bodyPr>
            <a:normAutofit fontScale="90000"/>
          </a:bodyPr>
          <a:lstStyle/>
          <a:p>
            <a:pPr marL="0" indent="0" algn="ctr">
              <a:buNone/>
            </a:pPr>
            <a:r>
              <a:rPr lang="fr-FR" sz="3600" dirty="0" smtClean="0">
                <a:latin typeface="Verdana" panose="020B0604030504040204" pitchFamily="34" charset="0"/>
                <a:ea typeface="Verdana" panose="020B0604030504040204" pitchFamily="34" charset="0"/>
                <a:cs typeface="Verdana" panose="020B0604030504040204" pitchFamily="34" charset="0"/>
              </a:rPr>
              <a:t>L’effet chimique et la tension continue</a:t>
            </a:r>
            <a:endParaRPr lang="fr-FR" sz="3600" dirty="0">
              <a:latin typeface="Verdana" panose="020B0604030504040204" pitchFamily="34" charset="0"/>
              <a:ea typeface="Verdana" panose="020B0604030504040204" pitchFamily="34" charset="0"/>
              <a:cs typeface="Verdana" panose="020B0604030504040204" pitchFamily="34" charset="0"/>
            </a:endParaRPr>
          </a:p>
        </p:txBody>
      </p:sp>
      <p:sp>
        <p:nvSpPr>
          <p:cNvPr id="13" name="Espace réservé du contenu 2"/>
          <p:cNvSpPr txBox="1">
            <a:spLocks/>
          </p:cNvSpPr>
          <p:nvPr>
            <p:custDataLst>
              <p:tags r:id="rId2"/>
            </p:custDataLst>
          </p:nvPr>
        </p:nvSpPr>
        <p:spPr>
          <a:xfrm>
            <a:off x="174340" y="1343405"/>
            <a:ext cx="8507288" cy="107748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2000" b="1" dirty="0" smtClean="0">
                <a:latin typeface="Verdana" panose="020B0604030504040204" pitchFamily="34" charset="0"/>
                <a:ea typeface="Verdana" panose="020B0604030504040204" pitchFamily="34" charset="0"/>
                <a:cs typeface="Verdana" panose="020B0604030504040204" pitchFamily="34" charset="0"/>
              </a:rPr>
              <a:t>Exemple:</a:t>
            </a:r>
            <a:r>
              <a:rPr lang="fr-FR" sz="2000" dirty="0" smtClean="0">
                <a:latin typeface="Verdana" panose="020B0604030504040204" pitchFamily="34" charset="0"/>
                <a:ea typeface="Verdana" panose="020B0604030504040204" pitchFamily="34" charset="0"/>
                <a:cs typeface="Verdana" panose="020B0604030504040204" pitchFamily="34" charset="0"/>
              </a:rPr>
              <a:t> Une batterie d’accumulateur  auto a une « capacité » de Q= 130 Ah. Le démarreur à besoin de 200 A. Combien de temps d’essai de démarrage peut-on effectuer ?</a:t>
            </a:r>
          </a:p>
          <a:p>
            <a:pPr marL="0" indent="0" algn="just">
              <a:buNone/>
            </a:pPr>
            <a:endParaRPr lang="fr-FR" sz="2000" dirty="0" smtClean="0">
              <a:latin typeface="Verdana" panose="020B0604030504040204" pitchFamily="34" charset="0"/>
              <a:ea typeface="Verdana" panose="020B0604030504040204" pitchFamily="34" charset="0"/>
              <a:cs typeface="Verdana" panose="020B0604030504040204" pitchFamily="34" charset="0"/>
            </a:endParaRPr>
          </a:p>
          <a:p>
            <a:pPr algn="just"/>
            <a:endParaRPr lang="fr-FR" sz="2000" dirty="0" smtClean="0">
              <a:latin typeface="Verdana" panose="020B0604030504040204" pitchFamily="34" charset="0"/>
              <a:ea typeface="Verdana" panose="020B0604030504040204" pitchFamily="34" charset="0"/>
              <a:cs typeface="Verdana" panose="020B0604030504040204" pitchFamily="34" charset="0"/>
            </a:endParaRPr>
          </a:p>
          <a:p>
            <a:pPr algn="just"/>
            <a:endParaRPr lang="fr-FR" sz="2000" dirty="0">
              <a:latin typeface="Verdana" panose="020B0604030504040204" pitchFamily="34" charset="0"/>
              <a:ea typeface="Verdana" panose="020B0604030504040204" pitchFamily="34" charset="0"/>
              <a:cs typeface="Verdana" panose="020B0604030504040204" pitchFamily="34" charset="0"/>
            </a:endParaRPr>
          </a:p>
        </p:txBody>
      </p:sp>
      <p:sp>
        <p:nvSpPr>
          <p:cNvPr id="4" name="Espace réservé du contenu 2"/>
          <p:cNvSpPr txBox="1">
            <a:spLocks/>
          </p:cNvSpPr>
          <p:nvPr>
            <p:custDataLst>
              <p:tags r:id="rId3"/>
            </p:custDataLst>
          </p:nvPr>
        </p:nvSpPr>
        <p:spPr>
          <a:xfrm>
            <a:off x="289303" y="2564904"/>
            <a:ext cx="8392325" cy="53146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2000" dirty="0" smtClean="0">
                <a:latin typeface="Verdana" panose="020B0604030504040204" pitchFamily="34" charset="0"/>
                <a:ea typeface="Verdana" panose="020B0604030504040204" pitchFamily="34" charset="0"/>
                <a:cs typeface="Verdana" panose="020B0604030504040204" pitchFamily="34" charset="0"/>
              </a:rPr>
              <a:t>On cherche le temps, donc  T = ……. On a Q et I…</a:t>
            </a:r>
          </a:p>
          <a:p>
            <a:pPr marL="0" indent="0" algn="just">
              <a:buNone/>
            </a:pPr>
            <a:endParaRPr lang="fr-FR" sz="2000" dirty="0" smtClean="0">
              <a:latin typeface="Verdana" panose="020B0604030504040204" pitchFamily="34" charset="0"/>
              <a:ea typeface="Verdana" panose="020B0604030504040204" pitchFamily="34" charset="0"/>
              <a:cs typeface="Verdana" panose="020B0604030504040204" pitchFamily="34" charset="0"/>
            </a:endParaRPr>
          </a:p>
          <a:p>
            <a:pPr algn="just"/>
            <a:endParaRPr lang="fr-FR" sz="2000" dirty="0" smtClean="0">
              <a:latin typeface="Verdana" panose="020B0604030504040204" pitchFamily="34" charset="0"/>
              <a:ea typeface="Verdana" panose="020B0604030504040204" pitchFamily="34" charset="0"/>
              <a:cs typeface="Verdana" panose="020B0604030504040204" pitchFamily="34" charset="0"/>
            </a:endParaRPr>
          </a:p>
          <a:p>
            <a:pPr algn="just"/>
            <a:endParaRPr lang="fr-FR" sz="2000" dirty="0">
              <a:latin typeface="Verdana" panose="020B0604030504040204" pitchFamily="34" charset="0"/>
              <a:ea typeface="Verdana" panose="020B0604030504040204" pitchFamily="34" charset="0"/>
              <a:cs typeface="Verdana" panose="020B0604030504040204" pitchFamily="34" charset="0"/>
            </a:endParaRPr>
          </a:p>
        </p:txBody>
      </p:sp>
      <p:sp>
        <p:nvSpPr>
          <p:cNvPr id="5" name="Espace réservé du contenu 2"/>
          <p:cNvSpPr txBox="1">
            <a:spLocks/>
          </p:cNvSpPr>
          <p:nvPr>
            <p:custDataLst>
              <p:tags r:id="rId4"/>
            </p:custDataLst>
          </p:nvPr>
        </p:nvSpPr>
        <p:spPr>
          <a:xfrm>
            <a:off x="1156916" y="3052536"/>
            <a:ext cx="5400600" cy="73650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latin typeface="Verdana" panose="020B0604030504040204" pitchFamily="34" charset="0"/>
                <a:ea typeface="Verdana" panose="020B0604030504040204" pitchFamily="34" charset="0"/>
                <a:cs typeface="Verdana" panose="020B0604030504040204" pitchFamily="34" charset="0"/>
              </a:rPr>
              <a:t>Capacité batterie = 130 Ampère Heure </a:t>
            </a:r>
            <a:br>
              <a:rPr lang="fr-FR" sz="2000" dirty="0" smtClean="0">
                <a:latin typeface="Verdana" panose="020B0604030504040204" pitchFamily="34" charset="0"/>
                <a:ea typeface="Verdana" panose="020B0604030504040204" pitchFamily="34" charset="0"/>
                <a:cs typeface="Verdana" panose="020B0604030504040204" pitchFamily="34" charset="0"/>
              </a:rPr>
            </a:br>
            <a:r>
              <a:rPr lang="fr-FR" sz="2000" dirty="0" smtClean="0">
                <a:latin typeface="Verdana" panose="020B0604030504040204" pitchFamily="34" charset="0"/>
                <a:ea typeface="Verdana" panose="020B0604030504040204" pitchFamily="34" charset="0"/>
                <a:cs typeface="Verdana" panose="020B0604030504040204" pitchFamily="34" charset="0"/>
              </a:rPr>
              <a:t>(une intensité I pendant un temps T)</a:t>
            </a:r>
          </a:p>
          <a:p>
            <a:pPr marL="0" indent="0" algn="ctr">
              <a:buNone/>
            </a:pPr>
            <a:endParaRPr lang="fr-FR" sz="2000" dirty="0" smtClean="0">
              <a:latin typeface="Verdana" panose="020B0604030504040204" pitchFamily="34" charset="0"/>
              <a:ea typeface="Verdana" panose="020B0604030504040204" pitchFamily="34" charset="0"/>
              <a:cs typeface="Verdana" panose="020B0604030504040204" pitchFamily="34" charset="0"/>
            </a:endParaRPr>
          </a:p>
          <a:p>
            <a:pPr algn="ctr"/>
            <a:endParaRPr lang="fr-FR" sz="2000" dirty="0" smtClean="0">
              <a:latin typeface="Verdana" panose="020B0604030504040204" pitchFamily="34" charset="0"/>
              <a:ea typeface="Verdana" panose="020B0604030504040204" pitchFamily="34" charset="0"/>
              <a:cs typeface="Verdana" panose="020B0604030504040204" pitchFamily="34" charset="0"/>
            </a:endParaRPr>
          </a:p>
          <a:p>
            <a:pPr algn="ctr"/>
            <a:endParaRPr lang="fr-FR" sz="2000" dirty="0">
              <a:latin typeface="Verdana" panose="020B0604030504040204" pitchFamily="34" charset="0"/>
              <a:ea typeface="Verdana" panose="020B0604030504040204" pitchFamily="34" charset="0"/>
              <a:cs typeface="Verdana" panose="020B0604030504040204" pitchFamily="34" charset="0"/>
            </a:endParaRPr>
          </a:p>
        </p:txBody>
      </p:sp>
      <p:sp>
        <p:nvSpPr>
          <p:cNvPr id="6" name="Espace réservé du contenu 2"/>
          <p:cNvSpPr txBox="1">
            <a:spLocks/>
          </p:cNvSpPr>
          <p:nvPr>
            <p:custDataLst>
              <p:tags r:id="rId5"/>
            </p:custDataLst>
          </p:nvPr>
        </p:nvSpPr>
        <p:spPr>
          <a:xfrm>
            <a:off x="2035436" y="3847017"/>
            <a:ext cx="2824857" cy="53146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2000" dirty="0" smtClean="0">
                <a:latin typeface="Verdana" panose="020B0604030504040204" pitchFamily="34" charset="0"/>
                <a:ea typeface="Verdana" panose="020B0604030504040204" pitchFamily="34" charset="0"/>
                <a:cs typeface="Verdana" panose="020B0604030504040204" pitchFamily="34" charset="0"/>
              </a:rPr>
              <a:t>Q= I x T = 130 Ah </a:t>
            </a:r>
          </a:p>
          <a:p>
            <a:pPr marL="0" indent="0" algn="just">
              <a:buNone/>
            </a:pPr>
            <a:endParaRPr lang="fr-FR" sz="2000" dirty="0" smtClean="0">
              <a:latin typeface="Verdana" panose="020B0604030504040204" pitchFamily="34" charset="0"/>
              <a:ea typeface="Verdana" panose="020B0604030504040204" pitchFamily="34" charset="0"/>
              <a:cs typeface="Verdana" panose="020B0604030504040204" pitchFamily="34" charset="0"/>
            </a:endParaRPr>
          </a:p>
          <a:p>
            <a:pPr algn="just"/>
            <a:endParaRPr lang="fr-FR" sz="2000" dirty="0" smtClean="0">
              <a:latin typeface="Verdana" panose="020B0604030504040204" pitchFamily="34" charset="0"/>
              <a:ea typeface="Verdana" panose="020B0604030504040204" pitchFamily="34" charset="0"/>
              <a:cs typeface="Verdana" panose="020B0604030504040204" pitchFamily="34" charset="0"/>
            </a:endParaRPr>
          </a:p>
          <a:p>
            <a:pPr algn="just"/>
            <a:endParaRPr lang="fr-FR" sz="2000" dirty="0">
              <a:latin typeface="Verdana" panose="020B0604030504040204" pitchFamily="34" charset="0"/>
              <a:ea typeface="Verdana" panose="020B0604030504040204" pitchFamily="34" charset="0"/>
              <a:cs typeface="Verdana" panose="020B0604030504040204" pitchFamily="34" charset="0"/>
            </a:endParaRPr>
          </a:p>
        </p:txBody>
      </p:sp>
      <p:sp>
        <p:nvSpPr>
          <p:cNvPr id="8" name="Espace réservé du contenu 2"/>
          <p:cNvSpPr txBox="1">
            <a:spLocks/>
          </p:cNvSpPr>
          <p:nvPr>
            <p:custDataLst>
              <p:tags r:id="rId6"/>
            </p:custDataLst>
          </p:nvPr>
        </p:nvSpPr>
        <p:spPr>
          <a:xfrm>
            <a:off x="3636032" y="5445224"/>
            <a:ext cx="3466728" cy="53146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2000" dirty="0" smtClean="0">
                <a:latin typeface="Verdana" panose="020B0604030504040204" pitchFamily="34" charset="0"/>
                <a:ea typeface="Verdana" panose="020B0604030504040204" pitchFamily="34" charset="0"/>
                <a:cs typeface="Verdana" panose="020B0604030504040204" pitchFamily="34" charset="0"/>
              </a:rPr>
              <a:t>T = 130 / 200 = 0,65 h  </a:t>
            </a:r>
          </a:p>
          <a:p>
            <a:pPr marL="0" indent="0" algn="just">
              <a:buNone/>
            </a:pPr>
            <a:endParaRPr lang="fr-FR" sz="2000" dirty="0" smtClean="0">
              <a:latin typeface="Verdana" panose="020B0604030504040204" pitchFamily="34" charset="0"/>
              <a:ea typeface="Verdana" panose="020B0604030504040204" pitchFamily="34" charset="0"/>
              <a:cs typeface="Verdana" panose="020B0604030504040204" pitchFamily="34" charset="0"/>
            </a:endParaRPr>
          </a:p>
          <a:p>
            <a:pPr algn="just"/>
            <a:endParaRPr lang="fr-FR" sz="2000" dirty="0" smtClean="0">
              <a:latin typeface="Verdana" panose="020B0604030504040204" pitchFamily="34" charset="0"/>
              <a:ea typeface="Verdana" panose="020B0604030504040204" pitchFamily="34" charset="0"/>
              <a:cs typeface="Verdana" panose="020B0604030504040204" pitchFamily="34" charset="0"/>
            </a:endParaRPr>
          </a:p>
          <a:p>
            <a:pPr algn="just"/>
            <a:endParaRPr lang="fr-FR" sz="2000" dirty="0">
              <a:latin typeface="Verdana" panose="020B0604030504040204" pitchFamily="34" charset="0"/>
              <a:ea typeface="Verdana" panose="020B0604030504040204" pitchFamily="34" charset="0"/>
              <a:cs typeface="Verdana" panose="020B0604030504040204" pitchFamily="34" charset="0"/>
            </a:endParaRPr>
          </a:p>
        </p:txBody>
      </p:sp>
      <p:sp>
        <p:nvSpPr>
          <p:cNvPr id="9" name="Espace réservé du contenu 2"/>
          <p:cNvSpPr txBox="1">
            <a:spLocks/>
          </p:cNvSpPr>
          <p:nvPr>
            <p:custDataLst>
              <p:tags r:id="rId7"/>
            </p:custDataLst>
          </p:nvPr>
        </p:nvSpPr>
        <p:spPr>
          <a:xfrm>
            <a:off x="2627784" y="6184310"/>
            <a:ext cx="5864769" cy="36085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2000" dirty="0" smtClean="0">
                <a:latin typeface="Verdana" panose="020B0604030504040204" pitchFamily="34" charset="0"/>
                <a:ea typeface="Verdana" panose="020B0604030504040204" pitchFamily="34" charset="0"/>
                <a:cs typeface="Verdana" panose="020B0604030504040204" pitchFamily="34" charset="0"/>
              </a:rPr>
              <a:t> en minutes: 0,65 h = 0,65 x 60 =39 mn  </a:t>
            </a:r>
          </a:p>
          <a:p>
            <a:pPr marL="0" indent="0" algn="just">
              <a:buNone/>
            </a:pPr>
            <a:endParaRPr lang="fr-FR" sz="2000" dirty="0" smtClean="0">
              <a:latin typeface="Verdana" panose="020B0604030504040204" pitchFamily="34" charset="0"/>
              <a:ea typeface="Verdana" panose="020B0604030504040204" pitchFamily="34" charset="0"/>
              <a:cs typeface="Verdana" panose="020B0604030504040204" pitchFamily="34" charset="0"/>
            </a:endParaRPr>
          </a:p>
        </p:txBody>
      </p:sp>
      <mc:AlternateContent xmlns:mc="http://schemas.openxmlformats.org/markup-compatibility/2006" xmlns:a14="http://schemas.microsoft.com/office/drawing/2010/main">
        <mc:Choice Requires="a14">
          <p:sp>
            <p:nvSpPr>
              <p:cNvPr id="11" name="ZoneTexte 10"/>
              <p:cNvSpPr txBox="1"/>
              <p:nvPr>
                <p:custDataLst>
                  <p:tags r:id="rId8"/>
                </p:custDataLst>
              </p:nvPr>
            </p:nvSpPr>
            <p:spPr>
              <a:xfrm>
                <a:off x="2478859" y="4509120"/>
                <a:ext cx="2381434" cy="710579"/>
              </a:xfrm>
              <a:prstGeom prst="rect">
                <a:avLst/>
              </a:prstGeom>
              <a:noFill/>
            </p:spPr>
            <p:txBody>
              <a:bodyPr wrap="square" rtlCol="0">
                <a:spAutoFit/>
              </a:bodyPr>
              <a:lstStyle/>
              <a:p>
                <a14:m>
                  <m:oMath xmlns:m="http://schemas.openxmlformats.org/officeDocument/2006/math">
                    <m:f>
                      <m:fPr>
                        <m:ctrlPr>
                          <a:rPr lang="fr-FR" sz="2800" b="0" i="1" smtClean="0">
                            <a:latin typeface="Cambria Math"/>
                          </a:rPr>
                        </m:ctrlPr>
                      </m:fPr>
                      <m:num>
                        <m:r>
                          <m:rPr>
                            <m:sty m:val="p"/>
                          </m:rPr>
                          <a:rPr lang="fr-FR" sz="2800" b="0" i="0" smtClean="0">
                            <a:latin typeface="Cambria Math"/>
                          </a:rPr>
                          <m:t>I</m:t>
                        </m:r>
                        <m:r>
                          <a:rPr lang="fr-FR" sz="2800" b="0" i="0" smtClean="0">
                            <a:latin typeface="Cambria Math"/>
                          </a:rPr>
                          <m:t> </m:t>
                        </m:r>
                        <m:r>
                          <m:rPr>
                            <m:sty m:val="p"/>
                          </m:rPr>
                          <a:rPr lang="fr-FR" sz="2800" b="0" i="0" smtClean="0">
                            <a:latin typeface="Cambria Math"/>
                          </a:rPr>
                          <m:t>x</m:t>
                        </m:r>
                        <m:r>
                          <a:rPr lang="fr-FR" sz="2800" b="0" i="0" smtClean="0">
                            <a:latin typeface="Cambria Math"/>
                          </a:rPr>
                          <m:t> </m:t>
                        </m:r>
                        <m:r>
                          <m:rPr>
                            <m:sty m:val="p"/>
                          </m:rPr>
                          <a:rPr lang="fr-FR" sz="2800" b="0" i="0" smtClean="0">
                            <a:latin typeface="Cambria Math"/>
                          </a:rPr>
                          <m:t>T</m:t>
                        </m:r>
                      </m:num>
                      <m:den>
                        <m:r>
                          <m:rPr>
                            <m:sty m:val="p"/>
                          </m:rPr>
                          <a:rPr lang="fr-FR" sz="2800" b="0" i="0" smtClean="0">
                            <a:latin typeface="Cambria Math"/>
                          </a:rPr>
                          <m:t>I</m:t>
                        </m:r>
                      </m:den>
                    </m:f>
                  </m:oMath>
                </a14:m>
                <a:r>
                  <a:rPr lang="fr-FR" sz="2800" dirty="0" smtClean="0">
                    <a:latin typeface="Verdana" panose="020B0604030504040204" pitchFamily="34" charset="0"/>
                    <a:ea typeface="Verdana" panose="020B0604030504040204" pitchFamily="34" charset="0"/>
                    <a:cs typeface="Verdana" panose="020B0604030504040204" pitchFamily="34" charset="0"/>
                  </a:rPr>
                  <a:t> = </a:t>
                </a:r>
                <a14:m>
                  <m:oMath xmlns:m="http://schemas.openxmlformats.org/officeDocument/2006/math">
                    <m:f>
                      <m:fPr>
                        <m:ctrlPr>
                          <a:rPr lang="fr-FR" sz="2800" i="1" smtClean="0">
                            <a:latin typeface="Cambria Math"/>
                          </a:rPr>
                        </m:ctrlPr>
                      </m:fPr>
                      <m:num>
                        <m:r>
                          <a:rPr lang="fr-FR" sz="2800" b="0" i="0" smtClean="0">
                            <a:latin typeface="Cambria Math"/>
                          </a:rPr>
                          <m:t>130</m:t>
                        </m:r>
                      </m:num>
                      <m:den>
                        <m:r>
                          <m:rPr>
                            <m:sty m:val="p"/>
                          </m:rPr>
                          <a:rPr lang="fr-FR" sz="2800" b="0" i="0" smtClean="0">
                            <a:latin typeface="Cambria Math"/>
                          </a:rPr>
                          <m:t>I</m:t>
                        </m:r>
                      </m:den>
                    </m:f>
                  </m:oMath>
                </a14:m>
                <a:endParaRPr lang="fr-FR" sz="2800" dirty="0">
                  <a:latin typeface="Verdana" panose="020B0604030504040204" pitchFamily="34" charset="0"/>
                  <a:ea typeface="Verdana" panose="020B0604030504040204" pitchFamily="34" charset="0"/>
                  <a:cs typeface="Verdana" panose="020B0604030504040204" pitchFamily="34" charset="0"/>
                </a:endParaRPr>
              </a:p>
            </p:txBody>
          </p:sp>
        </mc:Choice>
        <mc:Fallback xmlns="">
          <p:sp>
            <p:nvSpPr>
              <p:cNvPr id="11" name="ZoneTexte 10"/>
              <p:cNvSpPr txBox="1">
                <a:spLocks noRot="1" noChangeAspect="1" noMove="1" noResize="1" noEditPoints="1" noAdjustHandles="1" noChangeArrowheads="1" noChangeShapeType="1" noTextEdit="1"/>
              </p:cNvSpPr>
              <p:nvPr/>
            </p:nvSpPr>
            <p:spPr>
              <a:xfrm>
                <a:off x="2478859" y="4509120"/>
                <a:ext cx="2381434" cy="710579"/>
              </a:xfrm>
              <a:prstGeom prst="rect">
                <a:avLst/>
              </a:prstGeom>
              <a:blipFill rotWithShape="1">
                <a:blip r:embed="rId13"/>
                <a:stretch>
                  <a:fillRect b="-862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4" name="ZoneTexte 13"/>
              <p:cNvSpPr txBox="1"/>
              <p:nvPr>
                <p:custDataLst>
                  <p:tags r:id="rId9"/>
                </p:custDataLst>
              </p:nvPr>
            </p:nvSpPr>
            <p:spPr>
              <a:xfrm>
                <a:off x="5049513" y="4509120"/>
                <a:ext cx="1826743" cy="701602"/>
              </a:xfrm>
              <a:prstGeom prst="rect">
                <a:avLst/>
              </a:prstGeom>
              <a:noFill/>
            </p:spPr>
            <p:txBody>
              <a:bodyPr wrap="square" rtlCol="0">
                <a:spAutoFit/>
              </a:bodyPr>
              <a:lstStyle/>
              <a:p>
                <a:r>
                  <a:rPr lang="fr-FR" sz="2800" dirty="0" smtClean="0">
                    <a:latin typeface="Verdana" panose="020B0604030504040204" pitchFamily="34" charset="0"/>
                    <a:ea typeface="Verdana" panose="020B0604030504040204" pitchFamily="34" charset="0"/>
                    <a:cs typeface="Verdana" panose="020B0604030504040204" pitchFamily="34" charset="0"/>
                  </a:rPr>
                  <a:t>T = </a:t>
                </a:r>
                <a14:m>
                  <m:oMath xmlns:m="http://schemas.openxmlformats.org/officeDocument/2006/math">
                    <m:f>
                      <m:fPr>
                        <m:ctrlPr>
                          <a:rPr lang="fr-FR" sz="2800" i="1" smtClean="0">
                            <a:latin typeface="Cambria Math"/>
                          </a:rPr>
                        </m:ctrlPr>
                      </m:fPr>
                      <m:num>
                        <m:r>
                          <a:rPr lang="fr-FR" sz="2800" b="0" i="0" smtClean="0">
                            <a:latin typeface="Cambria Math"/>
                          </a:rPr>
                          <m:t>130</m:t>
                        </m:r>
                      </m:num>
                      <m:den>
                        <m:r>
                          <m:rPr>
                            <m:sty m:val="p"/>
                          </m:rPr>
                          <a:rPr lang="fr-FR" sz="2800" b="0" i="0" smtClean="0">
                            <a:latin typeface="Cambria Math"/>
                          </a:rPr>
                          <m:t>I</m:t>
                        </m:r>
                      </m:den>
                    </m:f>
                  </m:oMath>
                </a14:m>
                <a:endParaRPr lang="fr-FR" sz="2800" dirty="0">
                  <a:latin typeface="Verdana" panose="020B0604030504040204" pitchFamily="34" charset="0"/>
                  <a:ea typeface="Verdana" panose="020B0604030504040204" pitchFamily="34" charset="0"/>
                  <a:cs typeface="Verdana" panose="020B0604030504040204" pitchFamily="34" charset="0"/>
                </a:endParaRPr>
              </a:p>
            </p:txBody>
          </p:sp>
        </mc:Choice>
        <mc:Fallback xmlns="">
          <p:sp>
            <p:nvSpPr>
              <p:cNvPr id="14" name="ZoneTexte 13"/>
              <p:cNvSpPr txBox="1">
                <a:spLocks noRot="1" noChangeAspect="1" noMove="1" noResize="1" noEditPoints="1" noAdjustHandles="1" noChangeArrowheads="1" noChangeShapeType="1" noTextEdit="1"/>
              </p:cNvSpPr>
              <p:nvPr>
                <p:custDataLst>
                  <p:tags r:id="rId14"/>
                </p:custDataLst>
              </p:nvPr>
            </p:nvSpPr>
            <p:spPr>
              <a:xfrm>
                <a:off x="5049513" y="4509120"/>
                <a:ext cx="1826743" cy="701602"/>
              </a:xfrm>
              <a:prstGeom prst="rect">
                <a:avLst/>
              </a:prstGeom>
              <a:blipFill rotWithShape="1">
                <a:blip r:embed="rId15"/>
                <a:stretch>
                  <a:fillRect l="-6667" b="-8696"/>
                </a:stretch>
              </a:blipFill>
            </p:spPr>
            <p:txBody>
              <a:bodyPr/>
              <a:lstStyle/>
              <a:p>
                <a:r>
                  <a:rPr lang="fr-FR">
                    <a:noFill/>
                  </a:rPr>
                  <a:t> </a:t>
                </a:r>
              </a:p>
            </p:txBody>
          </p:sp>
        </mc:Fallback>
      </mc:AlternateContent>
      <p:sp>
        <p:nvSpPr>
          <p:cNvPr id="12" name="Flèche droite à entaille 11"/>
          <p:cNvSpPr/>
          <p:nvPr>
            <p:custDataLst>
              <p:tags r:id="rId10"/>
            </p:custDataLst>
          </p:nvPr>
        </p:nvSpPr>
        <p:spPr>
          <a:xfrm>
            <a:off x="4572261" y="4773448"/>
            <a:ext cx="432048" cy="216024"/>
          </a:xfrm>
          <a:prstGeom prst="notched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24317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type="wd">
                                    <p:tmPct val="10000"/>
                                  </p:iterate>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iterate type="wd">
                                    <p:tmPct val="10000"/>
                                  </p:iterate>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iterate type="wd">
                                    <p:tmPct val="10000"/>
                                  </p:iterate>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iterate type="wd">
                                    <p:tmPct val="10000"/>
                                  </p:iterate>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iterate type="wd">
                                    <p:tmPct val="10000"/>
                                  </p:iterate>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iterate type="wd">
                                    <p:tmPct val="10000"/>
                                  </p:iterate>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iterate type="wd">
                                    <p:tmPct val="10000"/>
                                  </p:iterate>
                                  <p:childTnLst>
                                    <p:set>
                                      <p:cBhvr>
                                        <p:cTn id="41" dur="1" fill="hold">
                                          <p:stCondLst>
                                            <p:cond delay="0"/>
                                          </p:stCondLst>
                                        </p:cTn>
                                        <p:tgtEl>
                                          <p:spTgt spid="8"/>
                                        </p:tgtEl>
                                        <p:attrNameLst>
                                          <p:attrName>style.visibility</p:attrName>
                                        </p:attrNameLst>
                                      </p:cBhvr>
                                      <p:to>
                                        <p:strVal val="visible"/>
                                      </p:to>
                                    </p:set>
                                    <p:animEffect transition="in" filter="fade">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iterate type="wd">
                                    <p:tmPct val="10000"/>
                                  </p:iterate>
                                  <p:childTnLst>
                                    <p:set>
                                      <p:cBhvr>
                                        <p:cTn id="46" dur="1" fill="hold">
                                          <p:stCondLst>
                                            <p:cond delay="0"/>
                                          </p:stCondLst>
                                        </p:cTn>
                                        <p:tgtEl>
                                          <p:spTgt spid="9"/>
                                        </p:tgtEl>
                                        <p:attrNameLst>
                                          <p:attrName>style.visibility</p:attrName>
                                        </p:attrNameLst>
                                      </p:cBhvr>
                                      <p:to>
                                        <p:strVal val="visible"/>
                                      </p:to>
                                    </p:set>
                                    <p:animEffect transition="in" filter="fade">
                                      <p:cBhvr>
                                        <p:cTn id="4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4" grpId="0"/>
      <p:bldP spid="5" grpId="0"/>
      <p:bldP spid="6" grpId="0"/>
      <p:bldP spid="8" grpId="0"/>
      <p:bldP spid="9" grpId="0"/>
      <p:bldP spid="11" grpId="0"/>
      <p:bldP spid="14" grpId="0"/>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0" y="369005"/>
            <a:ext cx="9180512" cy="792088"/>
          </a:xfrm>
        </p:spPr>
        <p:txBody>
          <a:bodyPr>
            <a:noAutofit/>
          </a:bodyPr>
          <a:lstStyle/>
          <a:p>
            <a:pPr marL="0" indent="0" algn="ctr">
              <a:buNone/>
            </a:pPr>
            <a:r>
              <a:rPr lang="fr-FR" sz="2900" dirty="0" smtClean="0">
                <a:latin typeface="Verdana" panose="020B0604030504040204" pitchFamily="34" charset="0"/>
                <a:ea typeface="Verdana" panose="020B0604030504040204" pitchFamily="34" charset="0"/>
                <a:cs typeface="Verdana" panose="020B0604030504040204" pitchFamily="34" charset="0"/>
              </a:rPr>
              <a:t>L’effet magnétique et la tension alternative</a:t>
            </a:r>
            <a:endParaRPr lang="fr-FR" sz="2900" dirty="0">
              <a:latin typeface="Verdana" panose="020B0604030504040204" pitchFamily="34" charset="0"/>
              <a:ea typeface="Verdana" panose="020B0604030504040204" pitchFamily="34" charset="0"/>
              <a:cs typeface="Verdana" panose="020B0604030504040204" pitchFamily="34" charset="0"/>
            </a:endParaRPr>
          </a:p>
        </p:txBody>
      </p:sp>
      <p:sp>
        <p:nvSpPr>
          <p:cNvPr id="13" name="Espace réservé du contenu 2"/>
          <p:cNvSpPr txBox="1">
            <a:spLocks/>
          </p:cNvSpPr>
          <p:nvPr>
            <p:custDataLst>
              <p:tags r:id="rId2"/>
            </p:custDataLst>
          </p:nvPr>
        </p:nvSpPr>
        <p:spPr>
          <a:xfrm>
            <a:off x="8408" y="1226927"/>
            <a:ext cx="8997272" cy="149095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800" dirty="0" smtClean="0">
                <a:latin typeface="Verdana" panose="020B0604030504040204" pitchFamily="34" charset="0"/>
                <a:ea typeface="Verdana" panose="020B0604030504040204" pitchFamily="34" charset="0"/>
                <a:cs typeface="Verdana" panose="020B0604030504040204" pitchFamily="34" charset="0"/>
              </a:rPr>
              <a:t>Une spire d’un conducteur électrique soumise à un champ magnétique variable  est le siège d’une </a:t>
            </a:r>
            <a:r>
              <a:rPr lang="fr-FR" sz="1800" dirty="0" err="1" smtClean="0">
                <a:latin typeface="Verdana" panose="020B0604030504040204" pitchFamily="34" charset="0"/>
                <a:ea typeface="Verdana" panose="020B0604030504040204" pitchFamily="34" charset="0"/>
                <a:cs typeface="Verdana" panose="020B0604030504040204" pitchFamily="34" charset="0"/>
              </a:rPr>
              <a:t>fem</a:t>
            </a:r>
            <a:r>
              <a:rPr lang="fr-FR" sz="1800" dirty="0">
                <a:latin typeface="Verdana" panose="020B0604030504040204" pitchFamily="34" charset="0"/>
                <a:ea typeface="Verdana" panose="020B0604030504040204" pitchFamily="34" charset="0"/>
                <a:cs typeface="Verdana" panose="020B0604030504040204" pitchFamily="34" charset="0"/>
              </a:rPr>
              <a:t> </a:t>
            </a:r>
            <a:r>
              <a:rPr lang="fr-FR" sz="1800" dirty="0" smtClean="0">
                <a:latin typeface="Verdana" panose="020B0604030504040204" pitchFamily="34" charset="0"/>
                <a:ea typeface="Verdana" panose="020B0604030504040204" pitchFamily="34" charset="0"/>
                <a:cs typeface="Verdana" panose="020B0604030504040204" pitchFamily="34" charset="0"/>
              </a:rPr>
              <a:t>« E. » induite .</a:t>
            </a:r>
          </a:p>
          <a:p>
            <a:pPr marL="0" indent="0" algn="ctr">
              <a:buNone/>
            </a:pPr>
            <a:endParaRPr lang="fr-FR" sz="1400" dirty="0">
              <a:latin typeface="Verdana" panose="020B0604030504040204" pitchFamily="34" charset="0"/>
              <a:ea typeface="Verdana" panose="020B0604030504040204" pitchFamily="34" charset="0"/>
              <a:cs typeface="Verdana" panose="020B0604030504040204" pitchFamily="34" charset="0"/>
            </a:endParaRPr>
          </a:p>
          <a:p>
            <a:pPr marL="0" indent="0" algn="ctr">
              <a:buNone/>
            </a:pPr>
            <a:r>
              <a:rPr lang="fr-FR" sz="1800" dirty="0" smtClean="0">
                <a:latin typeface="Verdana" panose="020B0604030504040204" pitchFamily="34" charset="0"/>
                <a:ea typeface="Verdana" panose="020B0604030504040204" pitchFamily="34" charset="0"/>
                <a:cs typeface="Verdana" panose="020B0604030504040204" pitchFamily="34" charset="0"/>
              </a:rPr>
              <a:t>Autrement dit, une tension est créée par </a:t>
            </a:r>
            <a:br>
              <a:rPr lang="fr-FR" sz="1800" dirty="0" smtClean="0">
                <a:latin typeface="Verdana" panose="020B0604030504040204" pitchFamily="34" charset="0"/>
                <a:ea typeface="Verdana" panose="020B0604030504040204" pitchFamily="34" charset="0"/>
                <a:cs typeface="Verdana" panose="020B0604030504040204" pitchFamily="34" charset="0"/>
              </a:rPr>
            </a:br>
            <a:r>
              <a:rPr lang="fr-FR" sz="1800" dirty="0" smtClean="0">
                <a:latin typeface="Verdana" panose="020B0604030504040204" pitchFamily="34" charset="0"/>
                <a:ea typeface="Verdana" panose="020B0604030504040204" pitchFamily="34" charset="0"/>
                <a:cs typeface="Verdana" panose="020B0604030504040204" pitchFamily="34" charset="0"/>
              </a:rPr>
              <a:t>le champ magnétique variable que voit la spire.</a:t>
            </a:r>
            <a:endParaRPr lang="fr-FR" sz="1800" dirty="0">
              <a:latin typeface="Verdana" panose="020B0604030504040204" pitchFamily="34" charset="0"/>
              <a:ea typeface="Verdana" panose="020B0604030504040204" pitchFamily="34" charset="0"/>
              <a:cs typeface="Verdana" panose="020B0604030504040204" pitchFamily="34" charset="0"/>
            </a:endParaRPr>
          </a:p>
        </p:txBody>
      </p:sp>
      <p:sp>
        <p:nvSpPr>
          <p:cNvPr id="56" name="Rectangle 55"/>
          <p:cNvSpPr/>
          <p:nvPr>
            <p:custDataLst>
              <p:tags r:id="rId3"/>
            </p:custDataLst>
          </p:nvPr>
        </p:nvSpPr>
        <p:spPr>
          <a:xfrm>
            <a:off x="212296" y="4594953"/>
            <a:ext cx="759304" cy="274207"/>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Rectangle 56"/>
          <p:cNvSpPr/>
          <p:nvPr>
            <p:custDataLst>
              <p:tags r:id="rId4"/>
            </p:custDataLst>
          </p:nvPr>
        </p:nvSpPr>
        <p:spPr>
          <a:xfrm>
            <a:off x="212296" y="1988840"/>
            <a:ext cx="759304" cy="479715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 </a:t>
            </a:r>
            <a:r>
              <a:rPr lang="fr-FR" sz="12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(mV)</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+14+12+10</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+8</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+6</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+4</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0</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-4</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-6</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-8</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-10</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-12</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-14</a:t>
            </a:r>
            <a:endParaRPr lang="fr-FR"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 name="Cube 3"/>
          <p:cNvSpPr/>
          <p:nvPr>
            <p:custDataLst>
              <p:tags r:id="rId5"/>
            </p:custDataLst>
          </p:nvPr>
        </p:nvSpPr>
        <p:spPr>
          <a:xfrm>
            <a:off x="995330" y="5210689"/>
            <a:ext cx="1368152" cy="1584176"/>
          </a:xfrm>
          <a:prstGeom prst="cube">
            <a:avLst>
              <a:gd name="adj" fmla="val 10148"/>
            </a:avLst>
          </a:prstGeom>
          <a:solidFill>
            <a:schemeClr val="bg2">
              <a:lumMod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à coins arrondis 4"/>
          <p:cNvSpPr/>
          <p:nvPr>
            <p:custDataLst>
              <p:tags r:id="rId6"/>
            </p:custDataLst>
          </p:nvPr>
        </p:nvSpPr>
        <p:spPr>
          <a:xfrm>
            <a:off x="995330" y="5446965"/>
            <a:ext cx="1206134" cy="828827"/>
          </a:xfrm>
          <a:prstGeom prst="roundRect">
            <a:avLst/>
          </a:prstGeom>
          <a:scene3d>
            <a:camera prst="orthographicFront"/>
            <a:lightRig rig="threePt" dir="t"/>
          </a:scene3d>
          <a:sp3d>
            <a:bevelT/>
          </a:sp3d>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0" name="ZoneTexte 9"/>
          <p:cNvSpPr txBox="1"/>
          <p:nvPr>
            <p:custDataLst>
              <p:tags r:id="rId7"/>
            </p:custDataLst>
          </p:nvPr>
        </p:nvSpPr>
        <p:spPr>
          <a:xfrm>
            <a:off x="1062837" y="5503225"/>
            <a:ext cx="1071119" cy="814080"/>
          </a:xfrm>
          <a:prstGeom prst="rect">
            <a:avLst/>
          </a:prstGeom>
          <a:noFill/>
        </p:spPr>
        <p:txBody>
          <a:bodyPr wrap="none" rtlCol="0">
            <a:prstTxWarp prst="textArchUp">
              <a:avLst/>
            </a:prstTxWarp>
            <a:spAutoFit/>
          </a:bodyPr>
          <a:lstStyle/>
          <a:p>
            <a:r>
              <a:rPr lang="fr-FR" dirty="0" smtClean="0"/>
              <a:t>100||||80||||60||||40|||||20||||00||||20||||40||||60||||80||||100</a:t>
            </a:r>
            <a:endParaRPr lang="fr-FR" dirty="0"/>
          </a:p>
        </p:txBody>
      </p:sp>
      <p:grpSp>
        <p:nvGrpSpPr>
          <p:cNvPr id="14" name="Groupe 13"/>
          <p:cNvGrpSpPr/>
          <p:nvPr>
            <p:custDataLst>
              <p:tags r:id="rId8"/>
            </p:custDataLst>
          </p:nvPr>
        </p:nvGrpSpPr>
        <p:grpSpPr>
          <a:xfrm>
            <a:off x="1598387" y="5565131"/>
            <a:ext cx="45719" cy="1381735"/>
            <a:chOff x="4238963" y="5413130"/>
            <a:chExt cx="34014941" cy="1381735"/>
          </a:xfrm>
        </p:grpSpPr>
        <p:cxnSp>
          <p:nvCxnSpPr>
            <p:cNvPr id="7" name="Connecteur droit avec flèche 6"/>
            <p:cNvCxnSpPr/>
            <p:nvPr/>
          </p:nvCxnSpPr>
          <p:spPr>
            <a:xfrm flipV="1">
              <a:off x="4238963" y="5413130"/>
              <a:ext cx="0" cy="678567"/>
            </a:xfrm>
            <a:prstGeom prst="straightConnector1">
              <a:avLst/>
            </a:prstGeom>
            <a:ln w="38100">
              <a:solidFill>
                <a:schemeClr val="tx1"/>
              </a:solidFill>
              <a:tailEnd type="stealth"/>
            </a:ln>
          </p:spPr>
          <p:style>
            <a:lnRef idx="1">
              <a:schemeClr val="accent1"/>
            </a:lnRef>
            <a:fillRef idx="0">
              <a:schemeClr val="accent1"/>
            </a:fillRef>
            <a:effectRef idx="0">
              <a:schemeClr val="accent1"/>
            </a:effectRef>
            <a:fontRef idx="minor">
              <a:schemeClr val="tx1"/>
            </a:fontRef>
          </p:style>
        </p:cxnSp>
        <p:cxnSp>
          <p:nvCxnSpPr>
            <p:cNvPr id="12" name="Connecteur droit 11"/>
            <p:cNvCxnSpPr>
              <a:endCxn id="4" idx="3"/>
            </p:cNvCxnSpPr>
            <p:nvPr/>
          </p:nvCxnSpPr>
          <p:spPr>
            <a:xfrm>
              <a:off x="38242312" y="6029273"/>
              <a:ext cx="11592" cy="765592"/>
            </a:xfrm>
            <a:prstGeom prst="line">
              <a:avLst/>
            </a:prstGeom>
            <a:ln>
              <a:solidFill>
                <a:schemeClr val="accent1">
                  <a:shade val="95000"/>
                  <a:satMod val="105000"/>
                  <a:alpha val="0"/>
                </a:schemeClr>
              </a:solidFill>
            </a:ln>
          </p:spPr>
          <p:style>
            <a:lnRef idx="1">
              <a:schemeClr val="accent1"/>
            </a:lnRef>
            <a:fillRef idx="0">
              <a:schemeClr val="accent1"/>
            </a:fillRef>
            <a:effectRef idx="0">
              <a:schemeClr val="accent1"/>
            </a:effectRef>
            <a:fontRef idx="minor">
              <a:schemeClr val="tx1"/>
            </a:fontRef>
          </p:style>
        </p:cxnSp>
      </p:grpSp>
      <p:sp>
        <p:nvSpPr>
          <p:cNvPr id="43" name="Ellipse 6"/>
          <p:cNvSpPr/>
          <p:nvPr>
            <p:custDataLst>
              <p:tags r:id="rId9"/>
            </p:custDataLst>
          </p:nvPr>
        </p:nvSpPr>
        <p:spPr>
          <a:xfrm>
            <a:off x="2590362" y="4757174"/>
            <a:ext cx="2175796" cy="381158"/>
          </a:xfrm>
          <a:custGeom>
            <a:avLst/>
            <a:gdLst>
              <a:gd name="connsiteX0" fmla="*/ 0 w 1330476"/>
              <a:gd name="connsiteY0" fmla="*/ 222140 h 444279"/>
              <a:gd name="connsiteX1" fmla="*/ 665238 w 1330476"/>
              <a:gd name="connsiteY1" fmla="*/ 0 h 444279"/>
              <a:gd name="connsiteX2" fmla="*/ 1330476 w 1330476"/>
              <a:gd name="connsiteY2" fmla="*/ 222140 h 444279"/>
              <a:gd name="connsiteX3" fmla="*/ 665238 w 1330476"/>
              <a:gd name="connsiteY3" fmla="*/ 444280 h 444279"/>
              <a:gd name="connsiteX4" fmla="*/ 0 w 1330476"/>
              <a:gd name="connsiteY4" fmla="*/ 222140 h 444279"/>
              <a:gd name="connsiteX0" fmla="*/ 329 w 1330805"/>
              <a:gd name="connsiteY0" fmla="*/ 222140 h 276638"/>
              <a:gd name="connsiteX1" fmla="*/ 665567 w 1330805"/>
              <a:gd name="connsiteY1" fmla="*/ 0 h 276638"/>
              <a:gd name="connsiteX2" fmla="*/ 1330805 w 1330805"/>
              <a:gd name="connsiteY2" fmla="*/ 222140 h 276638"/>
              <a:gd name="connsiteX3" fmla="*/ 602067 w 1330805"/>
              <a:gd name="connsiteY3" fmla="*/ 222030 h 276638"/>
              <a:gd name="connsiteX4" fmla="*/ 329 w 1330805"/>
              <a:gd name="connsiteY4" fmla="*/ 222140 h 276638"/>
              <a:gd name="connsiteX0" fmla="*/ 329 w 1330805"/>
              <a:gd name="connsiteY0" fmla="*/ 222140 h 282050"/>
              <a:gd name="connsiteX1" fmla="*/ 665567 w 1330805"/>
              <a:gd name="connsiteY1" fmla="*/ 0 h 282050"/>
              <a:gd name="connsiteX2" fmla="*/ 1330805 w 1330805"/>
              <a:gd name="connsiteY2" fmla="*/ 222140 h 282050"/>
              <a:gd name="connsiteX3" fmla="*/ 602067 w 1330805"/>
              <a:gd name="connsiteY3" fmla="*/ 241080 h 282050"/>
              <a:gd name="connsiteX4" fmla="*/ 329 w 1330805"/>
              <a:gd name="connsiteY4" fmla="*/ 222140 h 282050"/>
              <a:gd name="connsiteX0" fmla="*/ 211 w 1327512"/>
              <a:gd name="connsiteY0" fmla="*/ 222227 h 268687"/>
              <a:gd name="connsiteX1" fmla="*/ 665449 w 1327512"/>
              <a:gd name="connsiteY1" fmla="*/ 87 h 268687"/>
              <a:gd name="connsiteX2" fmla="*/ 1327512 w 1327512"/>
              <a:gd name="connsiteY2" fmla="*/ 203177 h 268687"/>
              <a:gd name="connsiteX3" fmla="*/ 601949 w 1327512"/>
              <a:gd name="connsiteY3" fmla="*/ 241167 h 268687"/>
              <a:gd name="connsiteX4" fmla="*/ 211 w 1327512"/>
              <a:gd name="connsiteY4" fmla="*/ 222227 h 268687"/>
              <a:gd name="connsiteX0" fmla="*/ 211 w 1327512"/>
              <a:gd name="connsiteY0" fmla="*/ 222227 h 247956"/>
              <a:gd name="connsiteX1" fmla="*/ 665449 w 1327512"/>
              <a:gd name="connsiteY1" fmla="*/ 87 h 247956"/>
              <a:gd name="connsiteX2" fmla="*/ 1327512 w 1327512"/>
              <a:gd name="connsiteY2" fmla="*/ 203177 h 247956"/>
              <a:gd name="connsiteX3" fmla="*/ 601949 w 1327512"/>
              <a:gd name="connsiteY3" fmla="*/ 241167 h 247956"/>
              <a:gd name="connsiteX4" fmla="*/ 211 w 1327512"/>
              <a:gd name="connsiteY4" fmla="*/ 222227 h 247956"/>
              <a:gd name="connsiteX0" fmla="*/ 213 w 1327514"/>
              <a:gd name="connsiteY0" fmla="*/ 222227 h 245645"/>
              <a:gd name="connsiteX1" fmla="*/ 665451 w 1327514"/>
              <a:gd name="connsiteY1" fmla="*/ 87 h 245645"/>
              <a:gd name="connsiteX2" fmla="*/ 1327514 w 1327514"/>
              <a:gd name="connsiteY2" fmla="*/ 203177 h 245645"/>
              <a:gd name="connsiteX3" fmla="*/ 601951 w 1327514"/>
              <a:gd name="connsiteY3" fmla="*/ 241167 h 245645"/>
              <a:gd name="connsiteX4" fmla="*/ 213 w 1327514"/>
              <a:gd name="connsiteY4" fmla="*/ 222227 h 245645"/>
              <a:gd name="connsiteX0" fmla="*/ 214 w 1321165"/>
              <a:gd name="connsiteY0" fmla="*/ 228641 h 251819"/>
              <a:gd name="connsiteX1" fmla="*/ 659102 w 1321165"/>
              <a:gd name="connsiteY1" fmla="*/ 151 h 251819"/>
              <a:gd name="connsiteX2" fmla="*/ 1321165 w 1321165"/>
              <a:gd name="connsiteY2" fmla="*/ 203241 h 251819"/>
              <a:gd name="connsiteX3" fmla="*/ 595602 w 1321165"/>
              <a:gd name="connsiteY3" fmla="*/ 241231 h 251819"/>
              <a:gd name="connsiteX4" fmla="*/ 214 w 1321165"/>
              <a:gd name="connsiteY4" fmla="*/ 228641 h 251819"/>
              <a:gd name="connsiteX0" fmla="*/ 10721 w 1331672"/>
              <a:gd name="connsiteY0" fmla="*/ 228641 h 329900"/>
              <a:gd name="connsiteX1" fmla="*/ 669609 w 1331672"/>
              <a:gd name="connsiteY1" fmla="*/ 151 h 329900"/>
              <a:gd name="connsiteX2" fmla="*/ 1331672 w 1331672"/>
              <a:gd name="connsiteY2" fmla="*/ 203241 h 329900"/>
              <a:gd name="connsiteX3" fmla="*/ 606109 w 1331672"/>
              <a:gd name="connsiteY3" fmla="*/ 241231 h 329900"/>
              <a:gd name="connsiteX4" fmla="*/ 10721 w 1331672"/>
              <a:gd name="connsiteY4" fmla="*/ 228641 h 329900"/>
              <a:gd name="connsiteX0" fmla="*/ 8154 w 1329105"/>
              <a:gd name="connsiteY0" fmla="*/ 228641 h 314413"/>
              <a:gd name="connsiteX1" fmla="*/ 667042 w 1329105"/>
              <a:gd name="connsiteY1" fmla="*/ 151 h 314413"/>
              <a:gd name="connsiteX2" fmla="*/ 1329105 w 1329105"/>
              <a:gd name="connsiteY2" fmla="*/ 203241 h 314413"/>
              <a:gd name="connsiteX3" fmla="*/ 603542 w 1329105"/>
              <a:gd name="connsiteY3" fmla="*/ 241231 h 314413"/>
              <a:gd name="connsiteX4" fmla="*/ 8154 w 1329105"/>
              <a:gd name="connsiteY4" fmla="*/ 228641 h 314413"/>
              <a:gd name="connsiteX0" fmla="*/ 8154 w 1329105"/>
              <a:gd name="connsiteY0" fmla="*/ 228641 h 314413"/>
              <a:gd name="connsiteX1" fmla="*/ 667042 w 1329105"/>
              <a:gd name="connsiteY1" fmla="*/ 151 h 314413"/>
              <a:gd name="connsiteX2" fmla="*/ 1329105 w 1329105"/>
              <a:gd name="connsiteY2" fmla="*/ 203241 h 314413"/>
              <a:gd name="connsiteX3" fmla="*/ 603542 w 1329105"/>
              <a:gd name="connsiteY3" fmla="*/ 241231 h 314413"/>
              <a:gd name="connsiteX4" fmla="*/ 8154 w 1329105"/>
              <a:gd name="connsiteY4" fmla="*/ 228641 h 314413"/>
              <a:gd name="connsiteX0" fmla="*/ 8154 w 1329105"/>
              <a:gd name="connsiteY0" fmla="*/ 228641 h 314413"/>
              <a:gd name="connsiteX1" fmla="*/ 667042 w 1329105"/>
              <a:gd name="connsiteY1" fmla="*/ 151 h 314413"/>
              <a:gd name="connsiteX2" fmla="*/ 1329105 w 1329105"/>
              <a:gd name="connsiteY2" fmla="*/ 203241 h 314413"/>
              <a:gd name="connsiteX3" fmla="*/ 603542 w 1329105"/>
              <a:gd name="connsiteY3" fmla="*/ 241231 h 314413"/>
              <a:gd name="connsiteX4" fmla="*/ 8154 w 1329105"/>
              <a:gd name="connsiteY4" fmla="*/ 228641 h 314413"/>
              <a:gd name="connsiteX0" fmla="*/ 0 w 1320951"/>
              <a:gd name="connsiteY0" fmla="*/ 228641 h 255805"/>
              <a:gd name="connsiteX1" fmla="*/ 658888 w 1320951"/>
              <a:gd name="connsiteY1" fmla="*/ 151 h 255805"/>
              <a:gd name="connsiteX2" fmla="*/ 1320951 w 1320951"/>
              <a:gd name="connsiteY2" fmla="*/ 203241 h 255805"/>
              <a:gd name="connsiteX3" fmla="*/ 595388 w 1320951"/>
              <a:gd name="connsiteY3" fmla="*/ 241231 h 255805"/>
              <a:gd name="connsiteX4" fmla="*/ 0 w 1320951"/>
              <a:gd name="connsiteY4" fmla="*/ 228641 h 255805"/>
              <a:gd name="connsiteX0" fmla="*/ 0 w 1314848"/>
              <a:gd name="connsiteY0" fmla="*/ 201117 h 242971"/>
              <a:gd name="connsiteX1" fmla="*/ 652785 w 1314848"/>
              <a:gd name="connsiteY1" fmla="*/ 1656 h 242971"/>
              <a:gd name="connsiteX2" fmla="*/ 1314848 w 1314848"/>
              <a:gd name="connsiteY2" fmla="*/ 204746 h 242971"/>
              <a:gd name="connsiteX3" fmla="*/ 589285 w 1314848"/>
              <a:gd name="connsiteY3" fmla="*/ 242736 h 242971"/>
              <a:gd name="connsiteX4" fmla="*/ 0 w 1314848"/>
              <a:gd name="connsiteY4" fmla="*/ 201117 h 242971"/>
              <a:gd name="connsiteX0" fmla="*/ 0 w 1314848"/>
              <a:gd name="connsiteY0" fmla="*/ 201117 h 242741"/>
              <a:gd name="connsiteX1" fmla="*/ 652785 w 1314848"/>
              <a:gd name="connsiteY1" fmla="*/ 1656 h 242741"/>
              <a:gd name="connsiteX2" fmla="*/ 1314848 w 1314848"/>
              <a:gd name="connsiteY2" fmla="*/ 204746 h 242741"/>
              <a:gd name="connsiteX3" fmla="*/ 589285 w 1314848"/>
              <a:gd name="connsiteY3" fmla="*/ 242736 h 242741"/>
              <a:gd name="connsiteX4" fmla="*/ 0 w 1314848"/>
              <a:gd name="connsiteY4" fmla="*/ 201117 h 242741"/>
              <a:gd name="connsiteX0" fmla="*/ 0 w 1314848"/>
              <a:gd name="connsiteY0" fmla="*/ 201117 h 204746"/>
              <a:gd name="connsiteX1" fmla="*/ 652785 w 1314848"/>
              <a:gd name="connsiteY1" fmla="*/ 1656 h 204746"/>
              <a:gd name="connsiteX2" fmla="*/ 1314848 w 1314848"/>
              <a:gd name="connsiteY2" fmla="*/ 204746 h 204746"/>
              <a:gd name="connsiteX3" fmla="*/ 599966 w 1314848"/>
              <a:gd name="connsiteY3" fmla="*/ 203257 h 204746"/>
              <a:gd name="connsiteX4" fmla="*/ 0 w 1314848"/>
              <a:gd name="connsiteY4" fmla="*/ 201117 h 204746"/>
              <a:gd name="connsiteX0" fmla="*/ 0 w 1314848"/>
              <a:gd name="connsiteY0" fmla="*/ 201117 h 204746"/>
              <a:gd name="connsiteX1" fmla="*/ 652785 w 1314848"/>
              <a:gd name="connsiteY1" fmla="*/ 1656 h 204746"/>
              <a:gd name="connsiteX2" fmla="*/ 1314848 w 1314848"/>
              <a:gd name="connsiteY2" fmla="*/ 204746 h 204746"/>
              <a:gd name="connsiteX3" fmla="*/ 599966 w 1314848"/>
              <a:gd name="connsiteY3" fmla="*/ 203257 h 204746"/>
              <a:gd name="connsiteX4" fmla="*/ 0 w 1314848"/>
              <a:gd name="connsiteY4" fmla="*/ 201117 h 204746"/>
              <a:gd name="connsiteX0" fmla="*/ 0 w 1314848"/>
              <a:gd name="connsiteY0" fmla="*/ 201117 h 204746"/>
              <a:gd name="connsiteX1" fmla="*/ 652785 w 1314848"/>
              <a:gd name="connsiteY1" fmla="*/ 1656 h 204746"/>
              <a:gd name="connsiteX2" fmla="*/ 1314848 w 1314848"/>
              <a:gd name="connsiteY2" fmla="*/ 204746 h 204746"/>
              <a:gd name="connsiteX3" fmla="*/ 599966 w 1314848"/>
              <a:gd name="connsiteY3" fmla="*/ 203257 h 204746"/>
              <a:gd name="connsiteX4" fmla="*/ 0 w 1314848"/>
              <a:gd name="connsiteY4" fmla="*/ 201117 h 204746"/>
              <a:gd name="connsiteX0" fmla="*/ 0 w 1314848"/>
              <a:gd name="connsiteY0" fmla="*/ 184775 h 188404"/>
              <a:gd name="connsiteX1" fmla="*/ 657363 w 1314848"/>
              <a:gd name="connsiteY1" fmla="*/ 5053 h 188404"/>
              <a:gd name="connsiteX2" fmla="*/ 1314848 w 1314848"/>
              <a:gd name="connsiteY2" fmla="*/ 188404 h 188404"/>
              <a:gd name="connsiteX3" fmla="*/ 599966 w 1314848"/>
              <a:gd name="connsiteY3" fmla="*/ 186915 h 188404"/>
              <a:gd name="connsiteX4" fmla="*/ 0 w 1314848"/>
              <a:gd name="connsiteY4" fmla="*/ 184775 h 188404"/>
              <a:gd name="connsiteX0" fmla="*/ 0 w 1314848"/>
              <a:gd name="connsiteY0" fmla="*/ 181696 h 185325"/>
              <a:gd name="connsiteX1" fmla="*/ 657363 w 1314848"/>
              <a:gd name="connsiteY1" fmla="*/ 1974 h 185325"/>
              <a:gd name="connsiteX2" fmla="*/ 1314848 w 1314848"/>
              <a:gd name="connsiteY2" fmla="*/ 185325 h 185325"/>
              <a:gd name="connsiteX3" fmla="*/ 599966 w 1314848"/>
              <a:gd name="connsiteY3" fmla="*/ 183836 h 185325"/>
              <a:gd name="connsiteX4" fmla="*/ 0 w 1314848"/>
              <a:gd name="connsiteY4" fmla="*/ 181696 h 185325"/>
              <a:gd name="connsiteX0" fmla="*/ 0 w 1314848"/>
              <a:gd name="connsiteY0" fmla="*/ 180138 h 183767"/>
              <a:gd name="connsiteX1" fmla="*/ 657363 w 1314848"/>
              <a:gd name="connsiteY1" fmla="*/ 416 h 183767"/>
              <a:gd name="connsiteX2" fmla="*/ 1314848 w 1314848"/>
              <a:gd name="connsiteY2" fmla="*/ 183767 h 183767"/>
              <a:gd name="connsiteX3" fmla="*/ 599966 w 1314848"/>
              <a:gd name="connsiteY3" fmla="*/ 182278 h 183767"/>
              <a:gd name="connsiteX4" fmla="*/ 0 w 1314848"/>
              <a:gd name="connsiteY4" fmla="*/ 180138 h 183767"/>
              <a:gd name="connsiteX0" fmla="*/ 0 w 1314848"/>
              <a:gd name="connsiteY0" fmla="*/ 180138 h 183767"/>
              <a:gd name="connsiteX1" fmla="*/ 657363 w 1314848"/>
              <a:gd name="connsiteY1" fmla="*/ 416 h 183767"/>
              <a:gd name="connsiteX2" fmla="*/ 1314848 w 1314848"/>
              <a:gd name="connsiteY2" fmla="*/ 183767 h 183767"/>
              <a:gd name="connsiteX3" fmla="*/ 599966 w 1314848"/>
              <a:gd name="connsiteY3" fmla="*/ 182278 h 183767"/>
              <a:gd name="connsiteX4" fmla="*/ 0 w 1314848"/>
              <a:gd name="connsiteY4" fmla="*/ 180138 h 183767"/>
              <a:gd name="connsiteX0" fmla="*/ 0 w 1314848"/>
              <a:gd name="connsiteY0" fmla="*/ 179749 h 183378"/>
              <a:gd name="connsiteX1" fmla="*/ 657363 w 1314848"/>
              <a:gd name="connsiteY1" fmla="*/ 27 h 183378"/>
              <a:gd name="connsiteX2" fmla="*/ 1314848 w 1314848"/>
              <a:gd name="connsiteY2" fmla="*/ 183378 h 183378"/>
              <a:gd name="connsiteX3" fmla="*/ 599966 w 1314848"/>
              <a:gd name="connsiteY3" fmla="*/ 181889 h 183378"/>
              <a:gd name="connsiteX4" fmla="*/ 0 w 1314848"/>
              <a:gd name="connsiteY4" fmla="*/ 179749 h 183378"/>
              <a:gd name="connsiteX0" fmla="*/ 0 w 1394192"/>
              <a:gd name="connsiteY0" fmla="*/ 179954 h 183402"/>
              <a:gd name="connsiteX1" fmla="*/ 657363 w 1394192"/>
              <a:gd name="connsiteY1" fmla="*/ 232 h 183402"/>
              <a:gd name="connsiteX2" fmla="*/ 1394192 w 1394192"/>
              <a:gd name="connsiteY2" fmla="*/ 158038 h 183402"/>
              <a:gd name="connsiteX3" fmla="*/ 599966 w 1394192"/>
              <a:gd name="connsiteY3" fmla="*/ 182094 h 183402"/>
              <a:gd name="connsiteX4" fmla="*/ 0 w 1394192"/>
              <a:gd name="connsiteY4" fmla="*/ 179954 h 183402"/>
              <a:gd name="connsiteX0" fmla="*/ 0 w 1394192"/>
              <a:gd name="connsiteY0" fmla="*/ 180540 h 183988"/>
              <a:gd name="connsiteX1" fmla="*/ 657363 w 1394192"/>
              <a:gd name="connsiteY1" fmla="*/ 818 h 183988"/>
              <a:gd name="connsiteX2" fmla="*/ 1394192 w 1394192"/>
              <a:gd name="connsiteY2" fmla="*/ 158624 h 183988"/>
              <a:gd name="connsiteX3" fmla="*/ 599966 w 1394192"/>
              <a:gd name="connsiteY3" fmla="*/ 182680 h 183988"/>
              <a:gd name="connsiteX4" fmla="*/ 0 w 1394192"/>
              <a:gd name="connsiteY4" fmla="*/ 180540 h 183988"/>
              <a:gd name="connsiteX0" fmla="*/ 0 w 1394192"/>
              <a:gd name="connsiteY0" fmla="*/ 180540 h 183988"/>
              <a:gd name="connsiteX1" fmla="*/ 657363 w 1394192"/>
              <a:gd name="connsiteY1" fmla="*/ 818 h 183988"/>
              <a:gd name="connsiteX2" fmla="*/ 1394192 w 1394192"/>
              <a:gd name="connsiteY2" fmla="*/ 158624 h 183988"/>
              <a:gd name="connsiteX3" fmla="*/ 599966 w 1394192"/>
              <a:gd name="connsiteY3" fmla="*/ 182680 h 183988"/>
              <a:gd name="connsiteX4" fmla="*/ 0 w 1394192"/>
              <a:gd name="connsiteY4" fmla="*/ 180540 h 183988"/>
              <a:gd name="connsiteX0" fmla="*/ 0 w 1394192"/>
              <a:gd name="connsiteY0" fmla="*/ 180540 h 185860"/>
              <a:gd name="connsiteX1" fmla="*/ 657363 w 1394192"/>
              <a:gd name="connsiteY1" fmla="*/ 818 h 185860"/>
              <a:gd name="connsiteX2" fmla="*/ 1394192 w 1394192"/>
              <a:gd name="connsiteY2" fmla="*/ 158624 h 185860"/>
              <a:gd name="connsiteX3" fmla="*/ 599966 w 1394192"/>
              <a:gd name="connsiteY3" fmla="*/ 182680 h 185860"/>
              <a:gd name="connsiteX4" fmla="*/ 0 w 1394192"/>
              <a:gd name="connsiteY4" fmla="*/ 180540 h 185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4192" h="185860">
                <a:moveTo>
                  <a:pt x="0" y="180540"/>
                </a:moveTo>
                <a:cubicBezTo>
                  <a:pt x="79693" y="-11823"/>
                  <a:pt x="420420" y="-1334"/>
                  <a:pt x="657363" y="818"/>
                </a:cubicBezTo>
                <a:cubicBezTo>
                  <a:pt x="894306" y="2970"/>
                  <a:pt x="1394192" y="35939"/>
                  <a:pt x="1394192" y="158624"/>
                </a:cubicBezTo>
                <a:cubicBezTo>
                  <a:pt x="1259193" y="165068"/>
                  <a:pt x="832331" y="179027"/>
                  <a:pt x="599966" y="182680"/>
                </a:cubicBezTo>
                <a:cubicBezTo>
                  <a:pt x="367601" y="186333"/>
                  <a:pt x="198463" y="188220"/>
                  <a:pt x="0" y="180540"/>
                </a:cubicBezTo>
                <a:close/>
              </a:path>
            </a:pathLst>
          </a:custGeom>
          <a:solidFill>
            <a:srgbClr val="FFC000">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Forme libre 61"/>
          <p:cNvSpPr/>
          <p:nvPr>
            <p:custDataLst>
              <p:tags r:id="rId10"/>
            </p:custDataLst>
          </p:nvPr>
        </p:nvSpPr>
        <p:spPr>
          <a:xfrm>
            <a:off x="2315479" y="6236661"/>
            <a:ext cx="816361" cy="144667"/>
          </a:xfrm>
          <a:custGeom>
            <a:avLst/>
            <a:gdLst>
              <a:gd name="connsiteX0" fmla="*/ 736270 w 736270"/>
              <a:gd name="connsiteY0" fmla="*/ 0 h 253787"/>
              <a:gd name="connsiteX1" fmla="*/ 498764 w 736270"/>
              <a:gd name="connsiteY1" fmla="*/ 237507 h 253787"/>
              <a:gd name="connsiteX2" fmla="*/ 0 w 736270"/>
              <a:gd name="connsiteY2" fmla="*/ 213756 h 253787"/>
              <a:gd name="connsiteX0" fmla="*/ 764845 w 764845"/>
              <a:gd name="connsiteY0" fmla="*/ 0 h 253787"/>
              <a:gd name="connsiteX1" fmla="*/ 498764 w 764845"/>
              <a:gd name="connsiteY1" fmla="*/ 237507 h 253787"/>
              <a:gd name="connsiteX2" fmla="*/ 0 w 764845"/>
              <a:gd name="connsiteY2" fmla="*/ 213756 h 253787"/>
              <a:gd name="connsiteX0" fmla="*/ 745795 w 745795"/>
              <a:gd name="connsiteY0" fmla="*/ 0 h 258902"/>
              <a:gd name="connsiteX1" fmla="*/ 498764 w 745795"/>
              <a:gd name="connsiteY1" fmla="*/ 242269 h 258902"/>
              <a:gd name="connsiteX2" fmla="*/ 0 w 745795"/>
              <a:gd name="connsiteY2" fmla="*/ 218518 h 258902"/>
              <a:gd name="connsiteX0" fmla="*/ 750558 w 750558"/>
              <a:gd name="connsiteY0" fmla="*/ 0 h 223096"/>
              <a:gd name="connsiteX1" fmla="*/ 498764 w 750558"/>
              <a:gd name="connsiteY1" fmla="*/ 208932 h 223096"/>
              <a:gd name="connsiteX2" fmla="*/ 0 w 750558"/>
              <a:gd name="connsiteY2" fmla="*/ 185181 h 223096"/>
              <a:gd name="connsiteX0" fmla="*/ 750558 w 750558"/>
              <a:gd name="connsiteY0" fmla="*/ 0 h 223096"/>
              <a:gd name="connsiteX1" fmla="*/ 498764 w 750558"/>
              <a:gd name="connsiteY1" fmla="*/ 208932 h 223096"/>
              <a:gd name="connsiteX2" fmla="*/ 0 w 750558"/>
              <a:gd name="connsiteY2" fmla="*/ 185181 h 223096"/>
              <a:gd name="connsiteX0" fmla="*/ 745796 w 745796"/>
              <a:gd name="connsiteY0" fmla="*/ 0 h 228212"/>
              <a:gd name="connsiteX1" fmla="*/ 498764 w 745796"/>
              <a:gd name="connsiteY1" fmla="*/ 213695 h 228212"/>
              <a:gd name="connsiteX2" fmla="*/ 0 w 745796"/>
              <a:gd name="connsiteY2" fmla="*/ 189944 h 228212"/>
              <a:gd name="connsiteX0" fmla="*/ 850571 w 850571"/>
              <a:gd name="connsiteY0" fmla="*/ 0 h 161717"/>
              <a:gd name="connsiteX1" fmla="*/ 498764 w 850571"/>
              <a:gd name="connsiteY1" fmla="*/ 151783 h 161717"/>
              <a:gd name="connsiteX2" fmla="*/ 0 w 850571"/>
              <a:gd name="connsiteY2" fmla="*/ 128032 h 161717"/>
              <a:gd name="connsiteX0" fmla="*/ 855334 w 855334"/>
              <a:gd name="connsiteY0" fmla="*/ 0 h 131028"/>
              <a:gd name="connsiteX1" fmla="*/ 498764 w 855334"/>
              <a:gd name="connsiteY1" fmla="*/ 123208 h 131028"/>
              <a:gd name="connsiteX2" fmla="*/ 0 w 855334"/>
              <a:gd name="connsiteY2" fmla="*/ 99457 h 131028"/>
              <a:gd name="connsiteX0" fmla="*/ 855334 w 855334"/>
              <a:gd name="connsiteY0" fmla="*/ 0 h 131028"/>
              <a:gd name="connsiteX1" fmla="*/ 498764 w 855334"/>
              <a:gd name="connsiteY1" fmla="*/ 123208 h 131028"/>
              <a:gd name="connsiteX2" fmla="*/ 0 w 855334"/>
              <a:gd name="connsiteY2" fmla="*/ 99457 h 131028"/>
              <a:gd name="connsiteX0" fmla="*/ 851981 w 851981"/>
              <a:gd name="connsiteY0" fmla="*/ 0 h 144667"/>
              <a:gd name="connsiteX1" fmla="*/ 498764 w 851981"/>
              <a:gd name="connsiteY1" fmla="*/ 135908 h 144667"/>
              <a:gd name="connsiteX2" fmla="*/ 0 w 851981"/>
              <a:gd name="connsiteY2" fmla="*/ 112157 h 144667"/>
              <a:gd name="connsiteX0" fmla="*/ 862039 w 862039"/>
              <a:gd name="connsiteY0" fmla="*/ 0 h 144667"/>
              <a:gd name="connsiteX1" fmla="*/ 498764 w 862039"/>
              <a:gd name="connsiteY1" fmla="*/ 135908 h 144667"/>
              <a:gd name="connsiteX2" fmla="*/ 0 w 862039"/>
              <a:gd name="connsiteY2" fmla="*/ 112157 h 144667"/>
            </a:gdLst>
            <a:ahLst/>
            <a:cxnLst>
              <a:cxn ang="0">
                <a:pos x="connsiteX0" y="connsiteY0"/>
              </a:cxn>
              <a:cxn ang="0">
                <a:pos x="connsiteX1" y="connsiteY1"/>
              </a:cxn>
              <a:cxn ang="0">
                <a:pos x="connsiteX2" y="connsiteY2"/>
              </a:cxn>
            </a:cxnLst>
            <a:rect l="l" t="t" r="r" b="b"/>
            <a:pathLst>
              <a:path w="862039" h="144667">
                <a:moveTo>
                  <a:pt x="862039" y="0"/>
                </a:moveTo>
                <a:cubicBezTo>
                  <a:pt x="795117" y="81890"/>
                  <a:pt x="642437" y="117215"/>
                  <a:pt x="498764" y="135908"/>
                </a:cubicBezTo>
                <a:cubicBezTo>
                  <a:pt x="355091" y="154601"/>
                  <a:pt x="188026" y="141845"/>
                  <a:pt x="0" y="112157"/>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Forme libre 62"/>
          <p:cNvSpPr/>
          <p:nvPr>
            <p:custDataLst>
              <p:tags r:id="rId11"/>
            </p:custDataLst>
          </p:nvPr>
        </p:nvSpPr>
        <p:spPr>
          <a:xfrm>
            <a:off x="2268485" y="6385941"/>
            <a:ext cx="1146538" cy="283419"/>
          </a:xfrm>
          <a:custGeom>
            <a:avLst/>
            <a:gdLst>
              <a:gd name="connsiteX0" fmla="*/ 1151906 w 1151906"/>
              <a:gd name="connsiteY0" fmla="*/ 0 h 288965"/>
              <a:gd name="connsiteX1" fmla="*/ 855023 w 1151906"/>
              <a:gd name="connsiteY1" fmla="*/ 249381 h 288965"/>
              <a:gd name="connsiteX2" fmla="*/ 0 w 1151906"/>
              <a:gd name="connsiteY2" fmla="*/ 285007 h 288965"/>
              <a:gd name="connsiteX0" fmla="*/ 1175718 w 1175718"/>
              <a:gd name="connsiteY0" fmla="*/ 0 h 293907"/>
              <a:gd name="connsiteX1" fmla="*/ 855023 w 1175718"/>
              <a:gd name="connsiteY1" fmla="*/ 254144 h 293907"/>
              <a:gd name="connsiteX2" fmla="*/ 0 w 1175718"/>
              <a:gd name="connsiteY2" fmla="*/ 289770 h 293907"/>
              <a:gd name="connsiteX0" fmla="*/ 1156668 w 1156668"/>
              <a:gd name="connsiteY0" fmla="*/ 0 h 298855"/>
              <a:gd name="connsiteX1" fmla="*/ 855023 w 1156668"/>
              <a:gd name="connsiteY1" fmla="*/ 258907 h 298855"/>
              <a:gd name="connsiteX2" fmla="*/ 0 w 1156668"/>
              <a:gd name="connsiteY2" fmla="*/ 294533 h 298855"/>
              <a:gd name="connsiteX0" fmla="*/ 1156668 w 1156668"/>
              <a:gd name="connsiteY0" fmla="*/ 0 h 269258"/>
              <a:gd name="connsiteX1" fmla="*/ 855023 w 1156668"/>
              <a:gd name="connsiteY1" fmla="*/ 230332 h 269258"/>
              <a:gd name="connsiteX2" fmla="*/ 0 w 1156668"/>
              <a:gd name="connsiteY2" fmla="*/ 265958 h 269258"/>
              <a:gd name="connsiteX0" fmla="*/ 1156668 w 1156668"/>
              <a:gd name="connsiteY0" fmla="*/ 0 h 269258"/>
              <a:gd name="connsiteX1" fmla="*/ 855023 w 1156668"/>
              <a:gd name="connsiteY1" fmla="*/ 230332 h 269258"/>
              <a:gd name="connsiteX2" fmla="*/ 0 w 1156668"/>
              <a:gd name="connsiteY2" fmla="*/ 265958 h 269258"/>
              <a:gd name="connsiteX0" fmla="*/ 1147143 w 1147143"/>
              <a:gd name="connsiteY0" fmla="*/ 0 h 279100"/>
              <a:gd name="connsiteX1" fmla="*/ 855023 w 1147143"/>
              <a:gd name="connsiteY1" fmla="*/ 239857 h 279100"/>
              <a:gd name="connsiteX2" fmla="*/ 0 w 1147143"/>
              <a:gd name="connsiteY2" fmla="*/ 275483 h 279100"/>
              <a:gd name="connsiteX0" fmla="*/ 1161430 w 1161430"/>
              <a:gd name="connsiteY0" fmla="*/ 0 h 274176"/>
              <a:gd name="connsiteX1" fmla="*/ 855023 w 1161430"/>
              <a:gd name="connsiteY1" fmla="*/ 235094 h 274176"/>
              <a:gd name="connsiteX2" fmla="*/ 0 w 1161430"/>
              <a:gd name="connsiteY2" fmla="*/ 270720 h 274176"/>
              <a:gd name="connsiteX0" fmla="*/ 1146538 w 1146538"/>
              <a:gd name="connsiteY0" fmla="*/ 0 h 283419"/>
              <a:gd name="connsiteX1" fmla="*/ 855023 w 1146538"/>
              <a:gd name="connsiteY1" fmla="*/ 244030 h 283419"/>
              <a:gd name="connsiteX2" fmla="*/ 0 w 1146538"/>
              <a:gd name="connsiteY2" fmla="*/ 279656 h 283419"/>
              <a:gd name="connsiteX0" fmla="*/ 1146538 w 1146538"/>
              <a:gd name="connsiteY0" fmla="*/ 0 h 283419"/>
              <a:gd name="connsiteX1" fmla="*/ 855023 w 1146538"/>
              <a:gd name="connsiteY1" fmla="*/ 244030 h 283419"/>
              <a:gd name="connsiteX2" fmla="*/ 0 w 1146538"/>
              <a:gd name="connsiteY2" fmla="*/ 279656 h 283419"/>
              <a:gd name="connsiteX0" fmla="*/ 1146538 w 1146538"/>
              <a:gd name="connsiteY0" fmla="*/ 0 h 283419"/>
              <a:gd name="connsiteX1" fmla="*/ 855023 w 1146538"/>
              <a:gd name="connsiteY1" fmla="*/ 244030 h 283419"/>
              <a:gd name="connsiteX2" fmla="*/ 0 w 1146538"/>
              <a:gd name="connsiteY2" fmla="*/ 279656 h 283419"/>
            </a:gdLst>
            <a:ahLst/>
            <a:cxnLst>
              <a:cxn ang="0">
                <a:pos x="connsiteX0" y="connsiteY0"/>
              </a:cxn>
              <a:cxn ang="0">
                <a:pos x="connsiteX1" y="connsiteY1"/>
              </a:cxn>
              <a:cxn ang="0">
                <a:pos x="connsiteX2" y="connsiteY2"/>
              </a:cxn>
            </a:cxnLst>
            <a:rect l="l" t="t" r="r" b="b"/>
            <a:pathLst>
              <a:path w="1146538" h="283419">
                <a:moveTo>
                  <a:pt x="1146538" y="0"/>
                </a:moveTo>
                <a:cubicBezTo>
                  <a:pt x="1086151" y="96178"/>
                  <a:pt x="1046113" y="197421"/>
                  <a:pt x="855023" y="244030"/>
                </a:cubicBezTo>
                <a:cubicBezTo>
                  <a:pt x="663933" y="290639"/>
                  <a:pt x="331519" y="285593"/>
                  <a:pt x="0" y="279656"/>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orme libre 7"/>
          <p:cNvSpPr/>
          <p:nvPr>
            <p:custDataLst>
              <p:tags r:id="rId12"/>
            </p:custDataLst>
          </p:nvPr>
        </p:nvSpPr>
        <p:spPr>
          <a:xfrm>
            <a:off x="2561308" y="4788466"/>
            <a:ext cx="2194572" cy="1659809"/>
          </a:xfrm>
          <a:custGeom>
            <a:avLst/>
            <a:gdLst>
              <a:gd name="connsiteX0" fmla="*/ 343668 w 1742831"/>
              <a:gd name="connsiteY0" fmla="*/ 872092 h 872092"/>
              <a:gd name="connsiteX1" fmla="*/ 522088 w 1742831"/>
              <a:gd name="connsiteY1" fmla="*/ 515253 h 872092"/>
              <a:gd name="connsiteX2" fmla="*/ 53737 w 1742831"/>
              <a:gd name="connsiteY2" fmla="*/ 448346 h 872092"/>
              <a:gd name="connsiteX3" fmla="*/ 9132 w 1742831"/>
              <a:gd name="connsiteY3" fmla="*/ 225321 h 872092"/>
              <a:gd name="connsiteX4" fmla="*/ 20283 w 1742831"/>
              <a:gd name="connsiteY4" fmla="*/ 225321 h 872092"/>
              <a:gd name="connsiteX5" fmla="*/ 209854 w 1742831"/>
              <a:gd name="connsiteY5" fmla="*/ 2297 h 872092"/>
              <a:gd name="connsiteX6" fmla="*/ 1626059 w 1742831"/>
              <a:gd name="connsiteY6" fmla="*/ 124960 h 872092"/>
              <a:gd name="connsiteX7" fmla="*/ 1391883 w 1742831"/>
              <a:gd name="connsiteY7" fmla="*/ 370287 h 872092"/>
              <a:gd name="connsiteX8" fmla="*/ 678205 w 1742831"/>
              <a:gd name="connsiteY8" fmla="*/ 370287 h 872092"/>
              <a:gd name="connsiteX9" fmla="*/ 221005 w 1742831"/>
              <a:gd name="connsiteY9" fmla="*/ 113809 h 872092"/>
              <a:gd name="connsiteX10" fmla="*/ 1469941 w 1742831"/>
              <a:gd name="connsiteY10" fmla="*/ 147263 h 872092"/>
              <a:gd name="connsiteX11" fmla="*/ 1715268 w 1742831"/>
              <a:gd name="connsiteY11" fmla="*/ 660219 h 872092"/>
              <a:gd name="connsiteX12" fmla="*/ 1726419 w 1742831"/>
              <a:gd name="connsiteY12" fmla="*/ 827487 h 872092"/>
              <a:gd name="connsiteX0" fmla="*/ 376587 w 1775750"/>
              <a:gd name="connsiteY0" fmla="*/ 872092 h 872092"/>
              <a:gd name="connsiteX1" fmla="*/ 555007 w 1775750"/>
              <a:gd name="connsiteY1" fmla="*/ 515253 h 872092"/>
              <a:gd name="connsiteX2" fmla="*/ 42051 w 1775750"/>
              <a:gd name="connsiteY2" fmla="*/ 225321 h 872092"/>
              <a:gd name="connsiteX3" fmla="*/ 53202 w 1775750"/>
              <a:gd name="connsiteY3" fmla="*/ 225321 h 872092"/>
              <a:gd name="connsiteX4" fmla="*/ 242773 w 1775750"/>
              <a:gd name="connsiteY4" fmla="*/ 2297 h 872092"/>
              <a:gd name="connsiteX5" fmla="*/ 1658978 w 1775750"/>
              <a:gd name="connsiteY5" fmla="*/ 124960 h 872092"/>
              <a:gd name="connsiteX6" fmla="*/ 1424802 w 1775750"/>
              <a:gd name="connsiteY6" fmla="*/ 370287 h 872092"/>
              <a:gd name="connsiteX7" fmla="*/ 711124 w 1775750"/>
              <a:gd name="connsiteY7" fmla="*/ 370287 h 872092"/>
              <a:gd name="connsiteX8" fmla="*/ 253924 w 1775750"/>
              <a:gd name="connsiteY8" fmla="*/ 113809 h 872092"/>
              <a:gd name="connsiteX9" fmla="*/ 1502860 w 1775750"/>
              <a:gd name="connsiteY9" fmla="*/ 147263 h 872092"/>
              <a:gd name="connsiteX10" fmla="*/ 1748187 w 1775750"/>
              <a:gd name="connsiteY10" fmla="*/ 660219 h 872092"/>
              <a:gd name="connsiteX11" fmla="*/ 1759338 w 1775750"/>
              <a:gd name="connsiteY11" fmla="*/ 827487 h 872092"/>
              <a:gd name="connsiteX0" fmla="*/ 365515 w 1764678"/>
              <a:gd name="connsiteY0" fmla="*/ 872092 h 872092"/>
              <a:gd name="connsiteX1" fmla="*/ 543935 w 1764678"/>
              <a:gd name="connsiteY1" fmla="*/ 515253 h 872092"/>
              <a:gd name="connsiteX2" fmla="*/ 30979 w 1764678"/>
              <a:gd name="connsiteY2" fmla="*/ 225321 h 872092"/>
              <a:gd name="connsiteX3" fmla="*/ 231701 w 1764678"/>
              <a:gd name="connsiteY3" fmla="*/ 2297 h 872092"/>
              <a:gd name="connsiteX4" fmla="*/ 1647906 w 1764678"/>
              <a:gd name="connsiteY4" fmla="*/ 124960 h 872092"/>
              <a:gd name="connsiteX5" fmla="*/ 1413730 w 1764678"/>
              <a:gd name="connsiteY5" fmla="*/ 370287 h 872092"/>
              <a:gd name="connsiteX6" fmla="*/ 700052 w 1764678"/>
              <a:gd name="connsiteY6" fmla="*/ 370287 h 872092"/>
              <a:gd name="connsiteX7" fmla="*/ 242852 w 1764678"/>
              <a:gd name="connsiteY7" fmla="*/ 113809 h 872092"/>
              <a:gd name="connsiteX8" fmla="*/ 1491788 w 1764678"/>
              <a:gd name="connsiteY8" fmla="*/ 147263 h 872092"/>
              <a:gd name="connsiteX9" fmla="*/ 1737115 w 1764678"/>
              <a:gd name="connsiteY9" fmla="*/ 660219 h 872092"/>
              <a:gd name="connsiteX10" fmla="*/ 1748266 w 1764678"/>
              <a:gd name="connsiteY10" fmla="*/ 827487 h 872092"/>
              <a:gd name="connsiteX0" fmla="*/ 318295 w 1717458"/>
              <a:gd name="connsiteY0" fmla="*/ 874510 h 874510"/>
              <a:gd name="connsiteX1" fmla="*/ 496715 w 1717458"/>
              <a:gd name="connsiteY1" fmla="*/ 517671 h 874510"/>
              <a:gd name="connsiteX2" fmla="*/ 50667 w 1717458"/>
              <a:gd name="connsiteY2" fmla="*/ 283495 h 874510"/>
              <a:gd name="connsiteX3" fmla="*/ 184481 w 1717458"/>
              <a:gd name="connsiteY3" fmla="*/ 4715 h 874510"/>
              <a:gd name="connsiteX4" fmla="*/ 1600686 w 1717458"/>
              <a:gd name="connsiteY4" fmla="*/ 127378 h 874510"/>
              <a:gd name="connsiteX5" fmla="*/ 1366510 w 1717458"/>
              <a:gd name="connsiteY5" fmla="*/ 372705 h 874510"/>
              <a:gd name="connsiteX6" fmla="*/ 652832 w 1717458"/>
              <a:gd name="connsiteY6" fmla="*/ 372705 h 874510"/>
              <a:gd name="connsiteX7" fmla="*/ 195632 w 1717458"/>
              <a:gd name="connsiteY7" fmla="*/ 116227 h 874510"/>
              <a:gd name="connsiteX8" fmla="*/ 1444568 w 1717458"/>
              <a:gd name="connsiteY8" fmla="*/ 149681 h 874510"/>
              <a:gd name="connsiteX9" fmla="*/ 1689895 w 1717458"/>
              <a:gd name="connsiteY9" fmla="*/ 662637 h 874510"/>
              <a:gd name="connsiteX10" fmla="*/ 1701046 w 1717458"/>
              <a:gd name="connsiteY10" fmla="*/ 829905 h 874510"/>
              <a:gd name="connsiteX0" fmla="*/ 312301 w 1711464"/>
              <a:gd name="connsiteY0" fmla="*/ 893372 h 893372"/>
              <a:gd name="connsiteX1" fmla="*/ 490721 w 1711464"/>
              <a:gd name="connsiteY1" fmla="*/ 536533 h 893372"/>
              <a:gd name="connsiteX2" fmla="*/ 44673 w 1711464"/>
              <a:gd name="connsiteY2" fmla="*/ 302357 h 893372"/>
              <a:gd name="connsiteX3" fmla="*/ 178487 w 1711464"/>
              <a:gd name="connsiteY3" fmla="*/ 23577 h 893372"/>
              <a:gd name="connsiteX4" fmla="*/ 1483180 w 1711464"/>
              <a:gd name="connsiteY4" fmla="*/ 57030 h 893372"/>
              <a:gd name="connsiteX5" fmla="*/ 1360516 w 1711464"/>
              <a:gd name="connsiteY5" fmla="*/ 391567 h 893372"/>
              <a:gd name="connsiteX6" fmla="*/ 646838 w 1711464"/>
              <a:gd name="connsiteY6" fmla="*/ 391567 h 893372"/>
              <a:gd name="connsiteX7" fmla="*/ 189638 w 1711464"/>
              <a:gd name="connsiteY7" fmla="*/ 135089 h 893372"/>
              <a:gd name="connsiteX8" fmla="*/ 1438574 w 1711464"/>
              <a:gd name="connsiteY8" fmla="*/ 168543 h 893372"/>
              <a:gd name="connsiteX9" fmla="*/ 1683901 w 1711464"/>
              <a:gd name="connsiteY9" fmla="*/ 681499 h 893372"/>
              <a:gd name="connsiteX10" fmla="*/ 1695052 w 1711464"/>
              <a:gd name="connsiteY10" fmla="*/ 848767 h 893372"/>
              <a:gd name="connsiteX0" fmla="*/ 302703 w 1701866"/>
              <a:gd name="connsiteY0" fmla="*/ 919588 h 919588"/>
              <a:gd name="connsiteX1" fmla="*/ 481123 w 1701866"/>
              <a:gd name="connsiteY1" fmla="*/ 562749 h 919588"/>
              <a:gd name="connsiteX2" fmla="*/ 35075 w 1701866"/>
              <a:gd name="connsiteY2" fmla="*/ 328573 h 919588"/>
              <a:gd name="connsiteX3" fmla="*/ 191191 w 1701866"/>
              <a:gd name="connsiteY3" fmla="*/ 16339 h 919588"/>
              <a:gd name="connsiteX4" fmla="*/ 1473582 w 1701866"/>
              <a:gd name="connsiteY4" fmla="*/ 83246 h 919588"/>
              <a:gd name="connsiteX5" fmla="*/ 1350918 w 1701866"/>
              <a:gd name="connsiteY5" fmla="*/ 417783 h 919588"/>
              <a:gd name="connsiteX6" fmla="*/ 637240 w 1701866"/>
              <a:gd name="connsiteY6" fmla="*/ 417783 h 919588"/>
              <a:gd name="connsiteX7" fmla="*/ 180040 w 1701866"/>
              <a:gd name="connsiteY7" fmla="*/ 161305 h 919588"/>
              <a:gd name="connsiteX8" fmla="*/ 1428976 w 1701866"/>
              <a:gd name="connsiteY8" fmla="*/ 194759 h 919588"/>
              <a:gd name="connsiteX9" fmla="*/ 1674303 w 1701866"/>
              <a:gd name="connsiteY9" fmla="*/ 707715 h 919588"/>
              <a:gd name="connsiteX10" fmla="*/ 1685454 w 1701866"/>
              <a:gd name="connsiteY10" fmla="*/ 874983 h 919588"/>
              <a:gd name="connsiteX0" fmla="*/ 299769 w 1698932"/>
              <a:gd name="connsiteY0" fmla="*/ 929330 h 929330"/>
              <a:gd name="connsiteX1" fmla="*/ 478189 w 1698932"/>
              <a:gd name="connsiteY1" fmla="*/ 572491 h 929330"/>
              <a:gd name="connsiteX2" fmla="*/ 32141 w 1698932"/>
              <a:gd name="connsiteY2" fmla="*/ 338315 h 929330"/>
              <a:gd name="connsiteX3" fmla="*/ 188257 w 1698932"/>
              <a:gd name="connsiteY3" fmla="*/ 26081 h 929330"/>
              <a:gd name="connsiteX4" fmla="*/ 1470648 w 1698932"/>
              <a:gd name="connsiteY4" fmla="*/ 92988 h 929330"/>
              <a:gd name="connsiteX5" fmla="*/ 1347984 w 1698932"/>
              <a:gd name="connsiteY5" fmla="*/ 427525 h 929330"/>
              <a:gd name="connsiteX6" fmla="*/ 634306 w 1698932"/>
              <a:gd name="connsiteY6" fmla="*/ 427525 h 929330"/>
              <a:gd name="connsiteX7" fmla="*/ 177106 w 1698932"/>
              <a:gd name="connsiteY7" fmla="*/ 171047 h 929330"/>
              <a:gd name="connsiteX8" fmla="*/ 1426042 w 1698932"/>
              <a:gd name="connsiteY8" fmla="*/ 204501 h 929330"/>
              <a:gd name="connsiteX9" fmla="*/ 1671369 w 1698932"/>
              <a:gd name="connsiteY9" fmla="*/ 717457 h 929330"/>
              <a:gd name="connsiteX10" fmla="*/ 1682520 w 1698932"/>
              <a:gd name="connsiteY10" fmla="*/ 884725 h 929330"/>
              <a:gd name="connsiteX0" fmla="*/ 299769 w 1698932"/>
              <a:gd name="connsiteY0" fmla="*/ 929330 h 929330"/>
              <a:gd name="connsiteX1" fmla="*/ 478189 w 1698932"/>
              <a:gd name="connsiteY1" fmla="*/ 572491 h 929330"/>
              <a:gd name="connsiteX2" fmla="*/ 32141 w 1698932"/>
              <a:gd name="connsiteY2" fmla="*/ 338315 h 929330"/>
              <a:gd name="connsiteX3" fmla="*/ 188257 w 1698932"/>
              <a:gd name="connsiteY3" fmla="*/ 26081 h 929330"/>
              <a:gd name="connsiteX4" fmla="*/ 1470648 w 1698932"/>
              <a:gd name="connsiteY4" fmla="*/ 92988 h 929330"/>
              <a:gd name="connsiteX5" fmla="*/ 1347984 w 1698932"/>
              <a:gd name="connsiteY5" fmla="*/ 427525 h 929330"/>
              <a:gd name="connsiteX6" fmla="*/ 634306 w 1698932"/>
              <a:gd name="connsiteY6" fmla="*/ 427525 h 929330"/>
              <a:gd name="connsiteX7" fmla="*/ 177106 w 1698932"/>
              <a:gd name="connsiteY7" fmla="*/ 171047 h 929330"/>
              <a:gd name="connsiteX8" fmla="*/ 1671369 w 1698932"/>
              <a:gd name="connsiteY8" fmla="*/ 717457 h 929330"/>
              <a:gd name="connsiteX9" fmla="*/ 1682520 w 1698932"/>
              <a:gd name="connsiteY9" fmla="*/ 884725 h 929330"/>
              <a:gd name="connsiteX0" fmla="*/ 299769 w 1682739"/>
              <a:gd name="connsiteY0" fmla="*/ 929330 h 929330"/>
              <a:gd name="connsiteX1" fmla="*/ 478189 w 1682739"/>
              <a:gd name="connsiteY1" fmla="*/ 572491 h 929330"/>
              <a:gd name="connsiteX2" fmla="*/ 32141 w 1682739"/>
              <a:gd name="connsiteY2" fmla="*/ 338315 h 929330"/>
              <a:gd name="connsiteX3" fmla="*/ 188257 w 1682739"/>
              <a:gd name="connsiteY3" fmla="*/ 26081 h 929330"/>
              <a:gd name="connsiteX4" fmla="*/ 1470648 w 1682739"/>
              <a:gd name="connsiteY4" fmla="*/ 92988 h 929330"/>
              <a:gd name="connsiteX5" fmla="*/ 1347984 w 1682739"/>
              <a:gd name="connsiteY5" fmla="*/ 427525 h 929330"/>
              <a:gd name="connsiteX6" fmla="*/ 634306 w 1682739"/>
              <a:gd name="connsiteY6" fmla="*/ 427525 h 929330"/>
              <a:gd name="connsiteX7" fmla="*/ 177106 w 1682739"/>
              <a:gd name="connsiteY7" fmla="*/ 171047 h 929330"/>
              <a:gd name="connsiteX8" fmla="*/ 812725 w 1682739"/>
              <a:gd name="connsiteY8" fmla="*/ 583642 h 929330"/>
              <a:gd name="connsiteX9" fmla="*/ 1682520 w 1682739"/>
              <a:gd name="connsiteY9" fmla="*/ 884725 h 929330"/>
              <a:gd name="connsiteX0" fmla="*/ 299769 w 1555933"/>
              <a:gd name="connsiteY0" fmla="*/ 929330 h 1074295"/>
              <a:gd name="connsiteX1" fmla="*/ 478189 w 1555933"/>
              <a:gd name="connsiteY1" fmla="*/ 572491 h 1074295"/>
              <a:gd name="connsiteX2" fmla="*/ 32141 w 1555933"/>
              <a:gd name="connsiteY2" fmla="*/ 338315 h 1074295"/>
              <a:gd name="connsiteX3" fmla="*/ 188257 w 1555933"/>
              <a:gd name="connsiteY3" fmla="*/ 26081 h 1074295"/>
              <a:gd name="connsiteX4" fmla="*/ 1470648 w 1555933"/>
              <a:gd name="connsiteY4" fmla="*/ 92988 h 1074295"/>
              <a:gd name="connsiteX5" fmla="*/ 1347984 w 1555933"/>
              <a:gd name="connsiteY5" fmla="*/ 427525 h 1074295"/>
              <a:gd name="connsiteX6" fmla="*/ 634306 w 1555933"/>
              <a:gd name="connsiteY6" fmla="*/ 427525 h 1074295"/>
              <a:gd name="connsiteX7" fmla="*/ 177106 w 1555933"/>
              <a:gd name="connsiteY7" fmla="*/ 171047 h 1074295"/>
              <a:gd name="connsiteX8" fmla="*/ 812725 w 1555933"/>
              <a:gd name="connsiteY8" fmla="*/ 583642 h 1074295"/>
              <a:gd name="connsiteX9" fmla="*/ 578549 w 1555933"/>
              <a:gd name="connsiteY9" fmla="*/ 1074295 h 1074295"/>
              <a:gd name="connsiteX0" fmla="*/ 299769 w 1555933"/>
              <a:gd name="connsiteY0" fmla="*/ 929330 h 1074295"/>
              <a:gd name="connsiteX1" fmla="*/ 478189 w 1555933"/>
              <a:gd name="connsiteY1" fmla="*/ 572491 h 1074295"/>
              <a:gd name="connsiteX2" fmla="*/ 32141 w 1555933"/>
              <a:gd name="connsiteY2" fmla="*/ 338315 h 1074295"/>
              <a:gd name="connsiteX3" fmla="*/ 188257 w 1555933"/>
              <a:gd name="connsiteY3" fmla="*/ 26081 h 1074295"/>
              <a:gd name="connsiteX4" fmla="*/ 1470648 w 1555933"/>
              <a:gd name="connsiteY4" fmla="*/ 92988 h 1074295"/>
              <a:gd name="connsiteX5" fmla="*/ 1347984 w 1555933"/>
              <a:gd name="connsiteY5" fmla="*/ 427525 h 1074295"/>
              <a:gd name="connsiteX6" fmla="*/ 634306 w 1555933"/>
              <a:gd name="connsiteY6" fmla="*/ 427525 h 1074295"/>
              <a:gd name="connsiteX7" fmla="*/ 812725 w 1555933"/>
              <a:gd name="connsiteY7" fmla="*/ 583642 h 1074295"/>
              <a:gd name="connsiteX8" fmla="*/ 578549 w 1555933"/>
              <a:gd name="connsiteY8" fmla="*/ 1074295 h 1074295"/>
              <a:gd name="connsiteX0" fmla="*/ 259964 w 1516128"/>
              <a:gd name="connsiteY0" fmla="*/ 918783 h 1063748"/>
              <a:gd name="connsiteX1" fmla="*/ 438384 w 1516128"/>
              <a:gd name="connsiteY1" fmla="*/ 561944 h 1063748"/>
              <a:gd name="connsiteX2" fmla="*/ 59243 w 1516128"/>
              <a:gd name="connsiteY2" fmla="*/ 316617 h 1063748"/>
              <a:gd name="connsiteX3" fmla="*/ 148452 w 1516128"/>
              <a:gd name="connsiteY3" fmla="*/ 15534 h 1063748"/>
              <a:gd name="connsiteX4" fmla="*/ 1430843 w 1516128"/>
              <a:gd name="connsiteY4" fmla="*/ 82441 h 1063748"/>
              <a:gd name="connsiteX5" fmla="*/ 1308179 w 1516128"/>
              <a:gd name="connsiteY5" fmla="*/ 416978 h 1063748"/>
              <a:gd name="connsiteX6" fmla="*/ 594501 w 1516128"/>
              <a:gd name="connsiteY6" fmla="*/ 416978 h 1063748"/>
              <a:gd name="connsiteX7" fmla="*/ 772920 w 1516128"/>
              <a:gd name="connsiteY7" fmla="*/ 573095 h 1063748"/>
              <a:gd name="connsiteX8" fmla="*/ 538744 w 1516128"/>
              <a:gd name="connsiteY8" fmla="*/ 1063748 h 1063748"/>
              <a:gd name="connsiteX0" fmla="*/ 290788 w 1546952"/>
              <a:gd name="connsiteY0" fmla="*/ 918783 h 1063748"/>
              <a:gd name="connsiteX1" fmla="*/ 469208 w 1546952"/>
              <a:gd name="connsiteY1" fmla="*/ 561944 h 1063748"/>
              <a:gd name="connsiteX2" fmla="*/ 90067 w 1546952"/>
              <a:gd name="connsiteY2" fmla="*/ 316617 h 1063748"/>
              <a:gd name="connsiteX3" fmla="*/ 179276 w 1546952"/>
              <a:gd name="connsiteY3" fmla="*/ 15534 h 1063748"/>
              <a:gd name="connsiteX4" fmla="*/ 1461667 w 1546952"/>
              <a:gd name="connsiteY4" fmla="*/ 82441 h 1063748"/>
              <a:gd name="connsiteX5" fmla="*/ 1339003 w 1546952"/>
              <a:gd name="connsiteY5" fmla="*/ 416978 h 1063748"/>
              <a:gd name="connsiteX6" fmla="*/ 625325 w 1546952"/>
              <a:gd name="connsiteY6" fmla="*/ 416978 h 1063748"/>
              <a:gd name="connsiteX7" fmla="*/ 803744 w 1546952"/>
              <a:gd name="connsiteY7" fmla="*/ 573095 h 1063748"/>
              <a:gd name="connsiteX8" fmla="*/ 569568 w 1546952"/>
              <a:gd name="connsiteY8" fmla="*/ 1063748 h 1063748"/>
              <a:gd name="connsiteX0" fmla="*/ 323585 w 1579749"/>
              <a:gd name="connsiteY0" fmla="*/ 918783 h 1063748"/>
              <a:gd name="connsiteX1" fmla="*/ 502005 w 1579749"/>
              <a:gd name="connsiteY1" fmla="*/ 561944 h 1063748"/>
              <a:gd name="connsiteX2" fmla="*/ 122864 w 1579749"/>
              <a:gd name="connsiteY2" fmla="*/ 316617 h 1063748"/>
              <a:gd name="connsiteX3" fmla="*/ 212073 w 1579749"/>
              <a:gd name="connsiteY3" fmla="*/ 15534 h 1063748"/>
              <a:gd name="connsiteX4" fmla="*/ 1494464 w 1579749"/>
              <a:gd name="connsiteY4" fmla="*/ 82441 h 1063748"/>
              <a:gd name="connsiteX5" fmla="*/ 1371800 w 1579749"/>
              <a:gd name="connsiteY5" fmla="*/ 416978 h 1063748"/>
              <a:gd name="connsiteX6" fmla="*/ 658122 w 1579749"/>
              <a:gd name="connsiteY6" fmla="*/ 416978 h 1063748"/>
              <a:gd name="connsiteX7" fmla="*/ 836541 w 1579749"/>
              <a:gd name="connsiteY7" fmla="*/ 573095 h 1063748"/>
              <a:gd name="connsiteX8" fmla="*/ 602365 w 1579749"/>
              <a:gd name="connsiteY8" fmla="*/ 1063748 h 1063748"/>
              <a:gd name="connsiteX0" fmla="*/ 323585 w 1551504"/>
              <a:gd name="connsiteY0" fmla="*/ 917103 h 1062068"/>
              <a:gd name="connsiteX1" fmla="*/ 502005 w 1551504"/>
              <a:gd name="connsiteY1" fmla="*/ 560264 h 1062068"/>
              <a:gd name="connsiteX2" fmla="*/ 122864 w 1551504"/>
              <a:gd name="connsiteY2" fmla="*/ 314937 h 1062068"/>
              <a:gd name="connsiteX3" fmla="*/ 212073 w 1551504"/>
              <a:gd name="connsiteY3" fmla="*/ 13854 h 1062068"/>
              <a:gd name="connsiteX4" fmla="*/ 1494464 w 1551504"/>
              <a:gd name="connsiteY4" fmla="*/ 80761 h 1062068"/>
              <a:gd name="connsiteX5" fmla="*/ 1260288 w 1551504"/>
              <a:gd name="connsiteY5" fmla="*/ 348391 h 1062068"/>
              <a:gd name="connsiteX6" fmla="*/ 658122 w 1551504"/>
              <a:gd name="connsiteY6" fmla="*/ 415298 h 1062068"/>
              <a:gd name="connsiteX7" fmla="*/ 836541 w 1551504"/>
              <a:gd name="connsiteY7" fmla="*/ 571415 h 1062068"/>
              <a:gd name="connsiteX8" fmla="*/ 602365 w 1551504"/>
              <a:gd name="connsiteY8" fmla="*/ 1062068 h 1062068"/>
              <a:gd name="connsiteX0" fmla="*/ 319196 w 1470309"/>
              <a:gd name="connsiteY0" fmla="*/ 919831 h 1064796"/>
              <a:gd name="connsiteX1" fmla="*/ 497616 w 1470309"/>
              <a:gd name="connsiteY1" fmla="*/ 562992 h 1064796"/>
              <a:gd name="connsiteX2" fmla="*/ 118475 w 1470309"/>
              <a:gd name="connsiteY2" fmla="*/ 317665 h 1064796"/>
              <a:gd name="connsiteX3" fmla="*/ 207684 w 1470309"/>
              <a:gd name="connsiteY3" fmla="*/ 16582 h 1064796"/>
              <a:gd name="connsiteX4" fmla="*/ 1400865 w 1470309"/>
              <a:gd name="connsiteY4" fmla="*/ 72338 h 1064796"/>
              <a:gd name="connsiteX5" fmla="*/ 1255899 w 1470309"/>
              <a:gd name="connsiteY5" fmla="*/ 351119 h 1064796"/>
              <a:gd name="connsiteX6" fmla="*/ 653733 w 1470309"/>
              <a:gd name="connsiteY6" fmla="*/ 418026 h 1064796"/>
              <a:gd name="connsiteX7" fmla="*/ 832152 w 1470309"/>
              <a:gd name="connsiteY7" fmla="*/ 574143 h 1064796"/>
              <a:gd name="connsiteX8" fmla="*/ 597976 w 1470309"/>
              <a:gd name="connsiteY8" fmla="*/ 1064796 h 1064796"/>
              <a:gd name="connsiteX0" fmla="*/ 319196 w 1465441"/>
              <a:gd name="connsiteY0" fmla="*/ 937222 h 1082187"/>
              <a:gd name="connsiteX1" fmla="*/ 497616 w 1465441"/>
              <a:gd name="connsiteY1" fmla="*/ 580383 h 1082187"/>
              <a:gd name="connsiteX2" fmla="*/ 118475 w 1465441"/>
              <a:gd name="connsiteY2" fmla="*/ 335056 h 1082187"/>
              <a:gd name="connsiteX3" fmla="*/ 207684 w 1465441"/>
              <a:gd name="connsiteY3" fmla="*/ 33973 h 1082187"/>
              <a:gd name="connsiteX4" fmla="*/ 1400865 w 1465441"/>
              <a:gd name="connsiteY4" fmla="*/ 89729 h 1082187"/>
              <a:gd name="connsiteX5" fmla="*/ 1255899 w 1465441"/>
              <a:gd name="connsiteY5" fmla="*/ 368510 h 1082187"/>
              <a:gd name="connsiteX6" fmla="*/ 653733 w 1465441"/>
              <a:gd name="connsiteY6" fmla="*/ 435417 h 1082187"/>
              <a:gd name="connsiteX7" fmla="*/ 832152 w 1465441"/>
              <a:gd name="connsiteY7" fmla="*/ 591534 h 1082187"/>
              <a:gd name="connsiteX8" fmla="*/ 597976 w 1465441"/>
              <a:gd name="connsiteY8" fmla="*/ 1082187 h 1082187"/>
              <a:gd name="connsiteX0" fmla="*/ 319196 w 1465441"/>
              <a:gd name="connsiteY0" fmla="*/ 937222 h 1082187"/>
              <a:gd name="connsiteX1" fmla="*/ 497616 w 1465441"/>
              <a:gd name="connsiteY1" fmla="*/ 580383 h 1082187"/>
              <a:gd name="connsiteX2" fmla="*/ 118475 w 1465441"/>
              <a:gd name="connsiteY2" fmla="*/ 335056 h 1082187"/>
              <a:gd name="connsiteX3" fmla="*/ 207684 w 1465441"/>
              <a:gd name="connsiteY3" fmla="*/ 33973 h 1082187"/>
              <a:gd name="connsiteX4" fmla="*/ 1400865 w 1465441"/>
              <a:gd name="connsiteY4" fmla="*/ 89729 h 1082187"/>
              <a:gd name="connsiteX5" fmla="*/ 1255899 w 1465441"/>
              <a:gd name="connsiteY5" fmla="*/ 368510 h 1082187"/>
              <a:gd name="connsiteX6" fmla="*/ 653733 w 1465441"/>
              <a:gd name="connsiteY6" fmla="*/ 435417 h 1082187"/>
              <a:gd name="connsiteX7" fmla="*/ 664884 w 1465441"/>
              <a:gd name="connsiteY7" fmla="*/ 658441 h 1082187"/>
              <a:gd name="connsiteX8" fmla="*/ 597976 w 1465441"/>
              <a:gd name="connsiteY8" fmla="*/ 1082187 h 1082187"/>
              <a:gd name="connsiteX0" fmla="*/ 256530 w 1402775"/>
              <a:gd name="connsiteY0" fmla="*/ 938740 h 1083705"/>
              <a:gd name="connsiteX1" fmla="*/ 434950 w 1402775"/>
              <a:gd name="connsiteY1" fmla="*/ 581901 h 1083705"/>
              <a:gd name="connsiteX2" fmla="*/ 156170 w 1402775"/>
              <a:gd name="connsiteY2" fmla="*/ 358876 h 1083705"/>
              <a:gd name="connsiteX3" fmla="*/ 145018 w 1402775"/>
              <a:gd name="connsiteY3" fmla="*/ 35491 h 1083705"/>
              <a:gd name="connsiteX4" fmla="*/ 1338199 w 1402775"/>
              <a:gd name="connsiteY4" fmla="*/ 91247 h 1083705"/>
              <a:gd name="connsiteX5" fmla="*/ 1193233 w 1402775"/>
              <a:gd name="connsiteY5" fmla="*/ 370028 h 1083705"/>
              <a:gd name="connsiteX6" fmla="*/ 591067 w 1402775"/>
              <a:gd name="connsiteY6" fmla="*/ 436935 h 1083705"/>
              <a:gd name="connsiteX7" fmla="*/ 602218 w 1402775"/>
              <a:gd name="connsiteY7" fmla="*/ 659959 h 1083705"/>
              <a:gd name="connsiteX8" fmla="*/ 535310 w 1402775"/>
              <a:gd name="connsiteY8" fmla="*/ 1083705 h 1083705"/>
              <a:gd name="connsiteX0" fmla="*/ 218684 w 1330476"/>
              <a:gd name="connsiteY0" fmla="*/ 980744 h 1125709"/>
              <a:gd name="connsiteX1" fmla="*/ 397104 w 1330476"/>
              <a:gd name="connsiteY1" fmla="*/ 623905 h 1125709"/>
              <a:gd name="connsiteX2" fmla="*/ 118324 w 1330476"/>
              <a:gd name="connsiteY2" fmla="*/ 400880 h 1125709"/>
              <a:gd name="connsiteX3" fmla="*/ 107172 w 1330476"/>
              <a:gd name="connsiteY3" fmla="*/ 77495 h 1125709"/>
              <a:gd name="connsiteX4" fmla="*/ 653871 w 1330476"/>
              <a:gd name="connsiteY4" fmla="*/ 2272 h 1125709"/>
              <a:gd name="connsiteX5" fmla="*/ 1300353 w 1330476"/>
              <a:gd name="connsiteY5" fmla="*/ 133251 h 1125709"/>
              <a:gd name="connsiteX6" fmla="*/ 1155387 w 1330476"/>
              <a:gd name="connsiteY6" fmla="*/ 412032 h 1125709"/>
              <a:gd name="connsiteX7" fmla="*/ 553221 w 1330476"/>
              <a:gd name="connsiteY7" fmla="*/ 478939 h 1125709"/>
              <a:gd name="connsiteX8" fmla="*/ 564372 w 1330476"/>
              <a:gd name="connsiteY8" fmla="*/ 701963 h 1125709"/>
              <a:gd name="connsiteX9" fmla="*/ 497464 w 1330476"/>
              <a:gd name="connsiteY9" fmla="*/ 1125709 h 1125709"/>
              <a:gd name="connsiteX0" fmla="*/ 218684 w 1330476"/>
              <a:gd name="connsiteY0" fmla="*/ 980744 h 1125709"/>
              <a:gd name="connsiteX1" fmla="*/ 397104 w 1330476"/>
              <a:gd name="connsiteY1" fmla="*/ 623905 h 1125709"/>
              <a:gd name="connsiteX2" fmla="*/ 118324 w 1330476"/>
              <a:gd name="connsiteY2" fmla="*/ 400880 h 1125709"/>
              <a:gd name="connsiteX3" fmla="*/ 107172 w 1330476"/>
              <a:gd name="connsiteY3" fmla="*/ 77495 h 1125709"/>
              <a:gd name="connsiteX4" fmla="*/ 653871 w 1330476"/>
              <a:gd name="connsiteY4" fmla="*/ 2272 h 1125709"/>
              <a:gd name="connsiteX5" fmla="*/ 1300353 w 1330476"/>
              <a:gd name="connsiteY5" fmla="*/ 133251 h 1125709"/>
              <a:gd name="connsiteX6" fmla="*/ 1155387 w 1330476"/>
              <a:gd name="connsiteY6" fmla="*/ 412032 h 1125709"/>
              <a:gd name="connsiteX7" fmla="*/ 553221 w 1330476"/>
              <a:gd name="connsiteY7" fmla="*/ 478939 h 1125709"/>
              <a:gd name="connsiteX8" fmla="*/ 564372 w 1330476"/>
              <a:gd name="connsiteY8" fmla="*/ 701963 h 1125709"/>
              <a:gd name="connsiteX9" fmla="*/ 497464 w 1330476"/>
              <a:gd name="connsiteY9" fmla="*/ 1125709 h 1125709"/>
              <a:gd name="connsiteX0" fmla="*/ 218684 w 1330476"/>
              <a:gd name="connsiteY0" fmla="*/ 980744 h 1125709"/>
              <a:gd name="connsiteX1" fmla="*/ 397104 w 1330476"/>
              <a:gd name="connsiteY1" fmla="*/ 623905 h 1125709"/>
              <a:gd name="connsiteX2" fmla="*/ 118324 w 1330476"/>
              <a:gd name="connsiteY2" fmla="*/ 400880 h 1125709"/>
              <a:gd name="connsiteX3" fmla="*/ 107172 w 1330476"/>
              <a:gd name="connsiteY3" fmla="*/ 77495 h 1125709"/>
              <a:gd name="connsiteX4" fmla="*/ 653871 w 1330476"/>
              <a:gd name="connsiteY4" fmla="*/ 2272 h 1125709"/>
              <a:gd name="connsiteX5" fmla="*/ 1300353 w 1330476"/>
              <a:gd name="connsiteY5" fmla="*/ 133251 h 1125709"/>
              <a:gd name="connsiteX6" fmla="*/ 1155387 w 1330476"/>
              <a:gd name="connsiteY6" fmla="*/ 412032 h 1125709"/>
              <a:gd name="connsiteX7" fmla="*/ 553221 w 1330476"/>
              <a:gd name="connsiteY7" fmla="*/ 478939 h 1125709"/>
              <a:gd name="connsiteX8" fmla="*/ 564372 w 1330476"/>
              <a:gd name="connsiteY8" fmla="*/ 701963 h 1125709"/>
              <a:gd name="connsiteX9" fmla="*/ 497464 w 1330476"/>
              <a:gd name="connsiteY9" fmla="*/ 1125709 h 1125709"/>
              <a:gd name="connsiteX0" fmla="*/ 256219 w 1330476"/>
              <a:gd name="connsiteY0" fmla="*/ 1013044 h 1125709"/>
              <a:gd name="connsiteX1" fmla="*/ 397104 w 1330476"/>
              <a:gd name="connsiteY1" fmla="*/ 623905 h 1125709"/>
              <a:gd name="connsiteX2" fmla="*/ 118324 w 1330476"/>
              <a:gd name="connsiteY2" fmla="*/ 400880 h 1125709"/>
              <a:gd name="connsiteX3" fmla="*/ 107172 w 1330476"/>
              <a:gd name="connsiteY3" fmla="*/ 77495 h 1125709"/>
              <a:gd name="connsiteX4" fmla="*/ 653871 w 1330476"/>
              <a:gd name="connsiteY4" fmla="*/ 2272 h 1125709"/>
              <a:gd name="connsiteX5" fmla="*/ 1300353 w 1330476"/>
              <a:gd name="connsiteY5" fmla="*/ 133251 h 1125709"/>
              <a:gd name="connsiteX6" fmla="*/ 1155387 w 1330476"/>
              <a:gd name="connsiteY6" fmla="*/ 412032 h 1125709"/>
              <a:gd name="connsiteX7" fmla="*/ 553221 w 1330476"/>
              <a:gd name="connsiteY7" fmla="*/ 478939 h 1125709"/>
              <a:gd name="connsiteX8" fmla="*/ 564372 w 1330476"/>
              <a:gd name="connsiteY8" fmla="*/ 701963 h 1125709"/>
              <a:gd name="connsiteX9" fmla="*/ 497464 w 1330476"/>
              <a:gd name="connsiteY9" fmla="*/ 1125709 h 1125709"/>
              <a:gd name="connsiteX0" fmla="*/ 256219 w 1330476"/>
              <a:gd name="connsiteY0" fmla="*/ 1013044 h 1125709"/>
              <a:gd name="connsiteX1" fmla="*/ 397104 w 1330476"/>
              <a:gd name="connsiteY1" fmla="*/ 623905 h 1125709"/>
              <a:gd name="connsiteX2" fmla="*/ 118324 w 1330476"/>
              <a:gd name="connsiteY2" fmla="*/ 400880 h 1125709"/>
              <a:gd name="connsiteX3" fmla="*/ 107172 w 1330476"/>
              <a:gd name="connsiteY3" fmla="*/ 77495 h 1125709"/>
              <a:gd name="connsiteX4" fmla="*/ 653871 w 1330476"/>
              <a:gd name="connsiteY4" fmla="*/ 2272 h 1125709"/>
              <a:gd name="connsiteX5" fmla="*/ 1300353 w 1330476"/>
              <a:gd name="connsiteY5" fmla="*/ 133251 h 1125709"/>
              <a:gd name="connsiteX6" fmla="*/ 1155387 w 1330476"/>
              <a:gd name="connsiteY6" fmla="*/ 412032 h 1125709"/>
              <a:gd name="connsiteX7" fmla="*/ 553221 w 1330476"/>
              <a:gd name="connsiteY7" fmla="*/ 478939 h 1125709"/>
              <a:gd name="connsiteX8" fmla="*/ 564372 w 1330476"/>
              <a:gd name="connsiteY8" fmla="*/ 701963 h 1125709"/>
              <a:gd name="connsiteX9" fmla="*/ 497464 w 1330476"/>
              <a:gd name="connsiteY9" fmla="*/ 1125709 h 1125709"/>
              <a:gd name="connsiteX0" fmla="*/ 293754 w 1330476"/>
              <a:gd name="connsiteY0" fmla="*/ 1025964 h 1125709"/>
              <a:gd name="connsiteX1" fmla="*/ 397104 w 1330476"/>
              <a:gd name="connsiteY1" fmla="*/ 623905 h 1125709"/>
              <a:gd name="connsiteX2" fmla="*/ 118324 w 1330476"/>
              <a:gd name="connsiteY2" fmla="*/ 400880 h 1125709"/>
              <a:gd name="connsiteX3" fmla="*/ 107172 w 1330476"/>
              <a:gd name="connsiteY3" fmla="*/ 77495 h 1125709"/>
              <a:gd name="connsiteX4" fmla="*/ 653871 w 1330476"/>
              <a:gd name="connsiteY4" fmla="*/ 2272 h 1125709"/>
              <a:gd name="connsiteX5" fmla="*/ 1300353 w 1330476"/>
              <a:gd name="connsiteY5" fmla="*/ 133251 h 1125709"/>
              <a:gd name="connsiteX6" fmla="*/ 1155387 w 1330476"/>
              <a:gd name="connsiteY6" fmla="*/ 412032 h 1125709"/>
              <a:gd name="connsiteX7" fmla="*/ 553221 w 1330476"/>
              <a:gd name="connsiteY7" fmla="*/ 478939 h 1125709"/>
              <a:gd name="connsiteX8" fmla="*/ 564372 w 1330476"/>
              <a:gd name="connsiteY8" fmla="*/ 701963 h 1125709"/>
              <a:gd name="connsiteX9" fmla="*/ 497464 w 1330476"/>
              <a:gd name="connsiteY9" fmla="*/ 1125709 h 1125709"/>
              <a:gd name="connsiteX0" fmla="*/ 293754 w 1330476"/>
              <a:gd name="connsiteY0" fmla="*/ 1025964 h 1125709"/>
              <a:gd name="connsiteX1" fmla="*/ 397104 w 1330476"/>
              <a:gd name="connsiteY1" fmla="*/ 623905 h 1125709"/>
              <a:gd name="connsiteX2" fmla="*/ 118324 w 1330476"/>
              <a:gd name="connsiteY2" fmla="*/ 400880 h 1125709"/>
              <a:gd name="connsiteX3" fmla="*/ 107172 w 1330476"/>
              <a:gd name="connsiteY3" fmla="*/ 77495 h 1125709"/>
              <a:gd name="connsiteX4" fmla="*/ 653871 w 1330476"/>
              <a:gd name="connsiteY4" fmla="*/ 2272 h 1125709"/>
              <a:gd name="connsiteX5" fmla="*/ 1300353 w 1330476"/>
              <a:gd name="connsiteY5" fmla="*/ 133251 h 1125709"/>
              <a:gd name="connsiteX6" fmla="*/ 1155387 w 1330476"/>
              <a:gd name="connsiteY6" fmla="*/ 412032 h 1125709"/>
              <a:gd name="connsiteX7" fmla="*/ 553221 w 1330476"/>
              <a:gd name="connsiteY7" fmla="*/ 478939 h 1125709"/>
              <a:gd name="connsiteX8" fmla="*/ 564372 w 1330476"/>
              <a:gd name="connsiteY8" fmla="*/ 701963 h 1125709"/>
              <a:gd name="connsiteX9" fmla="*/ 497464 w 1330476"/>
              <a:gd name="connsiteY9" fmla="*/ 1125709 h 1125709"/>
              <a:gd name="connsiteX0" fmla="*/ 293754 w 1330476"/>
              <a:gd name="connsiteY0" fmla="*/ 1025964 h 1125709"/>
              <a:gd name="connsiteX1" fmla="*/ 397104 w 1330476"/>
              <a:gd name="connsiteY1" fmla="*/ 623905 h 1125709"/>
              <a:gd name="connsiteX2" fmla="*/ 118324 w 1330476"/>
              <a:gd name="connsiteY2" fmla="*/ 400880 h 1125709"/>
              <a:gd name="connsiteX3" fmla="*/ 107172 w 1330476"/>
              <a:gd name="connsiteY3" fmla="*/ 77495 h 1125709"/>
              <a:gd name="connsiteX4" fmla="*/ 653871 w 1330476"/>
              <a:gd name="connsiteY4" fmla="*/ 2272 h 1125709"/>
              <a:gd name="connsiteX5" fmla="*/ 1300353 w 1330476"/>
              <a:gd name="connsiteY5" fmla="*/ 133251 h 1125709"/>
              <a:gd name="connsiteX6" fmla="*/ 1155387 w 1330476"/>
              <a:gd name="connsiteY6" fmla="*/ 412032 h 1125709"/>
              <a:gd name="connsiteX7" fmla="*/ 553221 w 1330476"/>
              <a:gd name="connsiteY7" fmla="*/ 478939 h 1125709"/>
              <a:gd name="connsiteX8" fmla="*/ 564372 w 1330476"/>
              <a:gd name="connsiteY8" fmla="*/ 701963 h 1125709"/>
              <a:gd name="connsiteX9" fmla="*/ 497464 w 1330476"/>
              <a:gd name="connsiteY9" fmla="*/ 1125709 h 1125709"/>
              <a:gd name="connsiteX0" fmla="*/ 293754 w 1330476"/>
              <a:gd name="connsiteY0" fmla="*/ 1025964 h 1125709"/>
              <a:gd name="connsiteX1" fmla="*/ 397104 w 1330476"/>
              <a:gd name="connsiteY1" fmla="*/ 623905 h 1125709"/>
              <a:gd name="connsiteX2" fmla="*/ 118324 w 1330476"/>
              <a:gd name="connsiteY2" fmla="*/ 400880 h 1125709"/>
              <a:gd name="connsiteX3" fmla="*/ 107172 w 1330476"/>
              <a:gd name="connsiteY3" fmla="*/ 77495 h 1125709"/>
              <a:gd name="connsiteX4" fmla="*/ 653871 w 1330476"/>
              <a:gd name="connsiteY4" fmla="*/ 2272 h 1125709"/>
              <a:gd name="connsiteX5" fmla="*/ 1300353 w 1330476"/>
              <a:gd name="connsiteY5" fmla="*/ 133251 h 1125709"/>
              <a:gd name="connsiteX6" fmla="*/ 1155387 w 1330476"/>
              <a:gd name="connsiteY6" fmla="*/ 412032 h 1125709"/>
              <a:gd name="connsiteX7" fmla="*/ 553221 w 1330476"/>
              <a:gd name="connsiteY7" fmla="*/ 478939 h 1125709"/>
              <a:gd name="connsiteX8" fmla="*/ 564372 w 1330476"/>
              <a:gd name="connsiteY8" fmla="*/ 701963 h 1125709"/>
              <a:gd name="connsiteX9" fmla="*/ 497464 w 1330476"/>
              <a:gd name="connsiteY9" fmla="*/ 1125709 h 1125709"/>
              <a:gd name="connsiteX0" fmla="*/ 293754 w 1330476"/>
              <a:gd name="connsiteY0" fmla="*/ 1025964 h 1125709"/>
              <a:gd name="connsiteX1" fmla="*/ 397104 w 1330476"/>
              <a:gd name="connsiteY1" fmla="*/ 623905 h 1125709"/>
              <a:gd name="connsiteX2" fmla="*/ 118324 w 1330476"/>
              <a:gd name="connsiteY2" fmla="*/ 400880 h 1125709"/>
              <a:gd name="connsiteX3" fmla="*/ 107172 w 1330476"/>
              <a:gd name="connsiteY3" fmla="*/ 77495 h 1125709"/>
              <a:gd name="connsiteX4" fmla="*/ 653871 w 1330476"/>
              <a:gd name="connsiteY4" fmla="*/ 2272 h 1125709"/>
              <a:gd name="connsiteX5" fmla="*/ 1300353 w 1330476"/>
              <a:gd name="connsiteY5" fmla="*/ 133251 h 1125709"/>
              <a:gd name="connsiteX6" fmla="*/ 1155387 w 1330476"/>
              <a:gd name="connsiteY6" fmla="*/ 412032 h 1125709"/>
              <a:gd name="connsiteX7" fmla="*/ 553221 w 1330476"/>
              <a:gd name="connsiteY7" fmla="*/ 478939 h 1125709"/>
              <a:gd name="connsiteX8" fmla="*/ 564372 w 1330476"/>
              <a:gd name="connsiteY8" fmla="*/ 701963 h 1125709"/>
              <a:gd name="connsiteX9" fmla="*/ 497464 w 1330476"/>
              <a:gd name="connsiteY9" fmla="*/ 1125709 h 1125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30476" h="1125709">
                <a:moveTo>
                  <a:pt x="293754" y="1025964"/>
                </a:moveTo>
                <a:cubicBezTo>
                  <a:pt x="447547" y="902236"/>
                  <a:pt x="426342" y="728086"/>
                  <a:pt x="397104" y="623905"/>
                </a:cubicBezTo>
                <a:cubicBezTo>
                  <a:pt x="367866" y="519724"/>
                  <a:pt x="322763" y="447343"/>
                  <a:pt x="118324" y="400880"/>
                </a:cubicBezTo>
                <a:cubicBezTo>
                  <a:pt x="-86115" y="354417"/>
                  <a:pt x="17914" y="143930"/>
                  <a:pt x="107172" y="77495"/>
                </a:cubicBezTo>
                <a:cubicBezTo>
                  <a:pt x="196430" y="11060"/>
                  <a:pt x="455008" y="-7021"/>
                  <a:pt x="653871" y="2272"/>
                </a:cubicBezTo>
                <a:cubicBezTo>
                  <a:pt x="852734" y="11565"/>
                  <a:pt x="1216767" y="64958"/>
                  <a:pt x="1300353" y="133251"/>
                </a:cubicBezTo>
                <a:cubicBezTo>
                  <a:pt x="1383939" y="201544"/>
                  <a:pt x="1279909" y="354417"/>
                  <a:pt x="1155387" y="412032"/>
                </a:cubicBezTo>
                <a:cubicBezTo>
                  <a:pt x="1030865" y="469647"/>
                  <a:pt x="651723" y="430617"/>
                  <a:pt x="553221" y="478939"/>
                </a:cubicBezTo>
                <a:cubicBezTo>
                  <a:pt x="454719" y="527261"/>
                  <a:pt x="547680" y="565098"/>
                  <a:pt x="564372" y="701963"/>
                </a:cubicBezTo>
                <a:cubicBezTo>
                  <a:pt x="581064" y="838828"/>
                  <a:pt x="545021" y="1082610"/>
                  <a:pt x="497464" y="1125709"/>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1" name="Ellipse 70"/>
          <p:cNvSpPr/>
          <p:nvPr>
            <p:custDataLst>
              <p:tags r:id="rId13"/>
            </p:custDataLst>
          </p:nvPr>
        </p:nvSpPr>
        <p:spPr>
          <a:xfrm>
            <a:off x="3024623" y="4764260"/>
            <a:ext cx="66246" cy="81737"/>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3" name="Ellipse 72"/>
          <p:cNvSpPr/>
          <p:nvPr>
            <p:custDataLst>
              <p:tags r:id="rId14"/>
            </p:custDataLst>
          </p:nvPr>
        </p:nvSpPr>
        <p:spPr>
          <a:xfrm>
            <a:off x="3415023" y="6267726"/>
            <a:ext cx="66246" cy="81737"/>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2" name="Ellipse 71"/>
          <p:cNvSpPr/>
          <p:nvPr>
            <p:custDataLst>
              <p:tags r:id="rId15"/>
            </p:custDataLst>
          </p:nvPr>
        </p:nvSpPr>
        <p:spPr>
          <a:xfrm>
            <a:off x="4432310" y="5330010"/>
            <a:ext cx="66246" cy="81737"/>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4" name="Ellipse 73"/>
          <p:cNvSpPr/>
          <p:nvPr>
            <p:custDataLst>
              <p:tags r:id="rId16"/>
            </p:custDataLst>
          </p:nvPr>
        </p:nvSpPr>
        <p:spPr>
          <a:xfrm>
            <a:off x="2795044" y="6340173"/>
            <a:ext cx="66246" cy="81737"/>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5" name="Groupe 34"/>
          <p:cNvGrpSpPr/>
          <p:nvPr>
            <p:custDataLst>
              <p:tags r:id="rId17"/>
            </p:custDataLst>
          </p:nvPr>
        </p:nvGrpSpPr>
        <p:grpSpPr>
          <a:xfrm rot="16200000">
            <a:off x="2483770" y="3141208"/>
            <a:ext cx="2160000" cy="2160000"/>
            <a:chOff x="986577" y="3602081"/>
            <a:chExt cx="2160000" cy="2160000"/>
          </a:xfrm>
        </p:grpSpPr>
        <p:grpSp>
          <p:nvGrpSpPr>
            <p:cNvPr id="36" name="Groupe 35"/>
            <p:cNvGrpSpPr/>
            <p:nvPr/>
          </p:nvGrpSpPr>
          <p:grpSpPr>
            <a:xfrm>
              <a:off x="1814548" y="3615666"/>
              <a:ext cx="504056" cy="2132830"/>
              <a:chOff x="1814548" y="3717032"/>
              <a:chExt cx="504056" cy="2132830"/>
            </a:xfrm>
          </p:grpSpPr>
          <p:cxnSp>
            <p:nvCxnSpPr>
              <p:cNvPr id="38" name="Connecteur droit avec flèche 37"/>
              <p:cNvCxnSpPr/>
              <p:nvPr/>
            </p:nvCxnSpPr>
            <p:spPr>
              <a:xfrm>
                <a:off x="2066576" y="3717032"/>
                <a:ext cx="0" cy="213283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39" name="Groupe 38"/>
              <p:cNvGrpSpPr/>
              <p:nvPr/>
            </p:nvGrpSpPr>
            <p:grpSpPr>
              <a:xfrm>
                <a:off x="1814548" y="4319515"/>
                <a:ext cx="504056" cy="1125709"/>
                <a:chOff x="2938799" y="5102290"/>
                <a:chExt cx="504056" cy="1125709"/>
              </a:xfrm>
            </p:grpSpPr>
            <p:sp>
              <p:nvSpPr>
                <p:cNvPr id="41" name="Cube 40"/>
                <p:cNvSpPr/>
                <p:nvPr/>
              </p:nvSpPr>
              <p:spPr>
                <a:xfrm>
                  <a:off x="2938799" y="5579927"/>
                  <a:ext cx="504056" cy="648072"/>
                </a:xfrm>
                <a:prstGeom prst="cub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N</a:t>
                  </a:r>
                  <a:endParaRPr lang="fr-FR" b="1" dirty="0"/>
                </a:p>
              </p:txBody>
            </p:sp>
            <p:sp>
              <p:nvSpPr>
                <p:cNvPr id="42" name="Cube 41"/>
                <p:cNvSpPr/>
                <p:nvPr/>
              </p:nvSpPr>
              <p:spPr>
                <a:xfrm>
                  <a:off x="2938799" y="5102290"/>
                  <a:ext cx="504056" cy="648072"/>
                </a:xfrm>
                <a:prstGeom prst="cube">
                  <a:avLst/>
                </a:prstGeom>
                <a:solidFill>
                  <a:schemeClr val="tx1">
                    <a:lumMod val="65000"/>
                    <a:lumOff val="3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S</a:t>
                  </a:r>
                  <a:endParaRPr lang="fr-FR" b="1" dirty="0"/>
                </a:p>
              </p:txBody>
            </p:sp>
          </p:grpSp>
          <p:cxnSp>
            <p:nvCxnSpPr>
              <p:cNvPr id="40" name="Connecteur droit 39"/>
              <p:cNvCxnSpPr/>
              <p:nvPr/>
            </p:nvCxnSpPr>
            <p:spPr>
              <a:xfrm>
                <a:off x="2066576" y="4217774"/>
                <a:ext cx="0" cy="14733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7" name="Ellipse 36"/>
            <p:cNvSpPr/>
            <p:nvPr/>
          </p:nvSpPr>
          <p:spPr>
            <a:xfrm>
              <a:off x="986577" y="3602081"/>
              <a:ext cx="2160000" cy="2160000"/>
            </a:xfrm>
            <a:prstGeom prst="ellipse">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44" name="Ellipse 24"/>
          <p:cNvSpPr/>
          <p:nvPr>
            <p:custDataLst>
              <p:tags r:id="rId18"/>
            </p:custDataLst>
          </p:nvPr>
        </p:nvSpPr>
        <p:spPr>
          <a:xfrm>
            <a:off x="2589157" y="5069403"/>
            <a:ext cx="2153119" cy="370666"/>
          </a:xfrm>
          <a:custGeom>
            <a:avLst/>
            <a:gdLst>
              <a:gd name="connsiteX0" fmla="*/ 0 w 1330476"/>
              <a:gd name="connsiteY0" fmla="*/ 222140 h 444279"/>
              <a:gd name="connsiteX1" fmla="*/ 665238 w 1330476"/>
              <a:gd name="connsiteY1" fmla="*/ 0 h 444279"/>
              <a:gd name="connsiteX2" fmla="*/ 1330476 w 1330476"/>
              <a:gd name="connsiteY2" fmla="*/ 222140 h 444279"/>
              <a:gd name="connsiteX3" fmla="*/ 665238 w 1330476"/>
              <a:gd name="connsiteY3" fmla="*/ 444280 h 444279"/>
              <a:gd name="connsiteX4" fmla="*/ 0 w 1330476"/>
              <a:gd name="connsiteY4" fmla="*/ 222140 h 444279"/>
              <a:gd name="connsiteX0" fmla="*/ 8 w 1330484"/>
              <a:gd name="connsiteY0" fmla="*/ 54299 h 276439"/>
              <a:gd name="connsiteX1" fmla="*/ 676398 w 1330484"/>
              <a:gd name="connsiteY1" fmla="*/ 55183 h 276439"/>
              <a:gd name="connsiteX2" fmla="*/ 1330484 w 1330484"/>
              <a:gd name="connsiteY2" fmla="*/ 54299 h 276439"/>
              <a:gd name="connsiteX3" fmla="*/ 665246 w 1330484"/>
              <a:gd name="connsiteY3" fmla="*/ 276439 h 276439"/>
              <a:gd name="connsiteX4" fmla="*/ 8 w 1330484"/>
              <a:gd name="connsiteY4" fmla="*/ 54299 h 276439"/>
              <a:gd name="connsiteX0" fmla="*/ 8 w 1330484"/>
              <a:gd name="connsiteY0" fmla="*/ 68372 h 290512"/>
              <a:gd name="connsiteX1" fmla="*/ 676398 w 1330484"/>
              <a:gd name="connsiteY1" fmla="*/ 69256 h 290512"/>
              <a:gd name="connsiteX2" fmla="*/ 1330484 w 1330484"/>
              <a:gd name="connsiteY2" fmla="*/ 68372 h 290512"/>
              <a:gd name="connsiteX3" fmla="*/ 665246 w 1330484"/>
              <a:gd name="connsiteY3" fmla="*/ 290512 h 290512"/>
              <a:gd name="connsiteX4" fmla="*/ 8 w 1330484"/>
              <a:gd name="connsiteY4" fmla="*/ 68372 h 290512"/>
              <a:gd name="connsiteX0" fmla="*/ 5271 w 1335747"/>
              <a:gd name="connsiteY0" fmla="*/ 54299 h 276439"/>
              <a:gd name="connsiteX1" fmla="*/ 681661 w 1335747"/>
              <a:gd name="connsiteY1" fmla="*/ 55183 h 276439"/>
              <a:gd name="connsiteX2" fmla="*/ 1335747 w 1335747"/>
              <a:gd name="connsiteY2" fmla="*/ 54299 h 276439"/>
              <a:gd name="connsiteX3" fmla="*/ 670509 w 1335747"/>
              <a:gd name="connsiteY3" fmla="*/ 276439 h 276439"/>
              <a:gd name="connsiteX4" fmla="*/ 5271 w 1335747"/>
              <a:gd name="connsiteY4" fmla="*/ 54299 h 276439"/>
              <a:gd name="connsiteX0" fmla="*/ 5271 w 1335747"/>
              <a:gd name="connsiteY0" fmla="*/ 54299 h 276439"/>
              <a:gd name="connsiteX1" fmla="*/ 681661 w 1335747"/>
              <a:gd name="connsiteY1" fmla="*/ 55183 h 276439"/>
              <a:gd name="connsiteX2" fmla="*/ 1335747 w 1335747"/>
              <a:gd name="connsiteY2" fmla="*/ 54299 h 276439"/>
              <a:gd name="connsiteX3" fmla="*/ 670509 w 1335747"/>
              <a:gd name="connsiteY3" fmla="*/ 276439 h 276439"/>
              <a:gd name="connsiteX4" fmla="*/ 5271 w 1335747"/>
              <a:gd name="connsiteY4" fmla="*/ 54299 h 276439"/>
              <a:gd name="connsiteX0" fmla="*/ 7044 w 1337520"/>
              <a:gd name="connsiteY0" fmla="*/ 54299 h 276439"/>
              <a:gd name="connsiteX1" fmla="*/ 683434 w 1337520"/>
              <a:gd name="connsiteY1" fmla="*/ 55183 h 276439"/>
              <a:gd name="connsiteX2" fmla="*/ 1337520 w 1337520"/>
              <a:gd name="connsiteY2" fmla="*/ 54299 h 276439"/>
              <a:gd name="connsiteX3" fmla="*/ 672282 w 1337520"/>
              <a:gd name="connsiteY3" fmla="*/ 276439 h 276439"/>
              <a:gd name="connsiteX4" fmla="*/ 7044 w 1337520"/>
              <a:gd name="connsiteY4" fmla="*/ 54299 h 276439"/>
              <a:gd name="connsiteX0" fmla="*/ 5359 w 1323135"/>
              <a:gd name="connsiteY0" fmla="*/ 107015 h 280148"/>
              <a:gd name="connsiteX1" fmla="*/ 669049 w 1323135"/>
              <a:gd name="connsiteY1" fmla="*/ 57099 h 280148"/>
              <a:gd name="connsiteX2" fmla="*/ 1323135 w 1323135"/>
              <a:gd name="connsiteY2" fmla="*/ 56215 h 280148"/>
              <a:gd name="connsiteX3" fmla="*/ 657897 w 1323135"/>
              <a:gd name="connsiteY3" fmla="*/ 278355 h 280148"/>
              <a:gd name="connsiteX4" fmla="*/ 5359 w 1323135"/>
              <a:gd name="connsiteY4" fmla="*/ 107015 h 280148"/>
              <a:gd name="connsiteX0" fmla="*/ 5359 w 1323135"/>
              <a:gd name="connsiteY0" fmla="*/ 107015 h 280148"/>
              <a:gd name="connsiteX1" fmla="*/ 669049 w 1323135"/>
              <a:gd name="connsiteY1" fmla="*/ 57099 h 280148"/>
              <a:gd name="connsiteX2" fmla="*/ 1323135 w 1323135"/>
              <a:gd name="connsiteY2" fmla="*/ 56215 h 280148"/>
              <a:gd name="connsiteX3" fmla="*/ 657897 w 1323135"/>
              <a:gd name="connsiteY3" fmla="*/ 278355 h 280148"/>
              <a:gd name="connsiteX4" fmla="*/ 5359 w 1323135"/>
              <a:gd name="connsiteY4" fmla="*/ 107015 h 280148"/>
              <a:gd name="connsiteX0" fmla="*/ 5256 w 1335732"/>
              <a:gd name="connsiteY0" fmla="*/ 113611 h 281081"/>
              <a:gd name="connsiteX1" fmla="*/ 681646 w 1335732"/>
              <a:gd name="connsiteY1" fmla="*/ 57345 h 281081"/>
              <a:gd name="connsiteX2" fmla="*/ 1335732 w 1335732"/>
              <a:gd name="connsiteY2" fmla="*/ 56461 h 281081"/>
              <a:gd name="connsiteX3" fmla="*/ 670494 w 1335732"/>
              <a:gd name="connsiteY3" fmla="*/ 278601 h 281081"/>
              <a:gd name="connsiteX4" fmla="*/ 5256 w 1335732"/>
              <a:gd name="connsiteY4" fmla="*/ 113611 h 281081"/>
              <a:gd name="connsiteX0" fmla="*/ 0 w 1330476"/>
              <a:gd name="connsiteY0" fmla="*/ 113611 h 279818"/>
              <a:gd name="connsiteX1" fmla="*/ 676390 w 1330476"/>
              <a:gd name="connsiteY1" fmla="*/ 57345 h 279818"/>
              <a:gd name="connsiteX2" fmla="*/ 1330476 w 1330476"/>
              <a:gd name="connsiteY2" fmla="*/ 56461 h 279818"/>
              <a:gd name="connsiteX3" fmla="*/ 665238 w 1330476"/>
              <a:gd name="connsiteY3" fmla="*/ 278601 h 279818"/>
              <a:gd name="connsiteX4" fmla="*/ 0 w 1330476"/>
              <a:gd name="connsiteY4" fmla="*/ 113611 h 279818"/>
              <a:gd name="connsiteX0" fmla="*/ 0 w 1330476"/>
              <a:gd name="connsiteY0" fmla="*/ 116350 h 282557"/>
              <a:gd name="connsiteX1" fmla="*/ 673215 w 1330476"/>
              <a:gd name="connsiteY1" fmla="*/ 50559 h 282557"/>
              <a:gd name="connsiteX2" fmla="*/ 1330476 w 1330476"/>
              <a:gd name="connsiteY2" fmla="*/ 59200 h 282557"/>
              <a:gd name="connsiteX3" fmla="*/ 665238 w 1330476"/>
              <a:gd name="connsiteY3" fmla="*/ 281340 h 282557"/>
              <a:gd name="connsiteX4" fmla="*/ 0 w 1330476"/>
              <a:gd name="connsiteY4" fmla="*/ 116350 h 282557"/>
              <a:gd name="connsiteX0" fmla="*/ 0 w 1343176"/>
              <a:gd name="connsiteY0" fmla="*/ 46959 h 278642"/>
              <a:gd name="connsiteX1" fmla="*/ 685915 w 1343176"/>
              <a:gd name="connsiteY1" fmla="*/ 47843 h 278642"/>
              <a:gd name="connsiteX2" fmla="*/ 1343176 w 1343176"/>
              <a:gd name="connsiteY2" fmla="*/ 56484 h 278642"/>
              <a:gd name="connsiteX3" fmla="*/ 677938 w 1343176"/>
              <a:gd name="connsiteY3" fmla="*/ 278624 h 278642"/>
              <a:gd name="connsiteX4" fmla="*/ 0 w 1343176"/>
              <a:gd name="connsiteY4" fmla="*/ 46959 h 278642"/>
              <a:gd name="connsiteX0" fmla="*/ 668 w 1343844"/>
              <a:gd name="connsiteY0" fmla="*/ 46959 h 278642"/>
              <a:gd name="connsiteX1" fmla="*/ 686583 w 1343844"/>
              <a:gd name="connsiteY1" fmla="*/ 47843 h 278642"/>
              <a:gd name="connsiteX2" fmla="*/ 1343844 w 1343844"/>
              <a:gd name="connsiteY2" fmla="*/ 56484 h 278642"/>
              <a:gd name="connsiteX3" fmla="*/ 678606 w 1343844"/>
              <a:gd name="connsiteY3" fmla="*/ 278624 h 278642"/>
              <a:gd name="connsiteX4" fmla="*/ 668 w 1343844"/>
              <a:gd name="connsiteY4" fmla="*/ 46959 h 278642"/>
              <a:gd name="connsiteX0" fmla="*/ 668 w 1343844"/>
              <a:gd name="connsiteY0" fmla="*/ 0 h 231683"/>
              <a:gd name="connsiteX1" fmla="*/ 686583 w 1343844"/>
              <a:gd name="connsiteY1" fmla="*/ 884 h 231683"/>
              <a:gd name="connsiteX2" fmla="*/ 1343844 w 1343844"/>
              <a:gd name="connsiteY2" fmla="*/ 9525 h 231683"/>
              <a:gd name="connsiteX3" fmla="*/ 678606 w 1343844"/>
              <a:gd name="connsiteY3" fmla="*/ 231665 h 231683"/>
              <a:gd name="connsiteX4" fmla="*/ 668 w 1343844"/>
              <a:gd name="connsiteY4" fmla="*/ 0 h 231683"/>
              <a:gd name="connsiteX0" fmla="*/ 668 w 1343844"/>
              <a:gd name="connsiteY0" fmla="*/ 0 h 231683"/>
              <a:gd name="connsiteX1" fmla="*/ 692686 w 1343844"/>
              <a:gd name="connsiteY1" fmla="*/ 54296 h 231683"/>
              <a:gd name="connsiteX2" fmla="*/ 1343844 w 1343844"/>
              <a:gd name="connsiteY2" fmla="*/ 9525 h 231683"/>
              <a:gd name="connsiteX3" fmla="*/ 678606 w 1343844"/>
              <a:gd name="connsiteY3" fmla="*/ 231665 h 231683"/>
              <a:gd name="connsiteX4" fmla="*/ 668 w 1343844"/>
              <a:gd name="connsiteY4" fmla="*/ 0 h 231683"/>
              <a:gd name="connsiteX0" fmla="*/ 663 w 1348417"/>
              <a:gd name="connsiteY0" fmla="*/ 58983 h 235650"/>
              <a:gd name="connsiteX1" fmla="*/ 697259 w 1348417"/>
              <a:gd name="connsiteY1" fmla="*/ 44771 h 235650"/>
              <a:gd name="connsiteX2" fmla="*/ 1348417 w 1348417"/>
              <a:gd name="connsiteY2" fmla="*/ 0 h 235650"/>
              <a:gd name="connsiteX3" fmla="*/ 683179 w 1348417"/>
              <a:gd name="connsiteY3" fmla="*/ 222140 h 235650"/>
              <a:gd name="connsiteX4" fmla="*/ 663 w 1348417"/>
              <a:gd name="connsiteY4" fmla="*/ 58983 h 235650"/>
              <a:gd name="connsiteX0" fmla="*/ 0 w 1347754"/>
              <a:gd name="connsiteY0" fmla="*/ 58983 h 225956"/>
              <a:gd name="connsiteX1" fmla="*/ 696596 w 1347754"/>
              <a:gd name="connsiteY1" fmla="*/ 44771 h 225956"/>
              <a:gd name="connsiteX2" fmla="*/ 1347754 w 1347754"/>
              <a:gd name="connsiteY2" fmla="*/ 0 h 225956"/>
              <a:gd name="connsiteX3" fmla="*/ 682516 w 1347754"/>
              <a:gd name="connsiteY3" fmla="*/ 222140 h 225956"/>
              <a:gd name="connsiteX4" fmla="*/ 0 w 1347754"/>
              <a:gd name="connsiteY4" fmla="*/ 58983 h 225956"/>
              <a:gd name="connsiteX0" fmla="*/ 0 w 1347754"/>
              <a:gd name="connsiteY0" fmla="*/ 58983 h 208332"/>
              <a:gd name="connsiteX1" fmla="*/ 696596 w 1347754"/>
              <a:gd name="connsiteY1" fmla="*/ 44771 h 208332"/>
              <a:gd name="connsiteX2" fmla="*/ 1347754 w 1347754"/>
              <a:gd name="connsiteY2" fmla="*/ 0 h 208332"/>
              <a:gd name="connsiteX3" fmla="*/ 627586 w 1347754"/>
              <a:gd name="connsiteY3" fmla="*/ 201240 h 208332"/>
              <a:gd name="connsiteX4" fmla="*/ 0 w 1347754"/>
              <a:gd name="connsiteY4" fmla="*/ 58983 h 208332"/>
              <a:gd name="connsiteX0" fmla="*/ 0 w 1347754"/>
              <a:gd name="connsiteY0" fmla="*/ 58983 h 203248"/>
              <a:gd name="connsiteX1" fmla="*/ 696596 w 1347754"/>
              <a:gd name="connsiteY1" fmla="*/ 44771 h 203248"/>
              <a:gd name="connsiteX2" fmla="*/ 1347754 w 1347754"/>
              <a:gd name="connsiteY2" fmla="*/ 0 h 203248"/>
              <a:gd name="connsiteX3" fmla="*/ 627586 w 1347754"/>
              <a:gd name="connsiteY3" fmla="*/ 201240 h 203248"/>
              <a:gd name="connsiteX4" fmla="*/ 0 w 1347754"/>
              <a:gd name="connsiteY4" fmla="*/ 58983 h 203248"/>
              <a:gd name="connsiteX0" fmla="*/ 4035 w 1351789"/>
              <a:gd name="connsiteY0" fmla="*/ 58983 h 201269"/>
              <a:gd name="connsiteX1" fmla="*/ 700631 w 1351789"/>
              <a:gd name="connsiteY1" fmla="*/ 44771 h 201269"/>
              <a:gd name="connsiteX2" fmla="*/ 1351789 w 1351789"/>
              <a:gd name="connsiteY2" fmla="*/ 0 h 201269"/>
              <a:gd name="connsiteX3" fmla="*/ 631621 w 1351789"/>
              <a:gd name="connsiteY3" fmla="*/ 201240 h 201269"/>
              <a:gd name="connsiteX4" fmla="*/ 4035 w 1351789"/>
              <a:gd name="connsiteY4" fmla="*/ 58983 h 201269"/>
              <a:gd name="connsiteX0" fmla="*/ 4035 w 1351789"/>
              <a:gd name="connsiteY0" fmla="*/ 58983 h 201269"/>
              <a:gd name="connsiteX1" fmla="*/ 703683 w 1351789"/>
              <a:gd name="connsiteY1" fmla="*/ 44771 h 201269"/>
              <a:gd name="connsiteX2" fmla="*/ 1351789 w 1351789"/>
              <a:gd name="connsiteY2" fmla="*/ 0 h 201269"/>
              <a:gd name="connsiteX3" fmla="*/ 631621 w 1351789"/>
              <a:gd name="connsiteY3" fmla="*/ 201240 h 201269"/>
              <a:gd name="connsiteX4" fmla="*/ 4035 w 1351789"/>
              <a:gd name="connsiteY4" fmla="*/ 58983 h 201269"/>
              <a:gd name="connsiteX0" fmla="*/ 3982 w 1357839"/>
              <a:gd name="connsiteY0" fmla="*/ 47372 h 202116"/>
              <a:gd name="connsiteX1" fmla="*/ 709733 w 1357839"/>
              <a:gd name="connsiteY1" fmla="*/ 44771 h 202116"/>
              <a:gd name="connsiteX2" fmla="*/ 1357839 w 1357839"/>
              <a:gd name="connsiteY2" fmla="*/ 0 h 202116"/>
              <a:gd name="connsiteX3" fmla="*/ 637671 w 1357839"/>
              <a:gd name="connsiteY3" fmla="*/ 201240 h 202116"/>
              <a:gd name="connsiteX4" fmla="*/ 3982 w 1357839"/>
              <a:gd name="connsiteY4" fmla="*/ 47372 h 202116"/>
              <a:gd name="connsiteX0" fmla="*/ 4037 w 1399092"/>
              <a:gd name="connsiteY0" fmla="*/ 25311 h 179469"/>
              <a:gd name="connsiteX1" fmla="*/ 709788 w 1399092"/>
              <a:gd name="connsiteY1" fmla="*/ 22710 h 179469"/>
              <a:gd name="connsiteX2" fmla="*/ 1399092 w 1399092"/>
              <a:gd name="connsiteY2" fmla="*/ 0 h 179469"/>
              <a:gd name="connsiteX3" fmla="*/ 637726 w 1399092"/>
              <a:gd name="connsiteY3" fmla="*/ 179179 h 179469"/>
              <a:gd name="connsiteX4" fmla="*/ 4037 w 1399092"/>
              <a:gd name="connsiteY4" fmla="*/ 25311 h 179469"/>
              <a:gd name="connsiteX0" fmla="*/ 4037 w 1399092"/>
              <a:gd name="connsiteY0" fmla="*/ 25311 h 179469"/>
              <a:gd name="connsiteX1" fmla="*/ 709788 w 1399092"/>
              <a:gd name="connsiteY1" fmla="*/ 22710 h 179469"/>
              <a:gd name="connsiteX2" fmla="*/ 1399092 w 1399092"/>
              <a:gd name="connsiteY2" fmla="*/ 0 h 179469"/>
              <a:gd name="connsiteX3" fmla="*/ 637726 w 1399092"/>
              <a:gd name="connsiteY3" fmla="*/ 179179 h 179469"/>
              <a:gd name="connsiteX4" fmla="*/ 4037 w 1399092"/>
              <a:gd name="connsiteY4" fmla="*/ 25311 h 179469"/>
              <a:gd name="connsiteX0" fmla="*/ 4026 w 1400607"/>
              <a:gd name="connsiteY0" fmla="*/ 19505 h 179338"/>
              <a:gd name="connsiteX1" fmla="*/ 711303 w 1400607"/>
              <a:gd name="connsiteY1" fmla="*/ 22710 h 179338"/>
              <a:gd name="connsiteX2" fmla="*/ 1400607 w 1400607"/>
              <a:gd name="connsiteY2" fmla="*/ 0 h 179338"/>
              <a:gd name="connsiteX3" fmla="*/ 639241 w 1400607"/>
              <a:gd name="connsiteY3" fmla="*/ 179179 h 179338"/>
              <a:gd name="connsiteX4" fmla="*/ 4026 w 1400607"/>
              <a:gd name="connsiteY4" fmla="*/ 19505 h 179338"/>
              <a:gd name="connsiteX0" fmla="*/ 4470 w 1401051"/>
              <a:gd name="connsiteY0" fmla="*/ 19505 h 179462"/>
              <a:gd name="connsiteX1" fmla="*/ 711747 w 1401051"/>
              <a:gd name="connsiteY1" fmla="*/ 22710 h 179462"/>
              <a:gd name="connsiteX2" fmla="*/ 1401051 w 1401051"/>
              <a:gd name="connsiteY2" fmla="*/ 0 h 179462"/>
              <a:gd name="connsiteX3" fmla="*/ 639685 w 1401051"/>
              <a:gd name="connsiteY3" fmla="*/ 179179 h 179462"/>
              <a:gd name="connsiteX4" fmla="*/ 4470 w 1401051"/>
              <a:gd name="connsiteY4" fmla="*/ 19505 h 179462"/>
              <a:gd name="connsiteX0" fmla="*/ 4513 w 1395540"/>
              <a:gd name="connsiteY0" fmla="*/ 27958 h 179862"/>
              <a:gd name="connsiteX1" fmla="*/ 706236 w 1395540"/>
              <a:gd name="connsiteY1" fmla="*/ 22710 h 179862"/>
              <a:gd name="connsiteX2" fmla="*/ 1395540 w 1395540"/>
              <a:gd name="connsiteY2" fmla="*/ 0 h 179862"/>
              <a:gd name="connsiteX3" fmla="*/ 634174 w 1395540"/>
              <a:gd name="connsiteY3" fmla="*/ 179179 h 179862"/>
              <a:gd name="connsiteX4" fmla="*/ 4513 w 1395540"/>
              <a:gd name="connsiteY4" fmla="*/ 27958 h 179862"/>
              <a:gd name="connsiteX0" fmla="*/ 4513 w 1395540"/>
              <a:gd name="connsiteY0" fmla="*/ 27958 h 179862"/>
              <a:gd name="connsiteX1" fmla="*/ 706236 w 1395540"/>
              <a:gd name="connsiteY1" fmla="*/ 22710 h 179862"/>
              <a:gd name="connsiteX2" fmla="*/ 1395540 w 1395540"/>
              <a:gd name="connsiteY2" fmla="*/ 0 h 179862"/>
              <a:gd name="connsiteX3" fmla="*/ 634174 w 1395540"/>
              <a:gd name="connsiteY3" fmla="*/ 179179 h 179862"/>
              <a:gd name="connsiteX4" fmla="*/ 4513 w 1395540"/>
              <a:gd name="connsiteY4" fmla="*/ 27958 h 179862"/>
              <a:gd name="connsiteX0" fmla="*/ 4688 w 1373499"/>
              <a:gd name="connsiteY0" fmla="*/ 27958 h 179862"/>
              <a:gd name="connsiteX1" fmla="*/ 684195 w 1373499"/>
              <a:gd name="connsiteY1" fmla="*/ 22710 h 179862"/>
              <a:gd name="connsiteX2" fmla="*/ 1373499 w 1373499"/>
              <a:gd name="connsiteY2" fmla="*/ 0 h 179862"/>
              <a:gd name="connsiteX3" fmla="*/ 612133 w 1373499"/>
              <a:gd name="connsiteY3" fmla="*/ 179179 h 179862"/>
              <a:gd name="connsiteX4" fmla="*/ 4688 w 1373499"/>
              <a:gd name="connsiteY4" fmla="*/ 27958 h 179862"/>
              <a:gd name="connsiteX0" fmla="*/ 10850 w 1379661"/>
              <a:gd name="connsiteY0" fmla="*/ 27958 h 179738"/>
              <a:gd name="connsiteX1" fmla="*/ 690357 w 1379661"/>
              <a:gd name="connsiteY1" fmla="*/ 22710 h 179738"/>
              <a:gd name="connsiteX2" fmla="*/ 1379661 w 1379661"/>
              <a:gd name="connsiteY2" fmla="*/ 0 h 179738"/>
              <a:gd name="connsiteX3" fmla="*/ 618295 w 1379661"/>
              <a:gd name="connsiteY3" fmla="*/ 179179 h 179738"/>
              <a:gd name="connsiteX4" fmla="*/ 10850 w 1379661"/>
              <a:gd name="connsiteY4" fmla="*/ 27958 h 179738"/>
              <a:gd name="connsiteX0" fmla="*/ 10850 w 1379661"/>
              <a:gd name="connsiteY0" fmla="*/ 27958 h 180744"/>
              <a:gd name="connsiteX1" fmla="*/ 690357 w 1379661"/>
              <a:gd name="connsiteY1" fmla="*/ 22710 h 180744"/>
              <a:gd name="connsiteX2" fmla="*/ 1379661 w 1379661"/>
              <a:gd name="connsiteY2" fmla="*/ 0 h 180744"/>
              <a:gd name="connsiteX3" fmla="*/ 618295 w 1379661"/>
              <a:gd name="connsiteY3" fmla="*/ 179179 h 180744"/>
              <a:gd name="connsiteX4" fmla="*/ 10850 w 1379661"/>
              <a:gd name="connsiteY4" fmla="*/ 27958 h 180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9661" h="180744">
                <a:moveTo>
                  <a:pt x="10850" y="27958"/>
                </a:moveTo>
                <a:cubicBezTo>
                  <a:pt x="129776" y="33440"/>
                  <a:pt x="462222" y="27370"/>
                  <a:pt x="690357" y="22710"/>
                </a:cubicBezTo>
                <a:cubicBezTo>
                  <a:pt x="918492" y="18050"/>
                  <a:pt x="1234707" y="15490"/>
                  <a:pt x="1379661" y="0"/>
                </a:cubicBezTo>
                <a:cubicBezTo>
                  <a:pt x="1276425" y="223633"/>
                  <a:pt x="846430" y="174519"/>
                  <a:pt x="618295" y="179179"/>
                </a:cubicBezTo>
                <a:cubicBezTo>
                  <a:pt x="390160" y="183839"/>
                  <a:pt x="-76951" y="161600"/>
                  <a:pt x="10850" y="27958"/>
                </a:cubicBezTo>
                <a:close/>
              </a:path>
            </a:pathLst>
          </a:custGeom>
          <a:solidFill>
            <a:srgbClr val="FFC000">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ZoneTexte 14"/>
          <p:cNvSpPr txBox="1"/>
          <p:nvPr>
            <p:custDataLst>
              <p:tags r:id="rId19"/>
            </p:custDataLst>
          </p:nvPr>
        </p:nvSpPr>
        <p:spPr>
          <a:xfrm>
            <a:off x="1259632" y="6349463"/>
            <a:ext cx="651140" cy="400110"/>
          </a:xfrm>
          <a:prstGeom prst="rect">
            <a:avLst/>
          </a:prstGeom>
          <a:noFill/>
        </p:spPr>
        <p:txBody>
          <a:bodyPr wrap="none" rtlCol="0">
            <a:spAutoFit/>
          </a:bodyPr>
          <a:lstStyle/>
          <a:p>
            <a:r>
              <a:rPr lang="fr-FR" sz="2000" b="1" dirty="0" smtClean="0">
                <a:latin typeface="Verdana" panose="020B0604030504040204" pitchFamily="34" charset="0"/>
                <a:ea typeface="Verdana" panose="020B0604030504040204" pitchFamily="34" charset="0"/>
                <a:cs typeface="Verdana" panose="020B0604030504040204" pitchFamily="34" charset="0"/>
              </a:rPr>
              <a:t>mV</a:t>
            </a:r>
            <a:endParaRPr lang="fr-FR" sz="2000" b="1" dirty="0">
              <a:latin typeface="Verdana" panose="020B0604030504040204" pitchFamily="34" charset="0"/>
              <a:ea typeface="Verdana" panose="020B0604030504040204" pitchFamily="34" charset="0"/>
              <a:cs typeface="Verdana" panose="020B0604030504040204" pitchFamily="34" charset="0"/>
            </a:endParaRPr>
          </a:p>
        </p:txBody>
      </p:sp>
      <p:sp>
        <p:nvSpPr>
          <p:cNvPr id="45" name="Espace réservé du contenu 2"/>
          <p:cNvSpPr txBox="1">
            <a:spLocks/>
          </p:cNvSpPr>
          <p:nvPr>
            <p:custDataLst>
              <p:tags r:id="rId20"/>
            </p:custDataLst>
          </p:nvPr>
        </p:nvSpPr>
        <p:spPr>
          <a:xfrm>
            <a:off x="4355976" y="2717885"/>
            <a:ext cx="4824536" cy="279934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800" dirty="0" smtClean="0">
                <a:latin typeface="Verdana" panose="020B0604030504040204" pitchFamily="34" charset="0"/>
                <a:ea typeface="Verdana" panose="020B0604030504040204" pitchFamily="34" charset="0"/>
                <a:cs typeface="Verdana" panose="020B0604030504040204" pitchFamily="34" charset="0"/>
              </a:rPr>
              <a:t>Le sens de la tension générée et donc du courant dépend de la polarité du champ magnétique. Elles s’inversent donc sur la rotation de l’aimant.</a:t>
            </a:r>
          </a:p>
          <a:p>
            <a:pPr marL="0" indent="0" algn="ctr">
              <a:buNone/>
            </a:pPr>
            <a:endParaRPr lang="fr-FR" sz="1800" dirty="0" smtClean="0">
              <a:latin typeface="Verdana" panose="020B0604030504040204" pitchFamily="34" charset="0"/>
              <a:ea typeface="Verdana" panose="020B0604030504040204" pitchFamily="34" charset="0"/>
              <a:cs typeface="Verdana" panose="020B0604030504040204" pitchFamily="34" charset="0"/>
            </a:endParaRPr>
          </a:p>
          <a:p>
            <a:pPr marL="0" indent="0" algn="ctr">
              <a:buNone/>
            </a:pPr>
            <a:r>
              <a:rPr lang="fr-FR" sz="1800" dirty="0" smtClean="0">
                <a:latin typeface="Verdana" panose="020B0604030504040204" pitchFamily="34" charset="0"/>
                <a:ea typeface="Verdana" panose="020B0604030504040204" pitchFamily="34" charset="0"/>
                <a:cs typeface="Verdana" panose="020B0604030504040204" pitchFamily="34" charset="0"/>
              </a:rPr>
              <a:t>C’est le principe de création </a:t>
            </a:r>
            <a:br>
              <a:rPr lang="fr-FR" sz="1800" dirty="0" smtClean="0">
                <a:latin typeface="Verdana" panose="020B0604030504040204" pitchFamily="34" charset="0"/>
                <a:ea typeface="Verdana" panose="020B0604030504040204" pitchFamily="34" charset="0"/>
                <a:cs typeface="Verdana" panose="020B0604030504040204" pitchFamily="34" charset="0"/>
              </a:rPr>
            </a:br>
            <a:r>
              <a:rPr lang="fr-FR" sz="1800" dirty="0" smtClean="0">
                <a:latin typeface="Verdana" panose="020B0604030504040204" pitchFamily="34" charset="0"/>
                <a:ea typeface="Verdana" panose="020B0604030504040204" pitchFamily="34" charset="0"/>
                <a:cs typeface="Verdana" panose="020B0604030504040204" pitchFamily="34" charset="0"/>
              </a:rPr>
              <a:t>du courant alternatif, avec un alternateur, que l’on retrouve dans chaque centrale électrique </a:t>
            </a:r>
            <a:br>
              <a:rPr lang="fr-FR" sz="1800" dirty="0" smtClean="0">
                <a:latin typeface="Verdana" panose="020B0604030504040204" pitchFamily="34" charset="0"/>
                <a:ea typeface="Verdana" panose="020B0604030504040204" pitchFamily="34" charset="0"/>
                <a:cs typeface="Verdana" panose="020B0604030504040204" pitchFamily="34" charset="0"/>
              </a:rPr>
            </a:br>
            <a:r>
              <a:rPr lang="fr-FR" sz="1800" dirty="0" smtClean="0">
                <a:latin typeface="Verdana" panose="020B0604030504040204" pitchFamily="34" charset="0"/>
                <a:ea typeface="Verdana" panose="020B0604030504040204" pitchFamily="34" charset="0"/>
                <a:cs typeface="Verdana" panose="020B0604030504040204" pitchFamily="34" charset="0"/>
              </a:rPr>
              <a:t>(sauf photovoltaïque).</a:t>
            </a:r>
          </a:p>
          <a:p>
            <a:pPr marL="0" indent="0" algn="ctr">
              <a:buNone/>
            </a:pPr>
            <a:endParaRPr lang="fr-FR" sz="1400" dirty="0">
              <a:latin typeface="Verdana" panose="020B0604030504040204" pitchFamily="34" charset="0"/>
              <a:ea typeface="Verdana" panose="020B0604030504040204" pitchFamily="34" charset="0"/>
              <a:cs typeface="Verdana" panose="020B0604030504040204" pitchFamily="34" charset="0"/>
            </a:endParaRPr>
          </a:p>
          <a:p>
            <a:pPr marL="0" indent="0" algn="ctr">
              <a:buNone/>
            </a:pPr>
            <a:r>
              <a:rPr lang="fr-FR" sz="1800" dirty="0" smtClean="0">
                <a:latin typeface="Verdana" panose="020B0604030504040204" pitchFamily="34" charset="0"/>
                <a:ea typeface="Verdana" panose="020B0604030504040204" pitchFamily="34" charset="0"/>
                <a:cs typeface="Verdana" panose="020B0604030504040204" pitchFamily="34" charset="0"/>
              </a:rPr>
              <a:t>L’intensité du champ magnétique B en Tesla est fléchée dans le sens sortant du pôle Nord  .</a:t>
            </a:r>
            <a:endParaRPr lang="fr-FR" sz="1800" dirty="0">
              <a:latin typeface="Verdana" panose="020B0604030504040204" pitchFamily="34" charset="0"/>
              <a:ea typeface="Verdana" panose="020B0604030504040204" pitchFamily="34" charset="0"/>
              <a:cs typeface="Verdana" panose="020B0604030504040204" pitchFamily="34" charset="0"/>
            </a:endParaRPr>
          </a:p>
        </p:txBody>
      </p:sp>
      <p:sp>
        <p:nvSpPr>
          <p:cNvPr id="16" name="Rectangle 15"/>
          <p:cNvSpPr/>
          <p:nvPr>
            <p:custDataLst>
              <p:tags r:id="rId21"/>
            </p:custDataLst>
          </p:nvPr>
        </p:nvSpPr>
        <p:spPr>
          <a:xfrm>
            <a:off x="132574" y="1891680"/>
            <a:ext cx="4727457" cy="4966320"/>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dirty="0" smtClean="0">
              <a:solidFill>
                <a:schemeClr val="tx1"/>
              </a:solidFill>
            </a:endParaRPr>
          </a:p>
          <a:p>
            <a:pPr algn="ctr"/>
            <a:endParaRPr lang="fr-FR" dirty="0">
              <a:solidFill>
                <a:schemeClr val="tx1"/>
              </a:solidFill>
            </a:endParaRPr>
          </a:p>
          <a:p>
            <a:pPr algn="ctr"/>
            <a:endParaRPr lang="fr-FR" dirty="0" smtClean="0">
              <a:solidFill>
                <a:schemeClr val="tx1"/>
              </a:solidFill>
            </a:endParaRPr>
          </a:p>
          <a:p>
            <a:pPr algn="ctr"/>
            <a:endParaRPr lang="fr-FR" dirty="0">
              <a:solidFill>
                <a:schemeClr val="tx1"/>
              </a:solidFill>
            </a:endParaRPr>
          </a:p>
          <a:p>
            <a:pPr algn="ctr"/>
            <a:endParaRPr lang="fr-FR" dirty="0" smtClean="0">
              <a:solidFill>
                <a:schemeClr val="tx1"/>
              </a:solidFill>
            </a:endParaRPr>
          </a:p>
          <a:p>
            <a:pPr algn="ctr"/>
            <a:r>
              <a:rPr lang="fr-FR" dirty="0" smtClean="0">
                <a:solidFill>
                  <a:schemeClr val="tx1"/>
                </a:solidFill>
              </a:rPr>
              <a:t>Cliquez ici</a:t>
            </a:r>
            <a:endParaRPr lang="fr-FR" dirty="0">
              <a:solidFill>
                <a:schemeClr val="tx1"/>
              </a:solidFill>
            </a:endParaRPr>
          </a:p>
        </p:txBody>
      </p:sp>
    </p:spTree>
    <p:extLst>
      <p:ext uri="{BB962C8B-B14F-4D97-AF65-F5344CB8AC3E}">
        <p14:creationId xmlns:p14="http://schemas.microsoft.com/office/powerpoint/2010/main" val="4251225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fade">
                                      <p:cBhvr>
                                        <p:cTn id="12" dur="500"/>
                                        <p:tgtEl>
                                          <p:spTgt spid="35"/>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57"/>
                                        </p:tgtEl>
                                        <p:attrNameLst>
                                          <p:attrName>style.visibility</p:attrName>
                                        </p:attrNameLst>
                                      </p:cBhvr>
                                      <p:to>
                                        <p:strVal val="visible"/>
                                      </p:to>
                                    </p:set>
                                    <p:animEffect transition="in" filter="fade">
                                      <p:cBhvr>
                                        <p:cTn id="16" dur="500"/>
                                        <p:tgtEl>
                                          <p:spTgt spid="57"/>
                                        </p:tgtEl>
                                      </p:cBhvr>
                                    </p:animEffect>
                                  </p:childTnLst>
                                </p:cTn>
                              </p:par>
                            </p:childTnLst>
                          </p:cTn>
                        </p:par>
                        <p:par>
                          <p:cTn id="17" fill="hold">
                            <p:stCondLst>
                              <p:cond delay="1000"/>
                            </p:stCondLst>
                            <p:childTnLst>
                              <p:par>
                                <p:cTn id="18" presetID="10" presetClass="entr" presetSubtype="0" fill="hold" grpId="1" nodeType="afterEffect">
                                  <p:stCondLst>
                                    <p:cond delay="0"/>
                                  </p:stCondLst>
                                  <p:childTnLst>
                                    <p:set>
                                      <p:cBhvr>
                                        <p:cTn id="19" dur="1" fill="hold">
                                          <p:stCondLst>
                                            <p:cond delay="0"/>
                                          </p:stCondLst>
                                        </p:cTn>
                                        <p:tgtEl>
                                          <p:spTgt spid="56"/>
                                        </p:tgtEl>
                                        <p:attrNameLst>
                                          <p:attrName>style.visibility</p:attrName>
                                        </p:attrNameLst>
                                      </p:cBhvr>
                                      <p:to>
                                        <p:strVal val="visible"/>
                                      </p:to>
                                    </p:set>
                                    <p:animEffect transition="in" filter="fade">
                                      <p:cBhvr>
                                        <p:cTn id="20" dur="500"/>
                                        <p:tgtEl>
                                          <p:spTgt spid="56"/>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childTnLst>
                          </p:cTn>
                        </p:par>
                        <p:par>
                          <p:cTn id="25" fill="hold">
                            <p:stCondLst>
                              <p:cond delay="2000"/>
                            </p:stCondLst>
                            <p:childTnLst>
                              <p:par>
                                <p:cTn id="26" presetID="10" presetClass="entr" presetSubtype="0"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cTn>
                              </p:par>
                            </p:childTnLst>
                          </p:cTn>
                        </p:par>
                        <p:par>
                          <p:cTn id="29" fill="hold">
                            <p:stCondLst>
                              <p:cond delay="2500"/>
                            </p:stCondLst>
                            <p:childTnLst>
                              <p:par>
                                <p:cTn id="30" presetID="10" presetClass="entr" presetSubtype="0" fill="hold" grpId="0"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par>
                          <p:cTn id="33" fill="hold">
                            <p:stCondLst>
                              <p:cond delay="3000"/>
                            </p:stCondLst>
                            <p:childTnLst>
                              <p:par>
                                <p:cTn id="34" presetID="10" presetClass="entr" presetSubtype="0" fill="hold" nodeType="after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500"/>
                                        <p:tgtEl>
                                          <p:spTgt spid="14"/>
                                        </p:tgtEl>
                                      </p:cBhvr>
                                    </p:animEffect>
                                  </p:childTnLst>
                                </p:cTn>
                              </p:par>
                            </p:childTnLst>
                          </p:cTn>
                        </p:par>
                        <p:par>
                          <p:cTn id="37" fill="hold">
                            <p:stCondLst>
                              <p:cond delay="3500"/>
                            </p:stCondLst>
                            <p:childTnLst>
                              <p:par>
                                <p:cTn id="38" presetID="10" presetClass="entr" presetSubtype="0" fill="hold" grpId="0" nodeType="after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500"/>
                                        <p:tgtEl>
                                          <p:spTgt spid="15"/>
                                        </p:tgtEl>
                                      </p:cBhvr>
                                    </p:animEffect>
                                  </p:childTnLst>
                                </p:cTn>
                              </p:par>
                            </p:childTnLst>
                          </p:cTn>
                        </p:par>
                        <p:par>
                          <p:cTn id="41" fill="hold">
                            <p:stCondLst>
                              <p:cond delay="4000"/>
                            </p:stCondLst>
                            <p:childTnLst>
                              <p:par>
                                <p:cTn id="42" presetID="22" presetClass="entr" presetSubtype="1" fill="hold" grpId="0" nodeType="after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wipe(up)">
                                      <p:cBhvr>
                                        <p:cTn id="44" dur="500"/>
                                        <p:tgtEl>
                                          <p:spTgt spid="8"/>
                                        </p:tgtEl>
                                      </p:cBhvr>
                                    </p:animEffect>
                                  </p:childTnLst>
                                </p:cTn>
                              </p:par>
                            </p:childTnLst>
                          </p:cTn>
                        </p:par>
                        <p:par>
                          <p:cTn id="45" fill="hold">
                            <p:stCondLst>
                              <p:cond delay="4500"/>
                            </p:stCondLst>
                            <p:childTnLst>
                              <p:par>
                                <p:cTn id="46" presetID="22" presetClass="entr" presetSubtype="2" fill="hold" grpId="0" nodeType="afterEffect">
                                  <p:stCondLst>
                                    <p:cond delay="0"/>
                                  </p:stCondLst>
                                  <p:childTnLst>
                                    <p:set>
                                      <p:cBhvr>
                                        <p:cTn id="47" dur="1" fill="hold">
                                          <p:stCondLst>
                                            <p:cond delay="0"/>
                                          </p:stCondLst>
                                        </p:cTn>
                                        <p:tgtEl>
                                          <p:spTgt spid="62"/>
                                        </p:tgtEl>
                                        <p:attrNameLst>
                                          <p:attrName>style.visibility</p:attrName>
                                        </p:attrNameLst>
                                      </p:cBhvr>
                                      <p:to>
                                        <p:strVal val="visible"/>
                                      </p:to>
                                    </p:set>
                                    <p:animEffect transition="in" filter="wipe(right)">
                                      <p:cBhvr>
                                        <p:cTn id="48" dur="500"/>
                                        <p:tgtEl>
                                          <p:spTgt spid="62"/>
                                        </p:tgtEl>
                                      </p:cBhvr>
                                    </p:animEffect>
                                  </p:childTnLst>
                                </p:cTn>
                              </p:par>
                              <p:par>
                                <p:cTn id="49" presetID="22" presetClass="entr" presetSubtype="2" fill="hold" grpId="0" nodeType="withEffect">
                                  <p:stCondLst>
                                    <p:cond delay="0"/>
                                  </p:stCondLst>
                                  <p:childTnLst>
                                    <p:set>
                                      <p:cBhvr>
                                        <p:cTn id="50" dur="1" fill="hold">
                                          <p:stCondLst>
                                            <p:cond delay="0"/>
                                          </p:stCondLst>
                                        </p:cTn>
                                        <p:tgtEl>
                                          <p:spTgt spid="63"/>
                                        </p:tgtEl>
                                        <p:attrNameLst>
                                          <p:attrName>style.visibility</p:attrName>
                                        </p:attrNameLst>
                                      </p:cBhvr>
                                      <p:to>
                                        <p:strVal val="visible"/>
                                      </p:to>
                                    </p:set>
                                    <p:animEffect transition="in" filter="wipe(right)">
                                      <p:cBhvr>
                                        <p:cTn id="51" dur="500"/>
                                        <p:tgtEl>
                                          <p:spTgt spid="63"/>
                                        </p:tgtEl>
                                      </p:cBhvr>
                                    </p:animEffect>
                                  </p:childTnLst>
                                </p:cTn>
                              </p:par>
                            </p:childTnLst>
                          </p:cTn>
                        </p:par>
                        <p:par>
                          <p:cTn id="52" fill="hold">
                            <p:stCondLst>
                              <p:cond delay="5000"/>
                            </p:stCondLst>
                            <p:childTnLst>
                              <p:par>
                                <p:cTn id="53" presetID="10" presetClass="entr" presetSubtype="0" fill="hold" grpId="0" nodeType="afterEffect">
                                  <p:stCondLst>
                                    <p:cond delay="0"/>
                                  </p:stCondLst>
                                  <p:childTnLst>
                                    <p:set>
                                      <p:cBhvr>
                                        <p:cTn id="54" dur="1" fill="hold">
                                          <p:stCondLst>
                                            <p:cond delay="0"/>
                                          </p:stCondLst>
                                        </p:cTn>
                                        <p:tgtEl>
                                          <p:spTgt spid="44"/>
                                        </p:tgtEl>
                                        <p:attrNameLst>
                                          <p:attrName>style.visibility</p:attrName>
                                        </p:attrNameLst>
                                      </p:cBhvr>
                                      <p:to>
                                        <p:strVal val="visible"/>
                                      </p:to>
                                    </p:set>
                                    <p:animEffect transition="in" filter="fade">
                                      <p:cBhvr>
                                        <p:cTn id="55" dur="500"/>
                                        <p:tgtEl>
                                          <p:spTgt spid="44"/>
                                        </p:tgtEl>
                                      </p:cBhvr>
                                    </p:animEffect>
                                  </p:childTnLst>
                                </p:cTn>
                              </p:par>
                            </p:childTnLst>
                          </p:cTn>
                        </p:par>
                        <p:par>
                          <p:cTn id="56" fill="hold">
                            <p:stCondLst>
                              <p:cond delay="5500"/>
                            </p:stCondLst>
                            <p:childTnLst>
                              <p:par>
                                <p:cTn id="57" presetID="10" presetClass="entr" presetSubtype="0" fill="hold" grpId="0" nodeType="afterEffect">
                                  <p:stCondLst>
                                    <p:cond delay="0"/>
                                  </p:stCondLst>
                                  <p:childTnLst>
                                    <p:set>
                                      <p:cBhvr>
                                        <p:cTn id="58" dur="1" fill="hold">
                                          <p:stCondLst>
                                            <p:cond delay="0"/>
                                          </p:stCondLst>
                                        </p:cTn>
                                        <p:tgtEl>
                                          <p:spTgt spid="43"/>
                                        </p:tgtEl>
                                        <p:attrNameLst>
                                          <p:attrName>style.visibility</p:attrName>
                                        </p:attrNameLst>
                                      </p:cBhvr>
                                      <p:to>
                                        <p:strVal val="visible"/>
                                      </p:to>
                                    </p:set>
                                    <p:animEffect transition="in" filter="fade">
                                      <p:cBhvr>
                                        <p:cTn id="59" dur="500"/>
                                        <p:tgtEl>
                                          <p:spTgt spid="43"/>
                                        </p:tgtEl>
                                      </p:cBhvr>
                                    </p:animEffect>
                                  </p:childTnLst>
                                </p:cTn>
                              </p:par>
                            </p:childTnLst>
                          </p:cTn>
                        </p:par>
                        <p:par>
                          <p:cTn id="60" fill="hold">
                            <p:stCondLst>
                              <p:cond delay="6000"/>
                            </p:stCondLst>
                            <p:childTnLst>
                              <p:par>
                                <p:cTn id="61" presetID="10" presetClass="entr" presetSubtype="0" fill="hold" grpId="0" nodeType="after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fade">
                                      <p:cBhvr>
                                        <p:cTn id="63" dur="500"/>
                                        <p:tgtEl>
                                          <p:spTgt spid="16"/>
                                        </p:tgtEl>
                                      </p:cBhvr>
                                    </p:animEffect>
                                  </p:childTnLst>
                                </p:cTn>
                              </p:par>
                            </p:childTnLst>
                          </p:cTn>
                        </p:par>
                        <p:par>
                          <p:cTn id="64" fill="hold">
                            <p:stCondLst>
                              <p:cond delay="6500"/>
                            </p:stCondLst>
                            <p:childTnLst>
                              <p:par>
                                <p:cTn id="65" presetID="10" presetClass="entr" presetSubtype="0" fill="hold" grpId="1" nodeType="afterEffect">
                                  <p:stCondLst>
                                    <p:cond delay="0"/>
                                  </p:stCondLst>
                                  <p:childTnLst>
                                    <p:set>
                                      <p:cBhvr>
                                        <p:cTn id="66" dur="1" fill="hold">
                                          <p:stCondLst>
                                            <p:cond delay="0"/>
                                          </p:stCondLst>
                                        </p:cTn>
                                        <p:tgtEl>
                                          <p:spTgt spid="71"/>
                                        </p:tgtEl>
                                        <p:attrNameLst>
                                          <p:attrName>style.visibility</p:attrName>
                                        </p:attrNameLst>
                                      </p:cBhvr>
                                      <p:to>
                                        <p:strVal val="visible"/>
                                      </p:to>
                                    </p:set>
                                    <p:animEffect transition="in" filter="fade">
                                      <p:cBhvr>
                                        <p:cTn id="67" dur="500"/>
                                        <p:tgtEl>
                                          <p:spTgt spid="71"/>
                                        </p:tgtEl>
                                      </p:cBhvr>
                                    </p:animEffect>
                                  </p:childTnLst>
                                </p:cTn>
                              </p:par>
                            </p:childTnLst>
                          </p:cTn>
                        </p:par>
                        <p:par>
                          <p:cTn id="68" fill="hold">
                            <p:stCondLst>
                              <p:cond delay="7000"/>
                            </p:stCondLst>
                            <p:childTnLst>
                              <p:par>
                                <p:cTn id="69" presetID="10" presetClass="entr" presetSubtype="0" fill="hold" grpId="1" nodeType="afterEffect">
                                  <p:stCondLst>
                                    <p:cond delay="0"/>
                                  </p:stCondLst>
                                  <p:childTnLst>
                                    <p:set>
                                      <p:cBhvr>
                                        <p:cTn id="70" dur="1" fill="hold">
                                          <p:stCondLst>
                                            <p:cond delay="0"/>
                                          </p:stCondLst>
                                        </p:cTn>
                                        <p:tgtEl>
                                          <p:spTgt spid="72"/>
                                        </p:tgtEl>
                                        <p:attrNameLst>
                                          <p:attrName>style.visibility</p:attrName>
                                        </p:attrNameLst>
                                      </p:cBhvr>
                                      <p:to>
                                        <p:strVal val="visible"/>
                                      </p:to>
                                    </p:set>
                                    <p:animEffect transition="in" filter="fade">
                                      <p:cBhvr>
                                        <p:cTn id="71" dur="500"/>
                                        <p:tgtEl>
                                          <p:spTgt spid="72"/>
                                        </p:tgtEl>
                                      </p:cBhvr>
                                    </p:animEffect>
                                  </p:childTnLst>
                                </p:cTn>
                              </p:par>
                            </p:childTnLst>
                          </p:cTn>
                        </p:par>
                        <p:par>
                          <p:cTn id="72" fill="hold">
                            <p:stCondLst>
                              <p:cond delay="7500"/>
                            </p:stCondLst>
                            <p:childTnLst>
                              <p:par>
                                <p:cTn id="73" presetID="10" presetClass="entr" presetSubtype="0" fill="hold" grpId="1" nodeType="afterEffect">
                                  <p:stCondLst>
                                    <p:cond delay="0"/>
                                  </p:stCondLst>
                                  <p:childTnLst>
                                    <p:set>
                                      <p:cBhvr>
                                        <p:cTn id="74" dur="1" fill="hold">
                                          <p:stCondLst>
                                            <p:cond delay="0"/>
                                          </p:stCondLst>
                                        </p:cTn>
                                        <p:tgtEl>
                                          <p:spTgt spid="73"/>
                                        </p:tgtEl>
                                        <p:attrNameLst>
                                          <p:attrName>style.visibility</p:attrName>
                                        </p:attrNameLst>
                                      </p:cBhvr>
                                      <p:to>
                                        <p:strVal val="visible"/>
                                      </p:to>
                                    </p:set>
                                    <p:animEffect transition="in" filter="fade">
                                      <p:cBhvr>
                                        <p:cTn id="75" dur="500"/>
                                        <p:tgtEl>
                                          <p:spTgt spid="73"/>
                                        </p:tgtEl>
                                      </p:cBhvr>
                                    </p:animEffect>
                                  </p:childTnLst>
                                </p:cTn>
                              </p:par>
                            </p:childTnLst>
                          </p:cTn>
                        </p:par>
                        <p:par>
                          <p:cTn id="76" fill="hold">
                            <p:stCondLst>
                              <p:cond delay="8000"/>
                            </p:stCondLst>
                            <p:childTnLst>
                              <p:par>
                                <p:cTn id="77" presetID="10" presetClass="entr" presetSubtype="0" fill="hold" grpId="1" nodeType="afterEffect">
                                  <p:stCondLst>
                                    <p:cond delay="0"/>
                                  </p:stCondLst>
                                  <p:childTnLst>
                                    <p:set>
                                      <p:cBhvr>
                                        <p:cTn id="78" dur="1" fill="hold">
                                          <p:stCondLst>
                                            <p:cond delay="0"/>
                                          </p:stCondLst>
                                        </p:cTn>
                                        <p:tgtEl>
                                          <p:spTgt spid="74"/>
                                        </p:tgtEl>
                                        <p:attrNameLst>
                                          <p:attrName>style.visibility</p:attrName>
                                        </p:attrNameLst>
                                      </p:cBhvr>
                                      <p:to>
                                        <p:strVal val="visible"/>
                                      </p:to>
                                    </p:set>
                                    <p:animEffect transition="in" filter="fade">
                                      <p:cBhvr>
                                        <p:cTn id="79" dur="500"/>
                                        <p:tgtEl>
                                          <p:spTgt spid="74"/>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iterate type="wd">
                                    <p:tmPct val="10000"/>
                                  </p:iterate>
                                  <p:childTnLst>
                                    <p:set>
                                      <p:cBhvr>
                                        <p:cTn id="83" dur="1" fill="hold">
                                          <p:stCondLst>
                                            <p:cond delay="0"/>
                                          </p:stCondLst>
                                        </p:cTn>
                                        <p:tgtEl>
                                          <p:spTgt spid="45"/>
                                        </p:tgtEl>
                                        <p:attrNameLst>
                                          <p:attrName>style.visibility</p:attrName>
                                        </p:attrNameLst>
                                      </p:cBhvr>
                                      <p:to>
                                        <p:strVal val="visible"/>
                                      </p:to>
                                    </p:set>
                                    <p:animEffect transition="in" filter="fade">
                                      <p:cBhvr>
                                        <p:cTn id="84"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5" restart="whenNotActive" fill="hold" evtFilter="cancelBubble" nodeType="interactiveSeq">
                <p:stCondLst>
                  <p:cond evt="onClick" delay="0">
                    <p:tgtEl>
                      <p:spTgt spid="16"/>
                    </p:tgtEl>
                  </p:cond>
                </p:stCondLst>
                <p:endSync evt="end" delay="0">
                  <p:rtn val="all"/>
                </p:endSync>
                <p:childTnLst>
                  <p:par>
                    <p:cTn id="86" fill="hold">
                      <p:stCondLst>
                        <p:cond delay="0"/>
                      </p:stCondLst>
                      <p:childTnLst>
                        <p:par>
                          <p:cTn id="87" fill="hold">
                            <p:stCondLst>
                              <p:cond delay="0"/>
                            </p:stCondLst>
                            <p:childTnLst>
                              <p:par>
                                <p:cTn id="88" presetID="8" presetClass="emph" presetSubtype="0" repeatCount="10000" fill="hold" nodeType="withEffect">
                                  <p:stCondLst>
                                    <p:cond delay="0"/>
                                  </p:stCondLst>
                                  <p:childTnLst>
                                    <p:animRot by="21600000">
                                      <p:cBhvr>
                                        <p:cTn id="89" dur="5000" fill="hold"/>
                                        <p:tgtEl>
                                          <p:spTgt spid="35"/>
                                        </p:tgtEl>
                                        <p:attrNameLst>
                                          <p:attrName>r</p:attrName>
                                        </p:attrNameLst>
                                      </p:cBhvr>
                                    </p:animRot>
                                  </p:childTnLst>
                                </p:cTn>
                              </p:par>
                              <p:par>
                                <p:cTn id="90" presetID="0" presetClass="path" presetSubtype="0" repeatCount="10000" fill="hold" grpId="0" nodeType="withEffect">
                                  <p:stCondLst>
                                    <p:cond delay="0"/>
                                  </p:stCondLst>
                                  <p:childTnLst>
                                    <p:animMotion origin="layout" path="M 0.00052 -0.00092 L -0.00365 -0.275 L 0.00468 0.28056 L 0.00052 -0.00092 Z " pathEditMode="relative" ptsTypes="AAAA">
                                      <p:cBhvr>
                                        <p:cTn id="91" dur="5000" fill="hold"/>
                                        <p:tgtEl>
                                          <p:spTgt spid="56"/>
                                        </p:tgtEl>
                                        <p:attrNameLst>
                                          <p:attrName>ppt_x</p:attrName>
                                          <p:attrName>ppt_y</p:attrName>
                                        </p:attrNameLst>
                                      </p:cBhvr>
                                    </p:animMotion>
                                  </p:childTnLst>
                                </p:cTn>
                              </p:par>
                              <p:par>
                                <p:cTn id="92" presetID="0" presetClass="path" presetSubtype="0" repeatCount="10000" autoRev="1" fill="hold" grpId="0" nodeType="withEffect">
                                  <p:stCondLst>
                                    <p:cond delay="0"/>
                                  </p:stCondLst>
                                  <p:childTnLst>
                                    <p:animMotion origin="layout" path="M -1.11111E-6 -1.11111E-6 L 0.02639 -0.0037 L 0.04757 -0.00463 L 0.07327 -0.00417 L 0.10382 0.00046 L 0.14618 0.0088 L 0.17361 0.01898 L 0.18438 0.025 L 0.18646 0.03611 L 0.18577 0.05 L 0.17674 0.06389 C 0.16806 0.07384 0.17222 0.07616 0.17049 0.07176 L 0.15556 0.0838 " pathEditMode="relative" rAng="0" ptsTypes="AAAAAAAAAAfAA">
                                      <p:cBhvr>
                                        <p:cTn id="93" dur="2500" fill="hold"/>
                                        <p:tgtEl>
                                          <p:spTgt spid="71"/>
                                        </p:tgtEl>
                                        <p:attrNameLst>
                                          <p:attrName>ppt_x</p:attrName>
                                          <p:attrName>ppt_y</p:attrName>
                                        </p:attrNameLst>
                                      </p:cBhvr>
                                      <p:rCtr x="9323" y="3958"/>
                                    </p:animMotion>
                                  </p:childTnLst>
                                </p:cTn>
                              </p:par>
                              <p:par>
                                <p:cTn id="94" presetID="0" presetClass="path" presetSubtype="0" repeatCount="10000" autoRev="1" fill="hold" grpId="0" nodeType="withEffect">
                                  <p:stCondLst>
                                    <p:cond delay="0"/>
                                  </p:stCondLst>
                                  <p:childTnLst>
                                    <p:animMotion origin="layout" path="M -2.77778E-7 -1.85185E-6 L -0.01805 0.00324 L -0.05312 0.00556 L -0.08576 0.00787 L -0.10278 0.01019 L -0.10937 0.01435 L -0.11285 0.01945 L -0.11285 0.02685 L -0.10972 0.0375 L -0.10382 0.05509 L -0.10278 0.07037 C -0.10364 0.08611 -0.10555 0.13334 -0.10555 0.11759 L -0.1066 0.12546 " pathEditMode="relative" ptsTypes="AAAAAAAAAAfAA">
                                      <p:cBhvr>
                                        <p:cTn id="95" dur="2500" fill="hold"/>
                                        <p:tgtEl>
                                          <p:spTgt spid="72"/>
                                        </p:tgtEl>
                                        <p:attrNameLst>
                                          <p:attrName>ppt_x</p:attrName>
                                          <p:attrName>ppt_y</p:attrName>
                                        </p:attrNameLst>
                                      </p:cBhvr>
                                    </p:animMotion>
                                  </p:childTnLst>
                                </p:cTn>
                              </p:par>
                              <p:par>
                                <p:cTn id="96" presetID="0" presetClass="path" presetSubtype="0" repeatCount="10000" autoRev="1" fill="hold" grpId="0" nodeType="withEffect">
                                  <p:stCondLst>
                                    <p:cond delay="0"/>
                                  </p:stCondLst>
                                  <p:childTnLst>
                                    <p:animMotion origin="layout" path="M 0.00017 0.00186 L -0.00677 0.01806 L -0.01407 0.03195 L -0.02587 0.04306 L -0.0533 0.05093 L -0.08073 0.05139 L -0.11302 0.05186 L -0.13525 0.04862 L -0.14045 0.03843 L -0.14011 0.01158 L -0.1349 0.00417 L -0.12136 0.00973 L -0.10122 0.01158 L -0.08455 0.01204 L -0.07379 0.01019 " pathEditMode="relative" rAng="0" ptsTypes="AAAAAAAAAAAAAAA">
                                      <p:cBhvr>
                                        <p:cTn id="97" dur="2500" fill="hold"/>
                                        <p:tgtEl>
                                          <p:spTgt spid="73"/>
                                        </p:tgtEl>
                                        <p:attrNameLst>
                                          <p:attrName>ppt_x</p:attrName>
                                          <p:attrName>ppt_y</p:attrName>
                                        </p:attrNameLst>
                                      </p:cBhvr>
                                      <p:rCtr x="-7031" y="2500"/>
                                    </p:animMotion>
                                  </p:childTnLst>
                                </p:cTn>
                              </p:par>
                              <p:par>
                                <p:cTn id="98" presetID="0" presetClass="path" presetSubtype="0" repeatCount="10000" autoRev="1" fill="hold" grpId="0" nodeType="withEffect">
                                  <p:stCondLst>
                                    <p:cond delay="0"/>
                                  </p:stCondLst>
                                  <p:childTnLst>
                                    <p:animMotion origin="layout" path="M -2.77778E-7 1.11111E-6 L 0.01337 -0.00463 L 0.02656 -0.01458 L 0.03767 -0.03195 L 0.04427 -0.04977 L 0.04601 -0.06389 L 0.04566 -0.08125 L 0.04254 -0.10093 L 0.03559 -0.1206 L 0.02813 -0.13056 L 0.01962 -0.13634 L 0.00295 -0.1456 L -0.01476 -0.15023 L -0.02535 -0.15995 L -0.02951 -0.17153 L -0.02865 -0.18542 L -0.02257 -0.20046 L -0.01233 -0.21551 L -0.00191 -0.22315 L 0.01129 -0.22708 L 0.01858 -0.22963 " pathEditMode="relative" rAng="0" ptsTypes="AAAAAAAAAAAAAAAAAAAAA">
                                      <p:cBhvr>
                                        <p:cTn id="99" dur="2500" fill="hold"/>
                                        <p:tgtEl>
                                          <p:spTgt spid="74"/>
                                        </p:tgtEl>
                                        <p:attrNameLst>
                                          <p:attrName>ppt_x</p:attrName>
                                          <p:attrName>ppt_y</p:attrName>
                                        </p:attrNameLst>
                                      </p:cBhvr>
                                      <p:rCtr x="816" y="-11481"/>
                                    </p:animMotion>
                                  </p:childTnLst>
                                </p:cTn>
                              </p:par>
                              <p:par>
                                <p:cTn id="100" presetID="8" presetClass="emph" presetSubtype="0" fill="hold" nodeType="withEffect">
                                  <p:stCondLst>
                                    <p:cond delay="0"/>
                                  </p:stCondLst>
                                  <p:childTnLst>
                                    <p:animRot by="4200000">
                                      <p:cBhvr>
                                        <p:cTn id="101" dur="1250" fill="hold"/>
                                        <p:tgtEl>
                                          <p:spTgt spid="14"/>
                                        </p:tgtEl>
                                        <p:attrNameLst>
                                          <p:attrName>r</p:attrName>
                                        </p:attrNameLst>
                                      </p:cBhvr>
                                    </p:animRot>
                                  </p:childTnLst>
                                </p:cTn>
                              </p:par>
                              <p:par>
                                <p:cTn id="102" presetID="8" presetClass="emph" presetSubtype="0" repeatCount="9000" autoRev="1" fill="hold" nodeType="withEffect">
                                  <p:stCondLst>
                                    <p:cond delay="1250"/>
                                  </p:stCondLst>
                                  <p:childTnLst>
                                    <p:animRot by="-8400000">
                                      <p:cBhvr>
                                        <p:cTn id="103" dur="2500" fill="hold"/>
                                        <p:tgtEl>
                                          <p:spTgt spid="14"/>
                                        </p:tgtEl>
                                        <p:attrNameLst>
                                          <p:attrName>r</p:attrName>
                                        </p:attrNameLst>
                                      </p:cBhvr>
                                    </p:animRot>
                                  </p:childTnLst>
                                </p:cTn>
                              </p:par>
                              <p:par>
                                <p:cTn id="104" presetID="8" presetClass="emph" presetSubtype="0" fill="hold" nodeType="withEffect">
                                  <p:stCondLst>
                                    <p:cond delay="46250"/>
                                  </p:stCondLst>
                                  <p:childTnLst>
                                    <p:animRot by="-8400000">
                                      <p:cBhvr>
                                        <p:cTn id="105" dur="2500" fill="hold"/>
                                        <p:tgtEl>
                                          <p:spTgt spid="14"/>
                                        </p:tgtEl>
                                        <p:attrNameLst>
                                          <p:attrName>r</p:attrName>
                                        </p:attrNameLst>
                                      </p:cBhvr>
                                    </p:animRot>
                                  </p:childTnLst>
                                </p:cTn>
                              </p:par>
                              <p:par>
                                <p:cTn id="106" presetID="8" presetClass="emph" presetSubtype="0" fill="hold" nodeType="withEffect">
                                  <p:stCondLst>
                                    <p:cond delay="48700"/>
                                  </p:stCondLst>
                                  <p:childTnLst>
                                    <p:animRot by="4200000">
                                      <p:cBhvr>
                                        <p:cTn id="107" dur="1250" fill="hold"/>
                                        <p:tgtEl>
                                          <p:spTgt spid="14"/>
                                        </p:tgtEl>
                                        <p:attrNameLst>
                                          <p:attrName>r</p:attrName>
                                        </p:attrNameLst>
                                      </p:cBhvr>
                                    </p:animRot>
                                  </p:childTnLst>
                                </p:cTn>
                              </p:par>
                            </p:childTnLst>
                          </p:cTn>
                        </p:par>
                      </p:childTnLst>
                    </p:cTn>
                  </p:par>
                </p:childTnLst>
              </p:cTn>
              <p:nextCondLst>
                <p:cond evt="onClick" delay="0">
                  <p:tgtEl>
                    <p:spTgt spid="16"/>
                  </p:tgtEl>
                </p:cond>
              </p:nextCondLst>
            </p:seq>
          </p:childTnLst>
        </p:cTn>
      </p:par>
    </p:tnLst>
    <p:bldLst>
      <p:bldP spid="13" grpId="0"/>
      <p:bldP spid="56" grpId="0" animBg="1"/>
      <p:bldP spid="56" grpId="1" animBg="1"/>
      <p:bldP spid="57" grpId="0" animBg="1"/>
      <p:bldP spid="4" grpId="0" animBg="1"/>
      <p:bldP spid="5" grpId="0" animBg="1"/>
      <p:bldP spid="10" grpId="0"/>
      <p:bldP spid="43" grpId="0" animBg="1"/>
      <p:bldP spid="62" grpId="0" animBg="1"/>
      <p:bldP spid="63" grpId="0" animBg="1"/>
      <p:bldP spid="8" grpId="0" animBg="1"/>
      <p:bldP spid="71" grpId="0" animBg="1"/>
      <p:bldP spid="71" grpId="1" animBg="1"/>
      <p:bldP spid="73" grpId="0" animBg="1"/>
      <p:bldP spid="73" grpId="1" animBg="1"/>
      <p:bldP spid="72" grpId="0" animBg="1"/>
      <p:bldP spid="72" grpId="1" animBg="1"/>
      <p:bldP spid="74" grpId="0" animBg="1"/>
      <p:bldP spid="74" grpId="1" animBg="1"/>
      <p:bldP spid="44" grpId="0" animBg="1"/>
      <p:bldP spid="15" grpId="0"/>
      <p:bldP spid="45" grpId="0"/>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Ellipse 6"/>
          <p:cNvSpPr/>
          <p:nvPr>
            <p:custDataLst>
              <p:tags r:id="rId1"/>
            </p:custDataLst>
          </p:nvPr>
        </p:nvSpPr>
        <p:spPr>
          <a:xfrm>
            <a:off x="7485618" y="5405886"/>
            <a:ext cx="1320951" cy="255805"/>
          </a:xfrm>
          <a:custGeom>
            <a:avLst/>
            <a:gdLst>
              <a:gd name="connsiteX0" fmla="*/ 0 w 1330476"/>
              <a:gd name="connsiteY0" fmla="*/ 222140 h 444279"/>
              <a:gd name="connsiteX1" fmla="*/ 665238 w 1330476"/>
              <a:gd name="connsiteY1" fmla="*/ 0 h 444279"/>
              <a:gd name="connsiteX2" fmla="*/ 1330476 w 1330476"/>
              <a:gd name="connsiteY2" fmla="*/ 222140 h 444279"/>
              <a:gd name="connsiteX3" fmla="*/ 665238 w 1330476"/>
              <a:gd name="connsiteY3" fmla="*/ 444280 h 444279"/>
              <a:gd name="connsiteX4" fmla="*/ 0 w 1330476"/>
              <a:gd name="connsiteY4" fmla="*/ 222140 h 444279"/>
              <a:gd name="connsiteX0" fmla="*/ 329 w 1330805"/>
              <a:gd name="connsiteY0" fmla="*/ 222140 h 276638"/>
              <a:gd name="connsiteX1" fmla="*/ 665567 w 1330805"/>
              <a:gd name="connsiteY1" fmla="*/ 0 h 276638"/>
              <a:gd name="connsiteX2" fmla="*/ 1330805 w 1330805"/>
              <a:gd name="connsiteY2" fmla="*/ 222140 h 276638"/>
              <a:gd name="connsiteX3" fmla="*/ 602067 w 1330805"/>
              <a:gd name="connsiteY3" fmla="*/ 222030 h 276638"/>
              <a:gd name="connsiteX4" fmla="*/ 329 w 1330805"/>
              <a:gd name="connsiteY4" fmla="*/ 222140 h 276638"/>
              <a:gd name="connsiteX0" fmla="*/ 329 w 1330805"/>
              <a:gd name="connsiteY0" fmla="*/ 222140 h 282050"/>
              <a:gd name="connsiteX1" fmla="*/ 665567 w 1330805"/>
              <a:gd name="connsiteY1" fmla="*/ 0 h 282050"/>
              <a:gd name="connsiteX2" fmla="*/ 1330805 w 1330805"/>
              <a:gd name="connsiteY2" fmla="*/ 222140 h 282050"/>
              <a:gd name="connsiteX3" fmla="*/ 602067 w 1330805"/>
              <a:gd name="connsiteY3" fmla="*/ 241080 h 282050"/>
              <a:gd name="connsiteX4" fmla="*/ 329 w 1330805"/>
              <a:gd name="connsiteY4" fmla="*/ 222140 h 282050"/>
              <a:gd name="connsiteX0" fmla="*/ 211 w 1327512"/>
              <a:gd name="connsiteY0" fmla="*/ 222227 h 268687"/>
              <a:gd name="connsiteX1" fmla="*/ 665449 w 1327512"/>
              <a:gd name="connsiteY1" fmla="*/ 87 h 268687"/>
              <a:gd name="connsiteX2" fmla="*/ 1327512 w 1327512"/>
              <a:gd name="connsiteY2" fmla="*/ 203177 h 268687"/>
              <a:gd name="connsiteX3" fmla="*/ 601949 w 1327512"/>
              <a:gd name="connsiteY3" fmla="*/ 241167 h 268687"/>
              <a:gd name="connsiteX4" fmla="*/ 211 w 1327512"/>
              <a:gd name="connsiteY4" fmla="*/ 222227 h 268687"/>
              <a:gd name="connsiteX0" fmla="*/ 211 w 1327512"/>
              <a:gd name="connsiteY0" fmla="*/ 222227 h 247956"/>
              <a:gd name="connsiteX1" fmla="*/ 665449 w 1327512"/>
              <a:gd name="connsiteY1" fmla="*/ 87 h 247956"/>
              <a:gd name="connsiteX2" fmla="*/ 1327512 w 1327512"/>
              <a:gd name="connsiteY2" fmla="*/ 203177 h 247956"/>
              <a:gd name="connsiteX3" fmla="*/ 601949 w 1327512"/>
              <a:gd name="connsiteY3" fmla="*/ 241167 h 247956"/>
              <a:gd name="connsiteX4" fmla="*/ 211 w 1327512"/>
              <a:gd name="connsiteY4" fmla="*/ 222227 h 247956"/>
              <a:gd name="connsiteX0" fmla="*/ 213 w 1327514"/>
              <a:gd name="connsiteY0" fmla="*/ 222227 h 245645"/>
              <a:gd name="connsiteX1" fmla="*/ 665451 w 1327514"/>
              <a:gd name="connsiteY1" fmla="*/ 87 h 245645"/>
              <a:gd name="connsiteX2" fmla="*/ 1327514 w 1327514"/>
              <a:gd name="connsiteY2" fmla="*/ 203177 h 245645"/>
              <a:gd name="connsiteX3" fmla="*/ 601951 w 1327514"/>
              <a:gd name="connsiteY3" fmla="*/ 241167 h 245645"/>
              <a:gd name="connsiteX4" fmla="*/ 213 w 1327514"/>
              <a:gd name="connsiteY4" fmla="*/ 222227 h 245645"/>
              <a:gd name="connsiteX0" fmla="*/ 214 w 1321165"/>
              <a:gd name="connsiteY0" fmla="*/ 228641 h 251819"/>
              <a:gd name="connsiteX1" fmla="*/ 659102 w 1321165"/>
              <a:gd name="connsiteY1" fmla="*/ 151 h 251819"/>
              <a:gd name="connsiteX2" fmla="*/ 1321165 w 1321165"/>
              <a:gd name="connsiteY2" fmla="*/ 203241 h 251819"/>
              <a:gd name="connsiteX3" fmla="*/ 595602 w 1321165"/>
              <a:gd name="connsiteY3" fmla="*/ 241231 h 251819"/>
              <a:gd name="connsiteX4" fmla="*/ 214 w 1321165"/>
              <a:gd name="connsiteY4" fmla="*/ 228641 h 251819"/>
              <a:gd name="connsiteX0" fmla="*/ 10721 w 1331672"/>
              <a:gd name="connsiteY0" fmla="*/ 228641 h 329900"/>
              <a:gd name="connsiteX1" fmla="*/ 669609 w 1331672"/>
              <a:gd name="connsiteY1" fmla="*/ 151 h 329900"/>
              <a:gd name="connsiteX2" fmla="*/ 1331672 w 1331672"/>
              <a:gd name="connsiteY2" fmla="*/ 203241 h 329900"/>
              <a:gd name="connsiteX3" fmla="*/ 606109 w 1331672"/>
              <a:gd name="connsiteY3" fmla="*/ 241231 h 329900"/>
              <a:gd name="connsiteX4" fmla="*/ 10721 w 1331672"/>
              <a:gd name="connsiteY4" fmla="*/ 228641 h 329900"/>
              <a:gd name="connsiteX0" fmla="*/ 8154 w 1329105"/>
              <a:gd name="connsiteY0" fmla="*/ 228641 h 314413"/>
              <a:gd name="connsiteX1" fmla="*/ 667042 w 1329105"/>
              <a:gd name="connsiteY1" fmla="*/ 151 h 314413"/>
              <a:gd name="connsiteX2" fmla="*/ 1329105 w 1329105"/>
              <a:gd name="connsiteY2" fmla="*/ 203241 h 314413"/>
              <a:gd name="connsiteX3" fmla="*/ 603542 w 1329105"/>
              <a:gd name="connsiteY3" fmla="*/ 241231 h 314413"/>
              <a:gd name="connsiteX4" fmla="*/ 8154 w 1329105"/>
              <a:gd name="connsiteY4" fmla="*/ 228641 h 314413"/>
              <a:gd name="connsiteX0" fmla="*/ 8154 w 1329105"/>
              <a:gd name="connsiteY0" fmla="*/ 228641 h 314413"/>
              <a:gd name="connsiteX1" fmla="*/ 667042 w 1329105"/>
              <a:gd name="connsiteY1" fmla="*/ 151 h 314413"/>
              <a:gd name="connsiteX2" fmla="*/ 1329105 w 1329105"/>
              <a:gd name="connsiteY2" fmla="*/ 203241 h 314413"/>
              <a:gd name="connsiteX3" fmla="*/ 603542 w 1329105"/>
              <a:gd name="connsiteY3" fmla="*/ 241231 h 314413"/>
              <a:gd name="connsiteX4" fmla="*/ 8154 w 1329105"/>
              <a:gd name="connsiteY4" fmla="*/ 228641 h 314413"/>
              <a:gd name="connsiteX0" fmla="*/ 8154 w 1329105"/>
              <a:gd name="connsiteY0" fmla="*/ 228641 h 314413"/>
              <a:gd name="connsiteX1" fmla="*/ 667042 w 1329105"/>
              <a:gd name="connsiteY1" fmla="*/ 151 h 314413"/>
              <a:gd name="connsiteX2" fmla="*/ 1329105 w 1329105"/>
              <a:gd name="connsiteY2" fmla="*/ 203241 h 314413"/>
              <a:gd name="connsiteX3" fmla="*/ 603542 w 1329105"/>
              <a:gd name="connsiteY3" fmla="*/ 241231 h 314413"/>
              <a:gd name="connsiteX4" fmla="*/ 8154 w 1329105"/>
              <a:gd name="connsiteY4" fmla="*/ 228641 h 314413"/>
              <a:gd name="connsiteX0" fmla="*/ 0 w 1320951"/>
              <a:gd name="connsiteY0" fmla="*/ 228641 h 255805"/>
              <a:gd name="connsiteX1" fmla="*/ 658888 w 1320951"/>
              <a:gd name="connsiteY1" fmla="*/ 151 h 255805"/>
              <a:gd name="connsiteX2" fmla="*/ 1320951 w 1320951"/>
              <a:gd name="connsiteY2" fmla="*/ 203241 h 255805"/>
              <a:gd name="connsiteX3" fmla="*/ 595388 w 1320951"/>
              <a:gd name="connsiteY3" fmla="*/ 241231 h 255805"/>
              <a:gd name="connsiteX4" fmla="*/ 0 w 1320951"/>
              <a:gd name="connsiteY4" fmla="*/ 228641 h 25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951" h="255805">
                <a:moveTo>
                  <a:pt x="0" y="228641"/>
                </a:moveTo>
                <a:cubicBezTo>
                  <a:pt x="61383" y="-2039"/>
                  <a:pt x="438730" y="4384"/>
                  <a:pt x="658888" y="151"/>
                </a:cubicBezTo>
                <a:cubicBezTo>
                  <a:pt x="879046" y="-4082"/>
                  <a:pt x="1320951" y="80556"/>
                  <a:pt x="1320951" y="203241"/>
                </a:cubicBezTo>
                <a:cubicBezTo>
                  <a:pt x="1184426" y="195751"/>
                  <a:pt x="815546" y="236998"/>
                  <a:pt x="595388" y="241231"/>
                </a:cubicBezTo>
                <a:cubicBezTo>
                  <a:pt x="375230" y="245464"/>
                  <a:pt x="106892" y="278346"/>
                  <a:pt x="0" y="228641"/>
                </a:cubicBezTo>
                <a:close/>
              </a:path>
            </a:pathLst>
          </a:custGeom>
          <a:solidFill>
            <a:srgbClr val="FFC000">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custDataLst>
              <p:tags r:id="rId2"/>
            </p:custDataLst>
          </p:nvPr>
        </p:nvSpPr>
        <p:spPr>
          <a:xfrm>
            <a:off x="0" y="404664"/>
            <a:ext cx="9180512" cy="792088"/>
          </a:xfrm>
        </p:spPr>
        <p:txBody>
          <a:bodyPr>
            <a:noAutofit/>
          </a:bodyPr>
          <a:lstStyle/>
          <a:p>
            <a:pPr marL="0" indent="0">
              <a:buNone/>
            </a:pPr>
            <a:r>
              <a:rPr lang="fr-FR" sz="2900" dirty="0" smtClean="0">
                <a:latin typeface="Verdana" panose="020B0604030504040204" pitchFamily="34" charset="0"/>
                <a:ea typeface="Verdana" panose="020B0604030504040204" pitchFamily="34" charset="0"/>
                <a:cs typeface="Verdana" panose="020B0604030504040204" pitchFamily="34" charset="0"/>
              </a:rPr>
              <a:t>L’effet magnétique et la tension alternative</a:t>
            </a:r>
            <a:endParaRPr lang="fr-FR" sz="2900" dirty="0">
              <a:latin typeface="Verdana" panose="020B0604030504040204" pitchFamily="34" charset="0"/>
              <a:ea typeface="Verdana" panose="020B0604030504040204" pitchFamily="34" charset="0"/>
              <a:cs typeface="Verdana" panose="020B0604030504040204" pitchFamily="34" charset="0"/>
            </a:endParaRPr>
          </a:p>
        </p:txBody>
      </p:sp>
      <p:sp>
        <p:nvSpPr>
          <p:cNvPr id="13" name="Espace réservé du contenu 2"/>
          <p:cNvSpPr txBox="1">
            <a:spLocks/>
          </p:cNvSpPr>
          <p:nvPr>
            <p:custDataLst>
              <p:tags r:id="rId3"/>
            </p:custDataLst>
          </p:nvPr>
        </p:nvSpPr>
        <p:spPr>
          <a:xfrm>
            <a:off x="8408" y="1153568"/>
            <a:ext cx="8997272" cy="77603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1800" dirty="0" smtClean="0">
                <a:latin typeface="Verdana" panose="020B0604030504040204" pitchFamily="34" charset="0"/>
                <a:ea typeface="Verdana" panose="020B0604030504040204" pitchFamily="34" charset="0"/>
                <a:cs typeface="Verdana" panose="020B0604030504040204" pitchFamily="34" charset="0"/>
              </a:rPr>
              <a:t>La tension est proportionnelle à la vitesse de variation de ce champ, et à la quantité de variation de flux magnétique que la spire voit.</a:t>
            </a:r>
            <a:endParaRPr lang="fr-FR" sz="1800" dirty="0">
              <a:latin typeface="Verdana" panose="020B0604030504040204" pitchFamily="34" charset="0"/>
              <a:ea typeface="Verdana" panose="020B0604030504040204" pitchFamily="34" charset="0"/>
              <a:cs typeface="Verdana" panose="020B0604030504040204" pitchFamily="34" charset="0"/>
            </a:endParaRPr>
          </a:p>
          <a:p>
            <a:pPr algn="just"/>
            <a:endParaRPr lang="fr-FR" sz="1800" dirty="0" smtClean="0">
              <a:latin typeface="Verdana" panose="020B0604030504040204" pitchFamily="34" charset="0"/>
              <a:ea typeface="Verdana" panose="020B0604030504040204" pitchFamily="34" charset="0"/>
              <a:cs typeface="Verdana" panose="020B0604030504040204" pitchFamily="34" charset="0"/>
            </a:endParaRPr>
          </a:p>
          <a:p>
            <a:pPr marL="0" indent="0" algn="just">
              <a:buNone/>
            </a:pPr>
            <a:endParaRPr lang="fr-FR" sz="1800" dirty="0">
              <a:latin typeface="Verdana" panose="020B0604030504040204" pitchFamily="34" charset="0"/>
              <a:ea typeface="Verdana" panose="020B0604030504040204" pitchFamily="34" charset="0"/>
              <a:cs typeface="Verdana" panose="020B0604030504040204" pitchFamily="34" charset="0"/>
            </a:endParaRPr>
          </a:p>
        </p:txBody>
      </p:sp>
      <p:sp>
        <p:nvSpPr>
          <p:cNvPr id="7" name="Ellipse 6"/>
          <p:cNvSpPr/>
          <p:nvPr>
            <p:custDataLst>
              <p:tags r:id="rId4"/>
            </p:custDataLst>
          </p:nvPr>
        </p:nvSpPr>
        <p:spPr>
          <a:xfrm>
            <a:off x="4612707" y="5242180"/>
            <a:ext cx="1254488" cy="242934"/>
          </a:xfrm>
          <a:custGeom>
            <a:avLst/>
            <a:gdLst>
              <a:gd name="connsiteX0" fmla="*/ 0 w 1330476"/>
              <a:gd name="connsiteY0" fmla="*/ 222140 h 444279"/>
              <a:gd name="connsiteX1" fmla="*/ 665238 w 1330476"/>
              <a:gd name="connsiteY1" fmla="*/ 0 h 444279"/>
              <a:gd name="connsiteX2" fmla="*/ 1330476 w 1330476"/>
              <a:gd name="connsiteY2" fmla="*/ 222140 h 444279"/>
              <a:gd name="connsiteX3" fmla="*/ 665238 w 1330476"/>
              <a:gd name="connsiteY3" fmla="*/ 444280 h 444279"/>
              <a:gd name="connsiteX4" fmla="*/ 0 w 1330476"/>
              <a:gd name="connsiteY4" fmla="*/ 222140 h 444279"/>
              <a:gd name="connsiteX0" fmla="*/ 329 w 1330805"/>
              <a:gd name="connsiteY0" fmla="*/ 222140 h 276638"/>
              <a:gd name="connsiteX1" fmla="*/ 665567 w 1330805"/>
              <a:gd name="connsiteY1" fmla="*/ 0 h 276638"/>
              <a:gd name="connsiteX2" fmla="*/ 1330805 w 1330805"/>
              <a:gd name="connsiteY2" fmla="*/ 222140 h 276638"/>
              <a:gd name="connsiteX3" fmla="*/ 602067 w 1330805"/>
              <a:gd name="connsiteY3" fmla="*/ 222030 h 276638"/>
              <a:gd name="connsiteX4" fmla="*/ 329 w 1330805"/>
              <a:gd name="connsiteY4" fmla="*/ 222140 h 276638"/>
              <a:gd name="connsiteX0" fmla="*/ 329 w 1330805"/>
              <a:gd name="connsiteY0" fmla="*/ 222140 h 282050"/>
              <a:gd name="connsiteX1" fmla="*/ 665567 w 1330805"/>
              <a:gd name="connsiteY1" fmla="*/ 0 h 282050"/>
              <a:gd name="connsiteX2" fmla="*/ 1330805 w 1330805"/>
              <a:gd name="connsiteY2" fmla="*/ 222140 h 282050"/>
              <a:gd name="connsiteX3" fmla="*/ 602067 w 1330805"/>
              <a:gd name="connsiteY3" fmla="*/ 241080 h 282050"/>
              <a:gd name="connsiteX4" fmla="*/ 329 w 1330805"/>
              <a:gd name="connsiteY4" fmla="*/ 222140 h 282050"/>
              <a:gd name="connsiteX0" fmla="*/ 211 w 1327512"/>
              <a:gd name="connsiteY0" fmla="*/ 222227 h 268687"/>
              <a:gd name="connsiteX1" fmla="*/ 665449 w 1327512"/>
              <a:gd name="connsiteY1" fmla="*/ 87 h 268687"/>
              <a:gd name="connsiteX2" fmla="*/ 1327512 w 1327512"/>
              <a:gd name="connsiteY2" fmla="*/ 203177 h 268687"/>
              <a:gd name="connsiteX3" fmla="*/ 601949 w 1327512"/>
              <a:gd name="connsiteY3" fmla="*/ 241167 h 268687"/>
              <a:gd name="connsiteX4" fmla="*/ 211 w 1327512"/>
              <a:gd name="connsiteY4" fmla="*/ 222227 h 268687"/>
              <a:gd name="connsiteX0" fmla="*/ 211 w 1327512"/>
              <a:gd name="connsiteY0" fmla="*/ 222227 h 247956"/>
              <a:gd name="connsiteX1" fmla="*/ 665449 w 1327512"/>
              <a:gd name="connsiteY1" fmla="*/ 87 h 247956"/>
              <a:gd name="connsiteX2" fmla="*/ 1327512 w 1327512"/>
              <a:gd name="connsiteY2" fmla="*/ 203177 h 247956"/>
              <a:gd name="connsiteX3" fmla="*/ 601949 w 1327512"/>
              <a:gd name="connsiteY3" fmla="*/ 241167 h 247956"/>
              <a:gd name="connsiteX4" fmla="*/ 211 w 1327512"/>
              <a:gd name="connsiteY4" fmla="*/ 222227 h 247956"/>
              <a:gd name="connsiteX0" fmla="*/ 213 w 1327514"/>
              <a:gd name="connsiteY0" fmla="*/ 222227 h 245645"/>
              <a:gd name="connsiteX1" fmla="*/ 665451 w 1327514"/>
              <a:gd name="connsiteY1" fmla="*/ 87 h 245645"/>
              <a:gd name="connsiteX2" fmla="*/ 1327514 w 1327514"/>
              <a:gd name="connsiteY2" fmla="*/ 203177 h 245645"/>
              <a:gd name="connsiteX3" fmla="*/ 601951 w 1327514"/>
              <a:gd name="connsiteY3" fmla="*/ 241167 h 245645"/>
              <a:gd name="connsiteX4" fmla="*/ 213 w 1327514"/>
              <a:gd name="connsiteY4" fmla="*/ 222227 h 245645"/>
              <a:gd name="connsiteX0" fmla="*/ 214 w 1321165"/>
              <a:gd name="connsiteY0" fmla="*/ 228641 h 251819"/>
              <a:gd name="connsiteX1" fmla="*/ 659102 w 1321165"/>
              <a:gd name="connsiteY1" fmla="*/ 151 h 251819"/>
              <a:gd name="connsiteX2" fmla="*/ 1321165 w 1321165"/>
              <a:gd name="connsiteY2" fmla="*/ 203241 h 251819"/>
              <a:gd name="connsiteX3" fmla="*/ 595602 w 1321165"/>
              <a:gd name="connsiteY3" fmla="*/ 241231 h 251819"/>
              <a:gd name="connsiteX4" fmla="*/ 214 w 1321165"/>
              <a:gd name="connsiteY4" fmla="*/ 228641 h 251819"/>
              <a:gd name="connsiteX0" fmla="*/ 10721 w 1331672"/>
              <a:gd name="connsiteY0" fmla="*/ 228641 h 329900"/>
              <a:gd name="connsiteX1" fmla="*/ 669609 w 1331672"/>
              <a:gd name="connsiteY1" fmla="*/ 151 h 329900"/>
              <a:gd name="connsiteX2" fmla="*/ 1331672 w 1331672"/>
              <a:gd name="connsiteY2" fmla="*/ 203241 h 329900"/>
              <a:gd name="connsiteX3" fmla="*/ 606109 w 1331672"/>
              <a:gd name="connsiteY3" fmla="*/ 241231 h 329900"/>
              <a:gd name="connsiteX4" fmla="*/ 10721 w 1331672"/>
              <a:gd name="connsiteY4" fmla="*/ 228641 h 329900"/>
              <a:gd name="connsiteX0" fmla="*/ 8154 w 1329105"/>
              <a:gd name="connsiteY0" fmla="*/ 228641 h 314413"/>
              <a:gd name="connsiteX1" fmla="*/ 667042 w 1329105"/>
              <a:gd name="connsiteY1" fmla="*/ 151 h 314413"/>
              <a:gd name="connsiteX2" fmla="*/ 1329105 w 1329105"/>
              <a:gd name="connsiteY2" fmla="*/ 203241 h 314413"/>
              <a:gd name="connsiteX3" fmla="*/ 603542 w 1329105"/>
              <a:gd name="connsiteY3" fmla="*/ 241231 h 314413"/>
              <a:gd name="connsiteX4" fmla="*/ 8154 w 1329105"/>
              <a:gd name="connsiteY4" fmla="*/ 228641 h 314413"/>
              <a:gd name="connsiteX0" fmla="*/ 8154 w 1329105"/>
              <a:gd name="connsiteY0" fmla="*/ 228641 h 314413"/>
              <a:gd name="connsiteX1" fmla="*/ 667042 w 1329105"/>
              <a:gd name="connsiteY1" fmla="*/ 151 h 314413"/>
              <a:gd name="connsiteX2" fmla="*/ 1329105 w 1329105"/>
              <a:gd name="connsiteY2" fmla="*/ 203241 h 314413"/>
              <a:gd name="connsiteX3" fmla="*/ 603542 w 1329105"/>
              <a:gd name="connsiteY3" fmla="*/ 241231 h 314413"/>
              <a:gd name="connsiteX4" fmla="*/ 8154 w 1329105"/>
              <a:gd name="connsiteY4" fmla="*/ 228641 h 314413"/>
              <a:gd name="connsiteX0" fmla="*/ 8154 w 1329105"/>
              <a:gd name="connsiteY0" fmla="*/ 228641 h 314413"/>
              <a:gd name="connsiteX1" fmla="*/ 667042 w 1329105"/>
              <a:gd name="connsiteY1" fmla="*/ 151 h 314413"/>
              <a:gd name="connsiteX2" fmla="*/ 1329105 w 1329105"/>
              <a:gd name="connsiteY2" fmla="*/ 203241 h 314413"/>
              <a:gd name="connsiteX3" fmla="*/ 603542 w 1329105"/>
              <a:gd name="connsiteY3" fmla="*/ 241231 h 314413"/>
              <a:gd name="connsiteX4" fmla="*/ 8154 w 1329105"/>
              <a:gd name="connsiteY4" fmla="*/ 228641 h 314413"/>
              <a:gd name="connsiteX0" fmla="*/ 0 w 1320951"/>
              <a:gd name="connsiteY0" fmla="*/ 228641 h 255805"/>
              <a:gd name="connsiteX1" fmla="*/ 658888 w 1320951"/>
              <a:gd name="connsiteY1" fmla="*/ 151 h 255805"/>
              <a:gd name="connsiteX2" fmla="*/ 1320951 w 1320951"/>
              <a:gd name="connsiteY2" fmla="*/ 203241 h 255805"/>
              <a:gd name="connsiteX3" fmla="*/ 595388 w 1320951"/>
              <a:gd name="connsiteY3" fmla="*/ 241231 h 255805"/>
              <a:gd name="connsiteX4" fmla="*/ 0 w 1320951"/>
              <a:gd name="connsiteY4" fmla="*/ 228641 h 25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951" h="255805">
                <a:moveTo>
                  <a:pt x="0" y="228641"/>
                </a:moveTo>
                <a:cubicBezTo>
                  <a:pt x="61383" y="-2039"/>
                  <a:pt x="438730" y="4384"/>
                  <a:pt x="658888" y="151"/>
                </a:cubicBezTo>
                <a:cubicBezTo>
                  <a:pt x="879046" y="-4082"/>
                  <a:pt x="1320951" y="80556"/>
                  <a:pt x="1320951" y="203241"/>
                </a:cubicBezTo>
                <a:cubicBezTo>
                  <a:pt x="1184426" y="195751"/>
                  <a:pt x="815546" y="236998"/>
                  <a:pt x="595388" y="241231"/>
                </a:cubicBezTo>
                <a:cubicBezTo>
                  <a:pt x="375230" y="245464"/>
                  <a:pt x="106892" y="278346"/>
                  <a:pt x="0" y="228641"/>
                </a:cubicBezTo>
                <a:close/>
              </a:path>
            </a:pathLst>
          </a:custGeom>
          <a:solidFill>
            <a:srgbClr val="FFC000">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3" name="Groupe 32"/>
          <p:cNvGrpSpPr/>
          <p:nvPr>
            <p:custDataLst>
              <p:tags r:id="rId5"/>
            </p:custDataLst>
          </p:nvPr>
        </p:nvGrpSpPr>
        <p:grpSpPr>
          <a:xfrm>
            <a:off x="4068184" y="3429000"/>
            <a:ext cx="2160000" cy="2160000"/>
            <a:chOff x="986576" y="3602081"/>
            <a:chExt cx="2160000" cy="2160000"/>
          </a:xfrm>
        </p:grpSpPr>
        <p:grpSp>
          <p:nvGrpSpPr>
            <p:cNvPr id="30" name="Groupe 29"/>
            <p:cNvGrpSpPr/>
            <p:nvPr/>
          </p:nvGrpSpPr>
          <p:grpSpPr>
            <a:xfrm>
              <a:off x="1814548" y="3615666"/>
              <a:ext cx="504056" cy="2132830"/>
              <a:chOff x="1814548" y="3717032"/>
              <a:chExt cx="504056" cy="2132830"/>
            </a:xfrm>
          </p:grpSpPr>
          <p:cxnSp>
            <p:nvCxnSpPr>
              <p:cNvPr id="20" name="Connecteur droit avec flèche 19"/>
              <p:cNvCxnSpPr/>
              <p:nvPr/>
            </p:nvCxnSpPr>
            <p:spPr>
              <a:xfrm>
                <a:off x="2066576" y="3717032"/>
                <a:ext cx="0" cy="213283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5" name="Groupe 4"/>
              <p:cNvGrpSpPr/>
              <p:nvPr/>
            </p:nvGrpSpPr>
            <p:grpSpPr>
              <a:xfrm>
                <a:off x="1814548" y="4319515"/>
                <a:ext cx="504056" cy="1125709"/>
                <a:chOff x="2938799" y="5102290"/>
                <a:chExt cx="504056" cy="1125709"/>
              </a:xfrm>
            </p:grpSpPr>
            <p:sp>
              <p:nvSpPr>
                <p:cNvPr id="4" name="Cube 3"/>
                <p:cNvSpPr/>
                <p:nvPr/>
              </p:nvSpPr>
              <p:spPr>
                <a:xfrm>
                  <a:off x="2938799" y="5579927"/>
                  <a:ext cx="504056" cy="648072"/>
                </a:xfrm>
                <a:prstGeom prst="cub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N</a:t>
                  </a:r>
                  <a:endParaRPr lang="fr-FR" b="1" dirty="0"/>
                </a:p>
              </p:txBody>
            </p:sp>
            <p:sp>
              <p:nvSpPr>
                <p:cNvPr id="6" name="Cube 5"/>
                <p:cNvSpPr/>
                <p:nvPr/>
              </p:nvSpPr>
              <p:spPr>
                <a:xfrm>
                  <a:off x="2938799" y="5102290"/>
                  <a:ext cx="504056" cy="648072"/>
                </a:xfrm>
                <a:prstGeom prst="cube">
                  <a:avLst/>
                </a:prstGeom>
                <a:solidFill>
                  <a:schemeClr val="tx1">
                    <a:lumMod val="65000"/>
                    <a:lumOff val="3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S</a:t>
                  </a:r>
                  <a:endParaRPr lang="fr-FR" b="1" dirty="0"/>
                </a:p>
              </p:txBody>
            </p:sp>
          </p:grpSp>
          <p:cxnSp>
            <p:nvCxnSpPr>
              <p:cNvPr id="27" name="Connecteur droit 26"/>
              <p:cNvCxnSpPr/>
              <p:nvPr/>
            </p:nvCxnSpPr>
            <p:spPr>
              <a:xfrm>
                <a:off x="2066576" y="4217774"/>
                <a:ext cx="0" cy="14733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2" name="Ellipse 31"/>
            <p:cNvSpPr/>
            <p:nvPr/>
          </p:nvSpPr>
          <p:spPr>
            <a:xfrm>
              <a:off x="986576" y="3602081"/>
              <a:ext cx="2160000" cy="2160000"/>
            </a:xfrm>
            <a:prstGeom prst="ellipse">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5" name="Ellipse 24"/>
          <p:cNvSpPr/>
          <p:nvPr>
            <p:custDataLst>
              <p:tags r:id="rId6"/>
            </p:custDataLst>
          </p:nvPr>
        </p:nvSpPr>
        <p:spPr>
          <a:xfrm>
            <a:off x="4601836" y="5425297"/>
            <a:ext cx="1276229" cy="264622"/>
          </a:xfrm>
          <a:custGeom>
            <a:avLst/>
            <a:gdLst>
              <a:gd name="connsiteX0" fmla="*/ 0 w 1330476"/>
              <a:gd name="connsiteY0" fmla="*/ 222140 h 444279"/>
              <a:gd name="connsiteX1" fmla="*/ 665238 w 1330476"/>
              <a:gd name="connsiteY1" fmla="*/ 0 h 444279"/>
              <a:gd name="connsiteX2" fmla="*/ 1330476 w 1330476"/>
              <a:gd name="connsiteY2" fmla="*/ 222140 h 444279"/>
              <a:gd name="connsiteX3" fmla="*/ 665238 w 1330476"/>
              <a:gd name="connsiteY3" fmla="*/ 444280 h 444279"/>
              <a:gd name="connsiteX4" fmla="*/ 0 w 1330476"/>
              <a:gd name="connsiteY4" fmla="*/ 222140 h 444279"/>
              <a:gd name="connsiteX0" fmla="*/ 8 w 1330484"/>
              <a:gd name="connsiteY0" fmla="*/ 54299 h 276439"/>
              <a:gd name="connsiteX1" fmla="*/ 676398 w 1330484"/>
              <a:gd name="connsiteY1" fmla="*/ 55183 h 276439"/>
              <a:gd name="connsiteX2" fmla="*/ 1330484 w 1330484"/>
              <a:gd name="connsiteY2" fmla="*/ 54299 h 276439"/>
              <a:gd name="connsiteX3" fmla="*/ 665246 w 1330484"/>
              <a:gd name="connsiteY3" fmla="*/ 276439 h 276439"/>
              <a:gd name="connsiteX4" fmla="*/ 8 w 1330484"/>
              <a:gd name="connsiteY4" fmla="*/ 54299 h 276439"/>
              <a:gd name="connsiteX0" fmla="*/ 8 w 1330484"/>
              <a:gd name="connsiteY0" fmla="*/ 68372 h 290512"/>
              <a:gd name="connsiteX1" fmla="*/ 676398 w 1330484"/>
              <a:gd name="connsiteY1" fmla="*/ 69256 h 290512"/>
              <a:gd name="connsiteX2" fmla="*/ 1330484 w 1330484"/>
              <a:gd name="connsiteY2" fmla="*/ 68372 h 290512"/>
              <a:gd name="connsiteX3" fmla="*/ 665246 w 1330484"/>
              <a:gd name="connsiteY3" fmla="*/ 290512 h 290512"/>
              <a:gd name="connsiteX4" fmla="*/ 8 w 1330484"/>
              <a:gd name="connsiteY4" fmla="*/ 68372 h 290512"/>
              <a:gd name="connsiteX0" fmla="*/ 5271 w 1335747"/>
              <a:gd name="connsiteY0" fmla="*/ 54299 h 276439"/>
              <a:gd name="connsiteX1" fmla="*/ 681661 w 1335747"/>
              <a:gd name="connsiteY1" fmla="*/ 55183 h 276439"/>
              <a:gd name="connsiteX2" fmla="*/ 1335747 w 1335747"/>
              <a:gd name="connsiteY2" fmla="*/ 54299 h 276439"/>
              <a:gd name="connsiteX3" fmla="*/ 670509 w 1335747"/>
              <a:gd name="connsiteY3" fmla="*/ 276439 h 276439"/>
              <a:gd name="connsiteX4" fmla="*/ 5271 w 1335747"/>
              <a:gd name="connsiteY4" fmla="*/ 54299 h 276439"/>
              <a:gd name="connsiteX0" fmla="*/ 5271 w 1335747"/>
              <a:gd name="connsiteY0" fmla="*/ 54299 h 276439"/>
              <a:gd name="connsiteX1" fmla="*/ 681661 w 1335747"/>
              <a:gd name="connsiteY1" fmla="*/ 55183 h 276439"/>
              <a:gd name="connsiteX2" fmla="*/ 1335747 w 1335747"/>
              <a:gd name="connsiteY2" fmla="*/ 54299 h 276439"/>
              <a:gd name="connsiteX3" fmla="*/ 670509 w 1335747"/>
              <a:gd name="connsiteY3" fmla="*/ 276439 h 276439"/>
              <a:gd name="connsiteX4" fmla="*/ 5271 w 1335747"/>
              <a:gd name="connsiteY4" fmla="*/ 54299 h 276439"/>
              <a:gd name="connsiteX0" fmla="*/ 7044 w 1337520"/>
              <a:gd name="connsiteY0" fmla="*/ 54299 h 276439"/>
              <a:gd name="connsiteX1" fmla="*/ 683434 w 1337520"/>
              <a:gd name="connsiteY1" fmla="*/ 55183 h 276439"/>
              <a:gd name="connsiteX2" fmla="*/ 1337520 w 1337520"/>
              <a:gd name="connsiteY2" fmla="*/ 54299 h 276439"/>
              <a:gd name="connsiteX3" fmla="*/ 672282 w 1337520"/>
              <a:gd name="connsiteY3" fmla="*/ 276439 h 276439"/>
              <a:gd name="connsiteX4" fmla="*/ 7044 w 1337520"/>
              <a:gd name="connsiteY4" fmla="*/ 54299 h 276439"/>
              <a:gd name="connsiteX0" fmla="*/ 5359 w 1323135"/>
              <a:gd name="connsiteY0" fmla="*/ 107015 h 280148"/>
              <a:gd name="connsiteX1" fmla="*/ 669049 w 1323135"/>
              <a:gd name="connsiteY1" fmla="*/ 57099 h 280148"/>
              <a:gd name="connsiteX2" fmla="*/ 1323135 w 1323135"/>
              <a:gd name="connsiteY2" fmla="*/ 56215 h 280148"/>
              <a:gd name="connsiteX3" fmla="*/ 657897 w 1323135"/>
              <a:gd name="connsiteY3" fmla="*/ 278355 h 280148"/>
              <a:gd name="connsiteX4" fmla="*/ 5359 w 1323135"/>
              <a:gd name="connsiteY4" fmla="*/ 107015 h 280148"/>
              <a:gd name="connsiteX0" fmla="*/ 5359 w 1323135"/>
              <a:gd name="connsiteY0" fmla="*/ 107015 h 280148"/>
              <a:gd name="connsiteX1" fmla="*/ 669049 w 1323135"/>
              <a:gd name="connsiteY1" fmla="*/ 57099 h 280148"/>
              <a:gd name="connsiteX2" fmla="*/ 1323135 w 1323135"/>
              <a:gd name="connsiteY2" fmla="*/ 56215 h 280148"/>
              <a:gd name="connsiteX3" fmla="*/ 657897 w 1323135"/>
              <a:gd name="connsiteY3" fmla="*/ 278355 h 280148"/>
              <a:gd name="connsiteX4" fmla="*/ 5359 w 1323135"/>
              <a:gd name="connsiteY4" fmla="*/ 107015 h 280148"/>
              <a:gd name="connsiteX0" fmla="*/ 5256 w 1335732"/>
              <a:gd name="connsiteY0" fmla="*/ 113611 h 281081"/>
              <a:gd name="connsiteX1" fmla="*/ 681646 w 1335732"/>
              <a:gd name="connsiteY1" fmla="*/ 57345 h 281081"/>
              <a:gd name="connsiteX2" fmla="*/ 1335732 w 1335732"/>
              <a:gd name="connsiteY2" fmla="*/ 56461 h 281081"/>
              <a:gd name="connsiteX3" fmla="*/ 670494 w 1335732"/>
              <a:gd name="connsiteY3" fmla="*/ 278601 h 281081"/>
              <a:gd name="connsiteX4" fmla="*/ 5256 w 1335732"/>
              <a:gd name="connsiteY4" fmla="*/ 113611 h 281081"/>
              <a:gd name="connsiteX0" fmla="*/ 0 w 1330476"/>
              <a:gd name="connsiteY0" fmla="*/ 113611 h 279818"/>
              <a:gd name="connsiteX1" fmla="*/ 676390 w 1330476"/>
              <a:gd name="connsiteY1" fmla="*/ 57345 h 279818"/>
              <a:gd name="connsiteX2" fmla="*/ 1330476 w 1330476"/>
              <a:gd name="connsiteY2" fmla="*/ 56461 h 279818"/>
              <a:gd name="connsiteX3" fmla="*/ 665238 w 1330476"/>
              <a:gd name="connsiteY3" fmla="*/ 278601 h 279818"/>
              <a:gd name="connsiteX4" fmla="*/ 0 w 1330476"/>
              <a:gd name="connsiteY4" fmla="*/ 113611 h 279818"/>
              <a:gd name="connsiteX0" fmla="*/ 0 w 1330476"/>
              <a:gd name="connsiteY0" fmla="*/ 116350 h 282557"/>
              <a:gd name="connsiteX1" fmla="*/ 673215 w 1330476"/>
              <a:gd name="connsiteY1" fmla="*/ 50559 h 282557"/>
              <a:gd name="connsiteX2" fmla="*/ 1330476 w 1330476"/>
              <a:gd name="connsiteY2" fmla="*/ 59200 h 282557"/>
              <a:gd name="connsiteX3" fmla="*/ 665238 w 1330476"/>
              <a:gd name="connsiteY3" fmla="*/ 281340 h 282557"/>
              <a:gd name="connsiteX4" fmla="*/ 0 w 1330476"/>
              <a:gd name="connsiteY4" fmla="*/ 116350 h 282557"/>
              <a:gd name="connsiteX0" fmla="*/ 0 w 1343176"/>
              <a:gd name="connsiteY0" fmla="*/ 46959 h 278642"/>
              <a:gd name="connsiteX1" fmla="*/ 685915 w 1343176"/>
              <a:gd name="connsiteY1" fmla="*/ 47843 h 278642"/>
              <a:gd name="connsiteX2" fmla="*/ 1343176 w 1343176"/>
              <a:gd name="connsiteY2" fmla="*/ 56484 h 278642"/>
              <a:gd name="connsiteX3" fmla="*/ 677938 w 1343176"/>
              <a:gd name="connsiteY3" fmla="*/ 278624 h 278642"/>
              <a:gd name="connsiteX4" fmla="*/ 0 w 1343176"/>
              <a:gd name="connsiteY4" fmla="*/ 46959 h 278642"/>
              <a:gd name="connsiteX0" fmla="*/ 668 w 1343844"/>
              <a:gd name="connsiteY0" fmla="*/ 46959 h 278642"/>
              <a:gd name="connsiteX1" fmla="*/ 686583 w 1343844"/>
              <a:gd name="connsiteY1" fmla="*/ 47843 h 278642"/>
              <a:gd name="connsiteX2" fmla="*/ 1343844 w 1343844"/>
              <a:gd name="connsiteY2" fmla="*/ 56484 h 278642"/>
              <a:gd name="connsiteX3" fmla="*/ 678606 w 1343844"/>
              <a:gd name="connsiteY3" fmla="*/ 278624 h 278642"/>
              <a:gd name="connsiteX4" fmla="*/ 668 w 1343844"/>
              <a:gd name="connsiteY4" fmla="*/ 46959 h 278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3844" h="278642">
                <a:moveTo>
                  <a:pt x="668" y="46959"/>
                </a:moveTo>
                <a:cubicBezTo>
                  <a:pt x="94602" y="67233"/>
                  <a:pt x="462720" y="46255"/>
                  <a:pt x="686583" y="47843"/>
                </a:cubicBezTo>
                <a:cubicBezTo>
                  <a:pt x="910446" y="49431"/>
                  <a:pt x="1343844" y="-66201"/>
                  <a:pt x="1343844" y="56484"/>
                </a:cubicBezTo>
                <a:cubicBezTo>
                  <a:pt x="1343844" y="179169"/>
                  <a:pt x="902469" y="280212"/>
                  <a:pt x="678606" y="278624"/>
                </a:cubicBezTo>
                <a:cubicBezTo>
                  <a:pt x="454743" y="277036"/>
                  <a:pt x="-20241" y="277510"/>
                  <a:pt x="668" y="46959"/>
                </a:cubicBezTo>
                <a:close/>
              </a:path>
            </a:pathLst>
          </a:custGeom>
          <a:solidFill>
            <a:srgbClr val="FFC000">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Forme libre 2"/>
          <p:cNvSpPr/>
          <p:nvPr>
            <p:custDataLst>
              <p:tags r:id="rId7"/>
            </p:custDataLst>
          </p:nvPr>
        </p:nvSpPr>
        <p:spPr>
          <a:xfrm>
            <a:off x="4606598" y="5264217"/>
            <a:ext cx="1263534" cy="1069070"/>
          </a:xfrm>
          <a:custGeom>
            <a:avLst/>
            <a:gdLst>
              <a:gd name="connsiteX0" fmla="*/ 343668 w 1742831"/>
              <a:gd name="connsiteY0" fmla="*/ 872092 h 872092"/>
              <a:gd name="connsiteX1" fmla="*/ 522088 w 1742831"/>
              <a:gd name="connsiteY1" fmla="*/ 515253 h 872092"/>
              <a:gd name="connsiteX2" fmla="*/ 53737 w 1742831"/>
              <a:gd name="connsiteY2" fmla="*/ 448346 h 872092"/>
              <a:gd name="connsiteX3" fmla="*/ 9132 w 1742831"/>
              <a:gd name="connsiteY3" fmla="*/ 225321 h 872092"/>
              <a:gd name="connsiteX4" fmla="*/ 20283 w 1742831"/>
              <a:gd name="connsiteY4" fmla="*/ 225321 h 872092"/>
              <a:gd name="connsiteX5" fmla="*/ 209854 w 1742831"/>
              <a:gd name="connsiteY5" fmla="*/ 2297 h 872092"/>
              <a:gd name="connsiteX6" fmla="*/ 1626059 w 1742831"/>
              <a:gd name="connsiteY6" fmla="*/ 124960 h 872092"/>
              <a:gd name="connsiteX7" fmla="*/ 1391883 w 1742831"/>
              <a:gd name="connsiteY7" fmla="*/ 370287 h 872092"/>
              <a:gd name="connsiteX8" fmla="*/ 678205 w 1742831"/>
              <a:gd name="connsiteY8" fmla="*/ 370287 h 872092"/>
              <a:gd name="connsiteX9" fmla="*/ 221005 w 1742831"/>
              <a:gd name="connsiteY9" fmla="*/ 113809 h 872092"/>
              <a:gd name="connsiteX10" fmla="*/ 1469941 w 1742831"/>
              <a:gd name="connsiteY10" fmla="*/ 147263 h 872092"/>
              <a:gd name="connsiteX11" fmla="*/ 1715268 w 1742831"/>
              <a:gd name="connsiteY11" fmla="*/ 660219 h 872092"/>
              <a:gd name="connsiteX12" fmla="*/ 1726419 w 1742831"/>
              <a:gd name="connsiteY12" fmla="*/ 827487 h 872092"/>
              <a:gd name="connsiteX0" fmla="*/ 376587 w 1775750"/>
              <a:gd name="connsiteY0" fmla="*/ 872092 h 872092"/>
              <a:gd name="connsiteX1" fmla="*/ 555007 w 1775750"/>
              <a:gd name="connsiteY1" fmla="*/ 515253 h 872092"/>
              <a:gd name="connsiteX2" fmla="*/ 42051 w 1775750"/>
              <a:gd name="connsiteY2" fmla="*/ 225321 h 872092"/>
              <a:gd name="connsiteX3" fmla="*/ 53202 w 1775750"/>
              <a:gd name="connsiteY3" fmla="*/ 225321 h 872092"/>
              <a:gd name="connsiteX4" fmla="*/ 242773 w 1775750"/>
              <a:gd name="connsiteY4" fmla="*/ 2297 h 872092"/>
              <a:gd name="connsiteX5" fmla="*/ 1658978 w 1775750"/>
              <a:gd name="connsiteY5" fmla="*/ 124960 h 872092"/>
              <a:gd name="connsiteX6" fmla="*/ 1424802 w 1775750"/>
              <a:gd name="connsiteY6" fmla="*/ 370287 h 872092"/>
              <a:gd name="connsiteX7" fmla="*/ 711124 w 1775750"/>
              <a:gd name="connsiteY7" fmla="*/ 370287 h 872092"/>
              <a:gd name="connsiteX8" fmla="*/ 253924 w 1775750"/>
              <a:gd name="connsiteY8" fmla="*/ 113809 h 872092"/>
              <a:gd name="connsiteX9" fmla="*/ 1502860 w 1775750"/>
              <a:gd name="connsiteY9" fmla="*/ 147263 h 872092"/>
              <a:gd name="connsiteX10" fmla="*/ 1748187 w 1775750"/>
              <a:gd name="connsiteY10" fmla="*/ 660219 h 872092"/>
              <a:gd name="connsiteX11" fmla="*/ 1759338 w 1775750"/>
              <a:gd name="connsiteY11" fmla="*/ 827487 h 872092"/>
              <a:gd name="connsiteX0" fmla="*/ 365515 w 1764678"/>
              <a:gd name="connsiteY0" fmla="*/ 872092 h 872092"/>
              <a:gd name="connsiteX1" fmla="*/ 543935 w 1764678"/>
              <a:gd name="connsiteY1" fmla="*/ 515253 h 872092"/>
              <a:gd name="connsiteX2" fmla="*/ 30979 w 1764678"/>
              <a:gd name="connsiteY2" fmla="*/ 225321 h 872092"/>
              <a:gd name="connsiteX3" fmla="*/ 231701 w 1764678"/>
              <a:gd name="connsiteY3" fmla="*/ 2297 h 872092"/>
              <a:gd name="connsiteX4" fmla="*/ 1647906 w 1764678"/>
              <a:gd name="connsiteY4" fmla="*/ 124960 h 872092"/>
              <a:gd name="connsiteX5" fmla="*/ 1413730 w 1764678"/>
              <a:gd name="connsiteY5" fmla="*/ 370287 h 872092"/>
              <a:gd name="connsiteX6" fmla="*/ 700052 w 1764678"/>
              <a:gd name="connsiteY6" fmla="*/ 370287 h 872092"/>
              <a:gd name="connsiteX7" fmla="*/ 242852 w 1764678"/>
              <a:gd name="connsiteY7" fmla="*/ 113809 h 872092"/>
              <a:gd name="connsiteX8" fmla="*/ 1491788 w 1764678"/>
              <a:gd name="connsiteY8" fmla="*/ 147263 h 872092"/>
              <a:gd name="connsiteX9" fmla="*/ 1737115 w 1764678"/>
              <a:gd name="connsiteY9" fmla="*/ 660219 h 872092"/>
              <a:gd name="connsiteX10" fmla="*/ 1748266 w 1764678"/>
              <a:gd name="connsiteY10" fmla="*/ 827487 h 872092"/>
              <a:gd name="connsiteX0" fmla="*/ 318295 w 1717458"/>
              <a:gd name="connsiteY0" fmla="*/ 874510 h 874510"/>
              <a:gd name="connsiteX1" fmla="*/ 496715 w 1717458"/>
              <a:gd name="connsiteY1" fmla="*/ 517671 h 874510"/>
              <a:gd name="connsiteX2" fmla="*/ 50667 w 1717458"/>
              <a:gd name="connsiteY2" fmla="*/ 283495 h 874510"/>
              <a:gd name="connsiteX3" fmla="*/ 184481 w 1717458"/>
              <a:gd name="connsiteY3" fmla="*/ 4715 h 874510"/>
              <a:gd name="connsiteX4" fmla="*/ 1600686 w 1717458"/>
              <a:gd name="connsiteY4" fmla="*/ 127378 h 874510"/>
              <a:gd name="connsiteX5" fmla="*/ 1366510 w 1717458"/>
              <a:gd name="connsiteY5" fmla="*/ 372705 h 874510"/>
              <a:gd name="connsiteX6" fmla="*/ 652832 w 1717458"/>
              <a:gd name="connsiteY6" fmla="*/ 372705 h 874510"/>
              <a:gd name="connsiteX7" fmla="*/ 195632 w 1717458"/>
              <a:gd name="connsiteY7" fmla="*/ 116227 h 874510"/>
              <a:gd name="connsiteX8" fmla="*/ 1444568 w 1717458"/>
              <a:gd name="connsiteY8" fmla="*/ 149681 h 874510"/>
              <a:gd name="connsiteX9" fmla="*/ 1689895 w 1717458"/>
              <a:gd name="connsiteY9" fmla="*/ 662637 h 874510"/>
              <a:gd name="connsiteX10" fmla="*/ 1701046 w 1717458"/>
              <a:gd name="connsiteY10" fmla="*/ 829905 h 874510"/>
              <a:gd name="connsiteX0" fmla="*/ 312301 w 1711464"/>
              <a:gd name="connsiteY0" fmla="*/ 893372 h 893372"/>
              <a:gd name="connsiteX1" fmla="*/ 490721 w 1711464"/>
              <a:gd name="connsiteY1" fmla="*/ 536533 h 893372"/>
              <a:gd name="connsiteX2" fmla="*/ 44673 w 1711464"/>
              <a:gd name="connsiteY2" fmla="*/ 302357 h 893372"/>
              <a:gd name="connsiteX3" fmla="*/ 178487 w 1711464"/>
              <a:gd name="connsiteY3" fmla="*/ 23577 h 893372"/>
              <a:gd name="connsiteX4" fmla="*/ 1483180 w 1711464"/>
              <a:gd name="connsiteY4" fmla="*/ 57030 h 893372"/>
              <a:gd name="connsiteX5" fmla="*/ 1360516 w 1711464"/>
              <a:gd name="connsiteY5" fmla="*/ 391567 h 893372"/>
              <a:gd name="connsiteX6" fmla="*/ 646838 w 1711464"/>
              <a:gd name="connsiteY6" fmla="*/ 391567 h 893372"/>
              <a:gd name="connsiteX7" fmla="*/ 189638 w 1711464"/>
              <a:gd name="connsiteY7" fmla="*/ 135089 h 893372"/>
              <a:gd name="connsiteX8" fmla="*/ 1438574 w 1711464"/>
              <a:gd name="connsiteY8" fmla="*/ 168543 h 893372"/>
              <a:gd name="connsiteX9" fmla="*/ 1683901 w 1711464"/>
              <a:gd name="connsiteY9" fmla="*/ 681499 h 893372"/>
              <a:gd name="connsiteX10" fmla="*/ 1695052 w 1711464"/>
              <a:gd name="connsiteY10" fmla="*/ 848767 h 893372"/>
              <a:gd name="connsiteX0" fmla="*/ 302703 w 1701866"/>
              <a:gd name="connsiteY0" fmla="*/ 919588 h 919588"/>
              <a:gd name="connsiteX1" fmla="*/ 481123 w 1701866"/>
              <a:gd name="connsiteY1" fmla="*/ 562749 h 919588"/>
              <a:gd name="connsiteX2" fmla="*/ 35075 w 1701866"/>
              <a:gd name="connsiteY2" fmla="*/ 328573 h 919588"/>
              <a:gd name="connsiteX3" fmla="*/ 191191 w 1701866"/>
              <a:gd name="connsiteY3" fmla="*/ 16339 h 919588"/>
              <a:gd name="connsiteX4" fmla="*/ 1473582 w 1701866"/>
              <a:gd name="connsiteY4" fmla="*/ 83246 h 919588"/>
              <a:gd name="connsiteX5" fmla="*/ 1350918 w 1701866"/>
              <a:gd name="connsiteY5" fmla="*/ 417783 h 919588"/>
              <a:gd name="connsiteX6" fmla="*/ 637240 w 1701866"/>
              <a:gd name="connsiteY6" fmla="*/ 417783 h 919588"/>
              <a:gd name="connsiteX7" fmla="*/ 180040 w 1701866"/>
              <a:gd name="connsiteY7" fmla="*/ 161305 h 919588"/>
              <a:gd name="connsiteX8" fmla="*/ 1428976 w 1701866"/>
              <a:gd name="connsiteY8" fmla="*/ 194759 h 919588"/>
              <a:gd name="connsiteX9" fmla="*/ 1674303 w 1701866"/>
              <a:gd name="connsiteY9" fmla="*/ 707715 h 919588"/>
              <a:gd name="connsiteX10" fmla="*/ 1685454 w 1701866"/>
              <a:gd name="connsiteY10" fmla="*/ 874983 h 919588"/>
              <a:gd name="connsiteX0" fmla="*/ 299769 w 1698932"/>
              <a:gd name="connsiteY0" fmla="*/ 929330 h 929330"/>
              <a:gd name="connsiteX1" fmla="*/ 478189 w 1698932"/>
              <a:gd name="connsiteY1" fmla="*/ 572491 h 929330"/>
              <a:gd name="connsiteX2" fmla="*/ 32141 w 1698932"/>
              <a:gd name="connsiteY2" fmla="*/ 338315 h 929330"/>
              <a:gd name="connsiteX3" fmla="*/ 188257 w 1698932"/>
              <a:gd name="connsiteY3" fmla="*/ 26081 h 929330"/>
              <a:gd name="connsiteX4" fmla="*/ 1470648 w 1698932"/>
              <a:gd name="connsiteY4" fmla="*/ 92988 h 929330"/>
              <a:gd name="connsiteX5" fmla="*/ 1347984 w 1698932"/>
              <a:gd name="connsiteY5" fmla="*/ 427525 h 929330"/>
              <a:gd name="connsiteX6" fmla="*/ 634306 w 1698932"/>
              <a:gd name="connsiteY6" fmla="*/ 427525 h 929330"/>
              <a:gd name="connsiteX7" fmla="*/ 177106 w 1698932"/>
              <a:gd name="connsiteY7" fmla="*/ 171047 h 929330"/>
              <a:gd name="connsiteX8" fmla="*/ 1426042 w 1698932"/>
              <a:gd name="connsiteY8" fmla="*/ 204501 h 929330"/>
              <a:gd name="connsiteX9" fmla="*/ 1671369 w 1698932"/>
              <a:gd name="connsiteY9" fmla="*/ 717457 h 929330"/>
              <a:gd name="connsiteX10" fmla="*/ 1682520 w 1698932"/>
              <a:gd name="connsiteY10" fmla="*/ 884725 h 929330"/>
              <a:gd name="connsiteX0" fmla="*/ 299769 w 1698932"/>
              <a:gd name="connsiteY0" fmla="*/ 929330 h 929330"/>
              <a:gd name="connsiteX1" fmla="*/ 478189 w 1698932"/>
              <a:gd name="connsiteY1" fmla="*/ 572491 h 929330"/>
              <a:gd name="connsiteX2" fmla="*/ 32141 w 1698932"/>
              <a:gd name="connsiteY2" fmla="*/ 338315 h 929330"/>
              <a:gd name="connsiteX3" fmla="*/ 188257 w 1698932"/>
              <a:gd name="connsiteY3" fmla="*/ 26081 h 929330"/>
              <a:gd name="connsiteX4" fmla="*/ 1470648 w 1698932"/>
              <a:gd name="connsiteY4" fmla="*/ 92988 h 929330"/>
              <a:gd name="connsiteX5" fmla="*/ 1347984 w 1698932"/>
              <a:gd name="connsiteY5" fmla="*/ 427525 h 929330"/>
              <a:gd name="connsiteX6" fmla="*/ 634306 w 1698932"/>
              <a:gd name="connsiteY6" fmla="*/ 427525 h 929330"/>
              <a:gd name="connsiteX7" fmla="*/ 177106 w 1698932"/>
              <a:gd name="connsiteY7" fmla="*/ 171047 h 929330"/>
              <a:gd name="connsiteX8" fmla="*/ 1671369 w 1698932"/>
              <a:gd name="connsiteY8" fmla="*/ 717457 h 929330"/>
              <a:gd name="connsiteX9" fmla="*/ 1682520 w 1698932"/>
              <a:gd name="connsiteY9" fmla="*/ 884725 h 929330"/>
              <a:gd name="connsiteX0" fmla="*/ 299769 w 1682739"/>
              <a:gd name="connsiteY0" fmla="*/ 929330 h 929330"/>
              <a:gd name="connsiteX1" fmla="*/ 478189 w 1682739"/>
              <a:gd name="connsiteY1" fmla="*/ 572491 h 929330"/>
              <a:gd name="connsiteX2" fmla="*/ 32141 w 1682739"/>
              <a:gd name="connsiteY2" fmla="*/ 338315 h 929330"/>
              <a:gd name="connsiteX3" fmla="*/ 188257 w 1682739"/>
              <a:gd name="connsiteY3" fmla="*/ 26081 h 929330"/>
              <a:gd name="connsiteX4" fmla="*/ 1470648 w 1682739"/>
              <a:gd name="connsiteY4" fmla="*/ 92988 h 929330"/>
              <a:gd name="connsiteX5" fmla="*/ 1347984 w 1682739"/>
              <a:gd name="connsiteY5" fmla="*/ 427525 h 929330"/>
              <a:gd name="connsiteX6" fmla="*/ 634306 w 1682739"/>
              <a:gd name="connsiteY6" fmla="*/ 427525 h 929330"/>
              <a:gd name="connsiteX7" fmla="*/ 177106 w 1682739"/>
              <a:gd name="connsiteY7" fmla="*/ 171047 h 929330"/>
              <a:gd name="connsiteX8" fmla="*/ 812725 w 1682739"/>
              <a:gd name="connsiteY8" fmla="*/ 583642 h 929330"/>
              <a:gd name="connsiteX9" fmla="*/ 1682520 w 1682739"/>
              <a:gd name="connsiteY9" fmla="*/ 884725 h 929330"/>
              <a:gd name="connsiteX0" fmla="*/ 299769 w 1555933"/>
              <a:gd name="connsiteY0" fmla="*/ 929330 h 1074295"/>
              <a:gd name="connsiteX1" fmla="*/ 478189 w 1555933"/>
              <a:gd name="connsiteY1" fmla="*/ 572491 h 1074295"/>
              <a:gd name="connsiteX2" fmla="*/ 32141 w 1555933"/>
              <a:gd name="connsiteY2" fmla="*/ 338315 h 1074295"/>
              <a:gd name="connsiteX3" fmla="*/ 188257 w 1555933"/>
              <a:gd name="connsiteY3" fmla="*/ 26081 h 1074295"/>
              <a:gd name="connsiteX4" fmla="*/ 1470648 w 1555933"/>
              <a:gd name="connsiteY4" fmla="*/ 92988 h 1074295"/>
              <a:gd name="connsiteX5" fmla="*/ 1347984 w 1555933"/>
              <a:gd name="connsiteY5" fmla="*/ 427525 h 1074295"/>
              <a:gd name="connsiteX6" fmla="*/ 634306 w 1555933"/>
              <a:gd name="connsiteY6" fmla="*/ 427525 h 1074295"/>
              <a:gd name="connsiteX7" fmla="*/ 177106 w 1555933"/>
              <a:gd name="connsiteY7" fmla="*/ 171047 h 1074295"/>
              <a:gd name="connsiteX8" fmla="*/ 812725 w 1555933"/>
              <a:gd name="connsiteY8" fmla="*/ 583642 h 1074295"/>
              <a:gd name="connsiteX9" fmla="*/ 578549 w 1555933"/>
              <a:gd name="connsiteY9" fmla="*/ 1074295 h 1074295"/>
              <a:gd name="connsiteX0" fmla="*/ 299769 w 1555933"/>
              <a:gd name="connsiteY0" fmla="*/ 929330 h 1074295"/>
              <a:gd name="connsiteX1" fmla="*/ 478189 w 1555933"/>
              <a:gd name="connsiteY1" fmla="*/ 572491 h 1074295"/>
              <a:gd name="connsiteX2" fmla="*/ 32141 w 1555933"/>
              <a:gd name="connsiteY2" fmla="*/ 338315 h 1074295"/>
              <a:gd name="connsiteX3" fmla="*/ 188257 w 1555933"/>
              <a:gd name="connsiteY3" fmla="*/ 26081 h 1074295"/>
              <a:gd name="connsiteX4" fmla="*/ 1470648 w 1555933"/>
              <a:gd name="connsiteY4" fmla="*/ 92988 h 1074295"/>
              <a:gd name="connsiteX5" fmla="*/ 1347984 w 1555933"/>
              <a:gd name="connsiteY5" fmla="*/ 427525 h 1074295"/>
              <a:gd name="connsiteX6" fmla="*/ 634306 w 1555933"/>
              <a:gd name="connsiteY6" fmla="*/ 427525 h 1074295"/>
              <a:gd name="connsiteX7" fmla="*/ 812725 w 1555933"/>
              <a:gd name="connsiteY7" fmla="*/ 583642 h 1074295"/>
              <a:gd name="connsiteX8" fmla="*/ 578549 w 1555933"/>
              <a:gd name="connsiteY8" fmla="*/ 1074295 h 1074295"/>
              <a:gd name="connsiteX0" fmla="*/ 259964 w 1516128"/>
              <a:gd name="connsiteY0" fmla="*/ 918783 h 1063748"/>
              <a:gd name="connsiteX1" fmla="*/ 438384 w 1516128"/>
              <a:gd name="connsiteY1" fmla="*/ 561944 h 1063748"/>
              <a:gd name="connsiteX2" fmla="*/ 59243 w 1516128"/>
              <a:gd name="connsiteY2" fmla="*/ 316617 h 1063748"/>
              <a:gd name="connsiteX3" fmla="*/ 148452 w 1516128"/>
              <a:gd name="connsiteY3" fmla="*/ 15534 h 1063748"/>
              <a:gd name="connsiteX4" fmla="*/ 1430843 w 1516128"/>
              <a:gd name="connsiteY4" fmla="*/ 82441 h 1063748"/>
              <a:gd name="connsiteX5" fmla="*/ 1308179 w 1516128"/>
              <a:gd name="connsiteY5" fmla="*/ 416978 h 1063748"/>
              <a:gd name="connsiteX6" fmla="*/ 594501 w 1516128"/>
              <a:gd name="connsiteY6" fmla="*/ 416978 h 1063748"/>
              <a:gd name="connsiteX7" fmla="*/ 772920 w 1516128"/>
              <a:gd name="connsiteY7" fmla="*/ 573095 h 1063748"/>
              <a:gd name="connsiteX8" fmla="*/ 538744 w 1516128"/>
              <a:gd name="connsiteY8" fmla="*/ 1063748 h 1063748"/>
              <a:gd name="connsiteX0" fmla="*/ 290788 w 1546952"/>
              <a:gd name="connsiteY0" fmla="*/ 918783 h 1063748"/>
              <a:gd name="connsiteX1" fmla="*/ 469208 w 1546952"/>
              <a:gd name="connsiteY1" fmla="*/ 561944 h 1063748"/>
              <a:gd name="connsiteX2" fmla="*/ 90067 w 1546952"/>
              <a:gd name="connsiteY2" fmla="*/ 316617 h 1063748"/>
              <a:gd name="connsiteX3" fmla="*/ 179276 w 1546952"/>
              <a:gd name="connsiteY3" fmla="*/ 15534 h 1063748"/>
              <a:gd name="connsiteX4" fmla="*/ 1461667 w 1546952"/>
              <a:gd name="connsiteY4" fmla="*/ 82441 h 1063748"/>
              <a:gd name="connsiteX5" fmla="*/ 1339003 w 1546952"/>
              <a:gd name="connsiteY5" fmla="*/ 416978 h 1063748"/>
              <a:gd name="connsiteX6" fmla="*/ 625325 w 1546952"/>
              <a:gd name="connsiteY6" fmla="*/ 416978 h 1063748"/>
              <a:gd name="connsiteX7" fmla="*/ 803744 w 1546952"/>
              <a:gd name="connsiteY7" fmla="*/ 573095 h 1063748"/>
              <a:gd name="connsiteX8" fmla="*/ 569568 w 1546952"/>
              <a:gd name="connsiteY8" fmla="*/ 1063748 h 1063748"/>
              <a:gd name="connsiteX0" fmla="*/ 323585 w 1579749"/>
              <a:gd name="connsiteY0" fmla="*/ 918783 h 1063748"/>
              <a:gd name="connsiteX1" fmla="*/ 502005 w 1579749"/>
              <a:gd name="connsiteY1" fmla="*/ 561944 h 1063748"/>
              <a:gd name="connsiteX2" fmla="*/ 122864 w 1579749"/>
              <a:gd name="connsiteY2" fmla="*/ 316617 h 1063748"/>
              <a:gd name="connsiteX3" fmla="*/ 212073 w 1579749"/>
              <a:gd name="connsiteY3" fmla="*/ 15534 h 1063748"/>
              <a:gd name="connsiteX4" fmla="*/ 1494464 w 1579749"/>
              <a:gd name="connsiteY4" fmla="*/ 82441 h 1063748"/>
              <a:gd name="connsiteX5" fmla="*/ 1371800 w 1579749"/>
              <a:gd name="connsiteY5" fmla="*/ 416978 h 1063748"/>
              <a:gd name="connsiteX6" fmla="*/ 658122 w 1579749"/>
              <a:gd name="connsiteY6" fmla="*/ 416978 h 1063748"/>
              <a:gd name="connsiteX7" fmla="*/ 836541 w 1579749"/>
              <a:gd name="connsiteY7" fmla="*/ 573095 h 1063748"/>
              <a:gd name="connsiteX8" fmla="*/ 602365 w 1579749"/>
              <a:gd name="connsiteY8" fmla="*/ 1063748 h 1063748"/>
              <a:gd name="connsiteX0" fmla="*/ 323585 w 1551504"/>
              <a:gd name="connsiteY0" fmla="*/ 917103 h 1062068"/>
              <a:gd name="connsiteX1" fmla="*/ 502005 w 1551504"/>
              <a:gd name="connsiteY1" fmla="*/ 560264 h 1062068"/>
              <a:gd name="connsiteX2" fmla="*/ 122864 w 1551504"/>
              <a:gd name="connsiteY2" fmla="*/ 314937 h 1062068"/>
              <a:gd name="connsiteX3" fmla="*/ 212073 w 1551504"/>
              <a:gd name="connsiteY3" fmla="*/ 13854 h 1062068"/>
              <a:gd name="connsiteX4" fmla="*/ 1494464 w 1551504"/>
              <a:gd name="connsiteY4" fmla="*/ 80761 h 1062068"/>
              <a:gd name="connsiteX5" fmla="*/ 1260288 w 1551504"/>
              <a:gd name="connsiteY5" fmla="*/ 348391 h 1062068"/>
              <a:gd name="connsiteX6" fmla="*/ 658122 w 1551504"/>
              <a:gd name="connsiteY6" fmla="*/ 415298 h 1062068"/>
              <a:gd name="connsiteX7" fmla="*/ 836541 w 1551504"/>
              <a:gd name="connsiteY7" fmla="*/ 571415 h 1062068"/>
              <a:gd name="connsiteX8" fmla="*/ 602365 w 1551504"/>
              <a:gd name="connsiteY8" fmla="*/ 1062068 h 1062068"/>
              <a:gd name="connsiteX0" fmla="*/ 319196 w 1470309"/>
              <a:gd name="connsiteY0" fmla="*/ 919831 h 1064796"/>
              <a:gd name="connsiteX1" fmla="*/ 497616 w 1470309"/>
              <a:gd name="connsiteY1" fmla="*/ 562992 h 1064796"/>
              <a:gd name="connsiteX2" fmla="*/ 118475 w 1470309"/>
              <a:gd name="connsiteY2" fmla="*/ 317665 h 1064796"/>
              <a:gd name="connsiteX3" fmla="*/ 207684 w 1470309"/>
              <a:gd name="connsiteY3" fmla="*/ 16582 h 1064796"/>
              <a:gd name="connsiteX4" fmla="*/ 1400865 w 1470309"/>
              <a:gd name="connsiteY4" fmla="*/ 72338 h 1064796"/>
              <a:gd name="connsiteX5" fmla="*/ 1255899 w 1470309"/>
              <a:gd name="connsiteY5" fmla="*/ 351119 h 1064796"/>
              <a:gd name="connsiteX6" fmla="*/ 653733 w 1470309"/>
              <a:gd name="connsiteY6" fmla="*/ 418026 h 1064796"/>
              <a:gd name="connsiteX7" fmla="*/ 832152 w 1470309"/>
              <a:gd name="connsiteY7" fmla="*/ 574143 h 1064796"/>
              <a:gd name="connsiteX8" fmla="*/ 597976 w 1470309"/>
              <a:gd name="connsiteY8" fmla="*/ 1064796 h 1064796"/>
              <a:gd name="connsiteX0" fmla="*/ 319196 w 1465441"/>
              <a:gd name="connsiteY0" fmla="*/ 937222 h 1082187"/>
              <a:gd name="connsiteX1" fmla="*/ 497616 w 1465441"/>
              <a:gd name="connsiteY1" fmla="*/ 580383 h 1082187"/>
              <a:gd name="connsiteX2" fmla="*/ 118475 w 1465441"/>
              <a:gd name="connsiteY2" fmla="*/ 335056 h 1082187"/>
              <a:gd name="connsiteX3" fmla="*/ 207684 w 1465441"/>
              <a:gd name="connsiteY3" fmla="*/ 33973 h 1082187"/>
              <a:gd name="connsiteX4" fmla="*/ 1400865 w 1465441"/>
              <a:gd name="connsiteY4" fmla="*/ 89729 h 1082187"/>
              <a:gd name="connsiteX5" fmla="*/ 1255899 w 1465441"/>
              <a:gd name="connsiteY5" fmla="*/ 368510 h 1082187"/>
              <a:gd name="connsiteX6" fmla="*/ 653733 w 1465441"/>
              <a:gd name="connsiteY6" fmla="*/ 435417 h 1082187"/>
              <a:gd name="connsiteX7" fmla="*/ 832152 w 1465441"/>
              <a:gd name="connsiteY7" fmla="*/ 591534 h 1082187"/>
              <a:gd name="connsiteX8" fmla="*/ 597976 w 1465441"/>
              <a:gd name="connsiteY8" fmla="*/ 1082187 h 1082187"/>
              <a:gd name="connsiteX0" fmla="*/ 319196 w 1465441"/>
              <a:gd name="connsiteY0" fmla="*/ 937222 h 1082187"/>
              <a:gd name="connsiteX1" fmla="*/ 497616 w 1465441"/>
              <a:gd name="connsiteY1" fmla="*/ 580383 h 1082187"/>
              <a:gd name="connsiteX2" fmla="*/ 118475 w 1465441"/>
              <a:gd name="connsiteY2" fmla="*/ 335056 h 1082187"/>
              <a:gd name="connsiteX3" fmla="*/ 207684 w 1465441"/>
              <a:gd name="connsiteY3" fmla="*/ 33973 h 1082187"/>
              <a:gd name="connsiteX4" fmla="*/ 1400865 w 1465441"/>
              <a:gd name="connsiteY4" fmla="*/ 89729 h 1082187"/>
              <a:gd name="connsiteX5" fmla="*/ 1255899 w 1465441"/>
              <a:gd name="connsiteY5" fmla="*/ 368510 h 1082187"/>
              <a:gd name="connsiteX6" fmla="*/ 653733 w 1465441"/>
              <a:gd name="connsiteY6" fmla="*/ 435417 h 1082187"/>
              <a:gd name="connsiteX7" fmla="*/ 664884 w 1465441"/>
              <a:gd name="connsiteY7" fmla="*/ 658441 h 1082187"/>
              <a:gd name="connsiteX8" fmla="*/ 597976 w 1465441"/>
              <a:gd name="connsiteY8" fmla="*/ 1082187 h 1082187"/>
              <a:gd name="connsiteX0" fmla="*/ 256530 w 1402775"/>
              <a:gd name="connsiteY0" fmla="*/ 938740 h 1083705"/>
              <a:gd name="connsiteX1" fmla="*/ 434950 w 1402775"/>
              <a:gd name="connsiteY1" fmla="*/ 581901 h 1083705"/>
              <a:gd name="connsiteX2" fmla="*/ 156170 w 1402775"/>
              <a:gd name="connsiteY2" fmla="*/ 358876 h 1083705"/>
              <a:gd name="connsiteX3" fmla="*/ 145018 w 1402775"/>
              <a:gd name="connsiteY3" fmla="*/ 35491 h 1083705"/>
              <a:gd name="connsiteX4" fmla="*/ 1338199 w 1402775"/>
              <a:gd name="connsiteY4" fmla="*/ 91247 h 1083705"/>
              <a:gd name="connsiteX5" fmla="*/ 1193233 w 1402775"/>
              <a:gd name="connsiteY5" fmla="*/ 370028 h 1083705"/>
              <a:gd name="connsiteX6" fmla="*/ 591067 w 1402775"/>
              <a:gd name="connsiteY6" fmla="*/ 436935 h 1083705"/>
              <a:gd name="connsiteX7" fmla="*/ 602218 w 1402775"/>
              <a:gd name="connsiteY7" fmla="*/ 659959 h 1083705"/>
              <a:gd name="connsiteX8" fmla="*/ 535310 w 1402775"/>
              <a:gd name="connsiteY8" fmla="*/ 1083705 h 1083705"/>
              <a:gd name="connsiteX0" fmla="*/ 218684 w 1330476"/>
              <a:gd name="connsiteY0" fmla="*/ 980744 h 1125709"/>
              <a:gd name="connsiteX1" fmla="*/ 397104 w 1330476"/>
              <a:gd name="connsiteY1" fmla="*/ 623905 h 1125709"/>
              <a:gd name="connsiteX2" fmla="*/ 118324 w 1330476"/>
              <a:gd name="connsiteY2" fmla="*/ 400880 h 1125709"/>
              <a:gd name="connsiteX3" fmla="*/ 107172 w 1330476"/>
              <a:gd name="connsiteY3" fmla="*/ 77495 h 1125709"/>
              <a:gd name="connsiteX4" fmla="*/ 653871 w 1330476"/>
              <a:gd name="connsiteY4" fmla="*/ 2272 h 1125709"/>
              <a:gd name="connsiteX5" fmla="*/ 1300353 w 1330476"/>
              <a:gd name="connsiteY5" fmla="*/ 133251 h 1125709"/>
              <a:gd name="connsiteX6" fmla="*/ 1155387 w 1330476"/>
              <a:gd name="connsiteY6" fmla="*/ 412032 h 1125709"/>
              <a:gd name="connsiteX7" fmla="*/ 553221 w 1330476"/>
              <a:gd name="connsiteY7" fmla="*/ 478939 h 1125709"/>
              <a:gd name="connsiteX8" fmla="*/ 564372 w 1330476"/>
              <a:gd name="connsiteY8" fmla="*/ 701963 h 1125709"/>
              <a:gd name="connsiteX9" fmla="*/ 497464 w 1330476"/>
              <a:gd name="connsiteY9" fmla="*/ 1125709 h 1125709"/>
              <a:gd name="connsiteX0" fmla="*/ 288891 w 1330476"/>
              <a:gd name="connsiteY0" fmla="*/ 1030892 h 1125709"/>
              <a:gd name="connsiteX1" fmla="*/ 397104 w 1330476"/>
              <a:gd name="connsiteY1" fmla="*/ 623905 h 1125709"/>
              <a:gd name="connsiteX2" fmla="*/ 118324 w 1330476"/>
              <a:gd name="connsiteY2" fmla="*/ 400880 h 1125709"/>
              <a:gd name="connsiteX3" fmla="*/ 107172 w 1330476"/>
              <a:gd name="connsiteY3" fmla="*/ 77495 h 1125709"/>
              <a:gd name="connsiteX4" fmla="*/ 653871 w 1330476"/>
              <a:gd name="connsiteY4" fmla="*/ 2272 h 1125709"/>
              <a:gd name="connsiteX5" fmla="*/ 1300353 w 1330476"/>
              <a:gd name="connsiteY5" fmla="*/ 133251 h 1125709"/>
              <a:gd name="connsiteX6" fmla="*/ 1155387 w 1330476"/>
              <a:gd name="connsiteY6" fmla="*/ 412032 h 1125709"/>
              <a:gd name="connsiteX7" fmla="*/ 553221 w 1330476"/>
              <a:gd name="connsiteY7" fmla="*/ 478939 h 1125709"/>
              <a:gd name="connsiteX8" fmla="*/ 564372 w 1330476"/>
              <a:gd name="connsiteY8" fmla="*/ 701963 h 1125709"/>
              <a:gd name="connsiteX9" fmla="*/ 497464 w 1330476"/>
              <a:gd name="connsiteY9" fmla="*/ 1125709 h 1125709"/>
              <a:gd name="connsiteX0" fmla="*/ 288891 w 1330476"/>
              <a:gd name="connsiteY0" fmla="*/ 1030892 h 1125709"/>
              <a:gd name="connsiteX1" fmla="*/ 397104 w 1330476"/>
              <a:gd name="connsiteY1" fmla="*/ 623905 h 1125709"/>
              <a:gd name="connsiteX2" fmla="*/ 118324 w 1330476"/>
              <a:gd name="connsiteY2" fmla="*/ 400880 h 1125709"/>
              <a:gd name="connsiteX3" fmla="*/ 107172 w 1330476"/>
              <a:gd name="connsiteY3" fmla="*/ 77495 h 1125709"/>
              <a:gd name="connsiteX4" fmla="*/ 653871 w 1330476"/>
              <a:gd name="connsiteY4" fmla="*/ 2272 h 1125709"/>
              <a:gd name="connsiteX5" fmla="*/ 1300353 w 1330476"/>
              <a:gd name="connsiteY5" fmla="*/ 133251 h 1125709"/>
              <a:gd name="connsiteX6" fmla="*/ 1155387 w 1330476"/>
              <a:gd name="connsiteY6" fmla="*/ 412032 h 1125709"/>
              <a:gd name="connsiteX7" fmla="*/ 553221 w 1330476"/>
              <a:gd name="connsiteY7" fmla="*/ 478939 h 1125709"/>
              <a:gd name="connsiteX8" fmla="*/ 564372 w 1330476"/>
              <a:gd name="connsiteY8" fmla="*/ 701963 h 1125709"/>
              <a:gd name="connsiteX9" fmla="*/ 497464 w 1330476"/>
              <a:gd name="connsiteY9" fmla="*/ 1125709 h 1125709"/>
              <a:gd name="connsiteX0" fmla="*/ 288891 w 1330476"/>
              <a:gd name="connsiteY0" fmla="*/ 1030892 h 1125709"/>
              <a:gd name="connsiteX1" fmla="*/ 397104 w 1330476"/>
              <a:gd name="connsiteY1" fmla="*/ 623905 h 1125709"/>
              <a:gd name="connsiteX2" fmla="*/ 118324 w 1330476"/>
              <a:gd name="connsiteY2" fmla="*/ 400880 h 1125709"/>
              <a:gd name="connsiteX3" fmla="*/ 107172 w 1330476"/>
              <a:gd name="connsiteY3" fmla="*/ 77495 h 1125709"/>
              <a:gd name="connsiteX4" fmla="*/ 653871 w 1330476"/>
              <a:gd name="connsiteY4" fmla="*/ 2272 h 1125709"/>
              <a:gd name="connsiteX5" fmla="*/ 1300353 w 1330476"/>
              <a:gd name="connsiteY5" fmla="*/ 133251 h 1125709"/>
              <a:gd name="connsiteX6" fmla="*/ 1155387 w 1330476"/>
              <a:gd name="connsiteY6" fmla="*/ 412032 h 1125709"/>
              <a:gd name="connsiteX7" fmla="*/ 553221 w 1330476"/>
              <a:gd name="connsiteY7" fmla="*/ 478939 h 1125709"/>
              <a:gd name="connsiteX8" fmla="*/ 564372 w 1330476"/>
              <a:gd name="connsiteY8" fmla="*/ 701963 h 1125709"/>
              <a:gd name="connsiteX9" fmla="*/ 497464 w 1330476"/>
              <a:gd name="connsiteY9" fmla="*/ 1125709 h 1125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30476" h="1125709">
                <a:moveTo>
                  <a:pt x="288891" y="1030892"/>
                </a:moveTo>
                <a:cubicBezTo>
                  <a:pt x="377187" y="867725"/>
                  <a:pt x="425532" y="728907"/>
                  <a:pt x="397104" y="623905"/>
                </a:cubicBezTo>
                <a:cubicBezTo>
                  <a:pt x="368676" y="518903"/>
                  <a:pt x="322763" y="447343"/>
                  <a:pt x="118324" y="400880"/>
                </a:cubicBezTo>
                <a:cubicBezTo>
                  <a:pt x="-86115" y="354417"/>
                  <a:pt x="17914" y="143930"/>
                  <a:pt x="107172" y="77495"/>
                </a:cubicBezTo>
                <a:cubicBezTo>
                  <a:pt x="196430" y="11060"/>
                  <a:pt x="455008" y="-7021"/>
                  <a:pt x="653871" y="2272"/>
                </a:cubicBezTo>
                <a:cubicBezTo>
                  <a:pt x="852734" y="11565"/>
                  <a:pt x="1216767" y="64958"/>
                  <a:pt x="1300353" y="133251"/>
                </a:cubicBezTo>
                <a:cubicBezTo>
                  <a:pt x="1383939" y="201544"/>
                  <a:pt x="1279909" y="354417"/>
                  <a:pt x="1155387" y="412032"/>
                </a:cubicBezTo>
                <a:cubicBezTo>
                  <a:pt x="1030865" y="469647"/>
                  <a:pt x="651723" y="430617"/>
                  <a:pt x="553221" y="478939"/>
                </a:cubicBezTo>
                <a:cubicBezTo>
                  <a:pt x="454719" y="527261"/>
                  <a:pt x="548590" y="594168"/>
                  <a:pt x="564372" y="701963"/>
                </a:cubicBezTo>
                <a:cubicBezTo>
                  <a:pt x="580154" y="809758"/>
                  <a:pt x="513261" y="1098760"/>
                  <a:pt x="497464" y="1125709"/>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1" name="Groupe 50"/>
          <p:cNvGrpSpPr/>
          <p:nvPr>
            <p:custDataLst>
              <p:tags r:id="rId8"/>
            </p:custDataLst>
          </p:nvPr>
        </p:nvGrpSpPr>
        <p:grpSpPr>
          <a:xfrm>
            <a:off x="6863230" y="2780928"/>
            <a:ext cx="2317282" cy="3072518"/>
            <a:chOff x="6725607" y="2927907"/>
            <a:chExt cx="2317282" cy="3072518"/>
          </a:xfrm>
        </p:grpSpPr>
        <p:sp>
          <p:nvSpPr>
            <p:cNvPr id="34" name="Ellipse 33"/>
            <p:cNvSpPr/>
            <p:nvPr/>
          </p:nvSpPr>
          <p:spPr>
            <a:xfrm>
              <a:off x="6725607" y="3393832"/>
              <a:ext cx="2317282" cy="2317282"/>
            </a:xfrm>
            <a:prstGeom prst="ellipse">
              <a:avLst/>
            </a:prstGeom>
            <a:solidFill>
              <a:schemeClr val="accent1">
                <a:alpha val="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0" name="Groupe 49"/>
            <p:cNvGrpSpPr/>
            <p:nvPr/>
          </p:nvGrpSpPr>
          <p:grpSpPr>
            <a:xfrm>
              <a:off x="7440593" y="2927907"/>
              <a:ext cx="887310" cy="3072518"/>
              <a:chOff x="7440593" y="2927907"/>
              <a:chExt cx="887310" cy="3072518"/>
            </a:xfrm>
          </p:grpSpPr>
          <p:cxnSp>
            <p:nvCxnSpPr>
              <p:cNvPr id="22" name="Connecteur droit avec flèche 21"/>
              <p:cNvCxnSpPr/>
              <p:nvPr/>
            </p:nvCxnSpPr>
            <p:spPr>
              <a:xfrm>
                <a:off x="7884248" y="2927907"/>
                <a:ext cx="0" cy="3072518"/>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14" name="Groupe 13"/>
              <p:cNvGrpSpPr/>
              <p:nvPr/>
            </p:nvGrpSpPr>
            <p:grpSpPr>
              <a:xfrm>
                <a:off x="7440593" y="3864309"/>
                <a:ext cx="887310" cy="1508906"/>
                <a:chOff x="2938799" y="5020627"/>
                <a:chExt cx="504056" cy="1125710"/>
              </a:xfrm>
            </p:grpSpPr>
            <p:sp>
              <p:nvSpPr>
                <p:cNvPr id="15" name="Cube 14"/>
                <p:cNvSpPr/>
                <p:nvPr/>
              </p:nvSpPr>
              <p:spPr>
                <a:xfrm>
                  <a:off x="2938799" y="5498265"/>
                  <a:ext cx="504056" cy="648072"/>
                </a:xfrm>
                <a:prstGeom prst="cub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N</a:t>
                  </a:r>
                  <a:endParaRPr lang="fr-FR" b="1" dirty="0"/>
                </a:p>
              </p:txBody>
            </p:sp>
            <p:sp>
              <p:nvSpPr>
                <p:cNvPr id="16" name="Cube 15"/>
                <p:cNvSpPr/>
                <p:nvPr/>
              </p:nvSpPr>
              <p:spPr>
                <a:xfrm>
                  <a:off x="2938799" y="5020627"/>
                  <a:ext cx="504056" cy="648072"/>
                </a:xfrm>
                <a:prstGeom prst="cube">
                  <a:avLst/>
                </a:prstGeom>
                <a:solidFill>
                  <a:schemeClr val="tx1">
                    <a:lumMod val="65000"/>
                    <a:lumOff val="3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S</a:t>
                  </a:r>
                  <a:endParaRPr lang="fr-FR" b="1" dirty="0"/>
                </a:p>
              </p:txBody>
            </p:sp>
          </p:grpSp>
          <p:cxnSp>
            <p:nvCxnSpPr>
              <p:cNvPr id="49" name="Connecteur droit 48"/>
              <p:cNvCxnSpPr/>
              <p:nvPr/>
            </p:nvCxnSpPr>
            <p:spPr>
              <a:xfrm>
                <a:off x="7884248" y="3719995"/>
                <a:ext cx="0" cy="274207"/>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47" name="Ellipse 24"/>
          <p:cNvSpPr/>
          <p:nvPr>
            <p:custDataLst>
              <p:tags r:id="rId9"/>
            </p:custDataLst>
          </p:nvPr>
        </p:nvSpPr>
        <p:spPr>
          <a:xfrm>
            <a:off x="7476628" y="5597312"/>
            <a:ext cx="1343844" cy="278642"/>
          </a:xfrm>
          <a:custGeom>
            <a:avLst/>
            <a:gdLst>
              <a:gd name="connsiteX0" fmla="*/ 0 w 1330476"/>
              <a:gd name="connsiteY0" fmla="*/ 222140 h 444279"/>
              <a:gd name="connsiteX1" fmla="*/ 665238 w 1330476"/>
              <a:gd name="connsiteY1" fmla="*/ 0 h 444279"/>
              <a:gd name="connsiteX2" fmla="*/ 1330476 w 1330476"/>
              <a:gd name="connsiteY2" fmla="*/ 222140 h 444279"/>
              <a:gd name="connsiteX3" fmla="*/ 665238 w 1330476"/>
              <a:gd name="connsiteY3" fmla="*/ 444280 h 444279"/>
              <a:gd name="connsiteX4" fmla="*/ 0 w 1330476"/>
              <a:gd name="connsiteY4" fmla="*/ 222140 h 444279"/>
              <a:gd name="connsiteX0" fmla="*/ 8 w 1330484"/>
              <a:gd name="connsiteY0" fmla="*/ 54299 h 276439"/>
              <a:gd name="connsiteX1" fmla="*/ 676398 w 1330484"/>
              <a:gd name="connsiteY1" fmla="*/ 55183 h 276439"/>
              <a:gd name="connsiteX2" fmla="*/ 1330484 w 1330484"/>
              <a:gd name="connsiteY2" fmla="*/ 54299 h 276439"/>
              <a:gd name="connsiteX3" fmla="*/ 665246 w 1330484"/>
              <a:gd name="connsiteY3" fmla="*/ 276439 h 276439"/>
              <a:gd name="connsiteX4" fmla="*/ 8 w 1330484"/>
              <a:gd name="connsiteY4" fmla="*/ 54299 h 276439"/>
              <a:gd name="connsiteX0" fmla="*/ 8 w 1330484"/>
              <a:gd name="connsiteY0" fmla="*/ 68372 h 290512"/>
              <a:gd name="connsiteX1" fmla="*/ 676398 w 1330484"/>
              <a:gd name="connsiteY1" fmla="*/ 69256 h 290512"/>
              <a:gd name="connsiteX2" fmla="*/ 1330484 w 1330484"/>
              <a:gd name="connsiteY2" fmla="*/ 68372 h 290512"/>
              <a:gd name="connsiteX3" fmla="*/ 665246 w 1330484"/>
              <a:gd name="connsiteY3" fmla="*/ 290512 h 290512"/>
              <a:gd name="connsiteX4" fmla="*/ 8 w 1330484"/>
              <a:gd name="connsiteY4" fmla="*/ 68372 h 290512"/>
              <a:gd name="connsiteX0" fmla="*/ 5271 w 1335747"/>
              <a:gd name="connsiteY0" fmla="*/ 54299 h 276439"/>
              <a:gd name="connsiteX1" fmla="*/ 681661 w 1335747"/>
              <a:gd name="connsiteY1" fmla="*/ 55183 h 276439"/>
              <a:gd name="connsiteX2" fmla="*/ 1335747 w 1335747"/>
              <a:gd name="connsiteY2" fmla="*/ 54299 h 276439"/>
              <a:gd name="connsiteX3" fmla="*/ 670509 w 1335747"/>
              <a:gd name="connsiteY3" fmla="*/ 276439 h 276439"/>
              <a:gd name="connsiteX4" fmla="*/ 5271 w 1335747"/>
              <a:gd name="connsiteY4" fmla="*/ 54299 h 276439"/>
              <a:gd name="connsiteX0" fmla="*/ 5271 w 1335747"/>
              <a:gd name="connsiteY0" fmla="*/ 54299 h 276439"/>
              <a:gd name="connsiteX1" fmla="*/ 681661 w 1335747"/>
              <a:gd name="connsiteY1" fmla="*/ 55183 h 276439"/>
              <a:gd name="connsiteX2" fmla="*/ 1335747 w 1335747"/>
              <a:gd name="connsiteY2" fmla="*/ 54299 h 276439"/>
              <a:gd name="connsiteX3" fmla="*/ 670509 w 1335747"/>
              <a:gd name="connsiteY3" fmla="*/ 276439 h 276439"/>
              <a:gd name="connsiteX4" fmla="*/ 5271 w 1335747"/>
              <a:gd name="connsiteY4" fmla="*/ 54299 h 276439"/>
              <a:gd name="connsiteX0" fmla="*/ 7044 w 1337520"/>
              <a:gd name="connsiteY0" fmla="*/ 54299 h 276439"/>
              <a:gd name="connsiteX1" fmla="*/ 683434 w 1337520"/>
              <a:gd name="connsiteY1" fmla="*/ 55183 h 276439"/>
              <a:gd name="connsiteX2" fmla="*/ 1337520 w 1337520"/>
              <a:gd name="connsiteY2" fmla="*/ 54299 h 276439"/>
              <a:gd name="connsiteX3" fmla="*/ 672282 w 1337520"/>
              <a:gd name="connsiteY3" fmla="*/ 276439 h 276439"/>
              <a:gd name="connsiteX4" fmla="*/ 7044 w 1337520"/>
              <a:gd name="connsiteY4" fmla="*/ 54299 h 276439"/>
              <a:gd name="connsiteX0" fmla="*/ 5359 w 1323135"/>
              <a:gd name="connsiteY0" fmla="*/ 107015 h 280148"/>
              <a:gd name="connsiteX1" fmla="*/ 669049 w 1323135"/>
              <a:gd name="connsiteY1" fmla="*/ 57099 h 280148"/>
              <a:gd name="connsiteX2" fmla="*/ 1323135 w 1323135"/>
              <a:gd name="connsiteY2" fmla="*/ 56215 h 280148"/>
              <a:gd name="connsiteX3" fmla="*/ 657897 w 1323135"/>
              <a:gd name="connsiteY3" fmla="*/ 278355 h 280148"/>
              <a:gd name="connsiteX4" fmla="*/ 5359 w 1323135"/>
              <a:gd name="connsiteY4" fmla="*/ 107015 h 280148"/>
              <a:gd name="connsiteX0" fmla="*/ 5359 w 1323135"/>
              <a:gd name="connsiteY0" fmla="*/ 107015 h 280148"/>
              <a:gd name="connsiteX1" fmla="*/ 669049 w 1323135"/>
              <a:gd name="connsiteY1" fmla="*/ 57099 h 280148"/>
              <a:gd name="connsiteX2" fmla="*/ 1323135 w 1323135"/>
              <a:gd name="connsiteY2" fmla="*/ 56215 h 280148"/>
              <a:gd name="connsiteX3" fmla="*/ 657897 w 1323135"/>
              <a:gd name="connsiteY3" fmla="*/ 278355 h 280148"/>
              <a:gd name="connsiteX4" fmla="*/ 5359 w 1323135"/>
              <a:gd name="connsiteY4" fmla="*/ 107015 h 280148"/>
              <a:gd name="connsiteX0" fmla="*/ 5256 w 1335732"/>
              <a:gd name="connsiteY0" fmla="*/ 113611 h 281081"/>
              <a:gd name="connsiteX1" fmla="*/ 681646 w 1335732"/>
              <a:gd name="connsiteY1" fmla="*/ 57345 h 281081"/>
              <a:gd name="connsiteX2" fmla="*/ 1335732 w 1335732"/>
              <a:gd name="connsiteY2" fmla="*/ 56461 h 281081"/>
              <a:gd name="connsiteX3" fmla="*/ 670494 w 1335732"/>
              <a:gd name="connsiteY3" fmla="*/ 278601 h 281081"/>
              <a:gd name="connsiteX4" fmla="*/ 5256 w 1335732"/>
              <a:gd name="connsiteY4" fmla="*/ 113611 h 281081"/>
              <a:gd name="connsiteX0" fmla="*/ 0 w 1330476"/>
              <a:gd name="connsiteY0" fmla="*/ 113611 h 279818"/>
              <a:gd name="connsiteX1" fmla="*/ 676390 w 1330476"/>
              <a:gd name="connsiteY1" fmla="*/ 57345 h 279818"/>
              <a:gd name="connsiteX2" fmla="*/ 1330476 w 1330476"/>
              <a:gd name="connsiteY2" fmla="*/ 56461 h 279818"/>
              <a:gd name="connsiteX3" fmla="*/ 665238 w 1330476"/>
              <a:gd name="connsiteY3" fmla="*/ 278601 h 279818"/>
              <a:gd name="connsiteX4" fmla="*/ 0 w 1330476"/>
              <a:gd name="connsiteY4" fmla="*/ 113611 h 279818"/>
              <a:gd name="connsiteX0" fmla="*/ 0 w 1330476"/>
              <a:gd name="connsiteY0" fmla="*/ 116350 h 282557"/>
              <a:gd name="connsiteX1" fmla="*/ 673215 w 1330476"/>
              <a:gd name="connsiteY1" fmla="*/ 50559 h 282557"/>
              <a:gd name="connsiteX2" fmla="*/ 1330476 w 1330476"/>
              <a:gd name="connsiteY2" fmla="*/ 59200 h 282557"/>
              <a:gd name="connsiteX3" fmla="*/ 665238 w 1330476"/>
              <a:gd name="connsiteY3" fmla="*/ 281340 h 282557"/>
              <a:gd name="connsiteX4" fmla="*/ 0 w 1330476"/>
              <a:gd name="connsiteY4" fmla="*/ 116350 h 282557"/>
              <a:gd name="connsiteX0" fmla="*/ 0 w 1343176"/>
              <a:gd name="connsiteY0" fmla="*/ 46959 h 278642"/>
              <a:gd name="connsiteX1" fmla="*/ 685915 w 1343176"/>
              <a:gd name="connsiteY1" fmla="*/ 47843 h 278642"/>
              <a:gd name="connsiteX2" fmla="*/ 1343176 w 1343176"/>
              <a:gd name="connsiteY2" fmla="*/ 56484 h 278642"/>
              <a:gd name="connsiteX3" fmla="*/ 677938 w 1343176"/>
              <a:gd name="connsiteY3" fmla="*/ 278624 h 278642"/>
              <a:gd name="connsiteX4" fmla="*/ 0 w 1343176"/>
              <a:gd name="connsiteY4" fmla="*/ 46959 h 278642"/>
              <a:gd name="connsiteX0" fmla="*/ 668 w 1343844"/>
              <a:gd name="connsiteY0" fmla="*/ 46959 h 278642"/>
              <a:gd name="connsiteX1" fmla="*/ 686583 w 1343844"/>
              <a:gd name="connsiteY1" fmla="*/ 47843 h 278642"/>
              <a:gd name="connsiteX2" fmla="*/ 1343844 w 1343844"/>
              <a:gd name="connsiteY2" fmla="*/ 56484 h 278642"/>
              <a:gd name="connsiteX3" fmla="*/ 678606 w 1343844"/>
              <a:gd name="connsiteY3" fmla="*/ 278624 h 278642"/>
              <a:gd name="connsiteX4" fmla="*/ 668 w 1343844"/>
              <a:gd name="connsiteY4" fmla="*/ 46959 h 278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3844" h="278642">
                <a:moveTo>
                  <a:pt x="668" y="46959"/>
                </a:moveTo>
                <a:cubicBezTo>
                  <a:pt x="94602" y="67233"/>
                  <a:pt x="462720" y="46255"/>
                  <a:pt x="686583" y="47843"/>
                </a:cubicBezTo>
                <a:cubicBezTo>
                  <a:pt x="910446" y="49431"/>
                  <a:pt x="1343844" y="-66201"/>
                  <a:pt x="1343844" y="56484"/>
                </a:cubicBezTo>
                <a:cubicBezTo>
                  <a:pt x="1343844" y="179169"/>
                  <a:pt x="902469" y="280212"/>
                  <a:pt x="678606" y="278624"/>
                </a:cubicBezTo>
                <a:cubicBezTo>
                  <a:pt x="454743" y="277036"/>
                  <a:pt x="-20241" y="277510"/>
                  <a:pt x="668" y="46959"/>
                </a:cubicBezTo>
                <a:close/>
              </a:path>
            </a:pathLst>
          </a:custGeom>
          <a:solidFill>
            <a:srgbClr val="FFC000">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orme libre 11"/>
          <p:cNvSpPr/>
          <p:nvPr>
            <p:custDataLst>
              <p:tags r:id="rId10"/>
            </p:custDataLst>
          </p:nvPr>
        </p:nvSpPr>
        <p:spPr>
          <a:xfrm>
            <a:off x="7489996" y="5404277"/>
            <a:ext cx="1330476" cy="1106659"/>
          </a:xfrm>
          <a:custGeom>
            <a:avLst/>
            <a:gdLst>
              <a:gd name="connsiteX0" fmla="*/ 343668 w 1742831"/>
              <a:gd name="connsiteY0" fmla="*/ 872092 h 872092"/>
              <a:gd name="connsiteX1" fmla="*/ 522088 w 1742831"/>
              <a:gd name="connsiteY1" fmla="*/ 515253 h 872092"/>
              <a:gd name="connsiteX2" fmla="*/ 53737 w 1742831"/>
              <a:gd name="connsiteY2" fmla="*/ 448346 h 872092"/>
              <a:gd name="connsiteX3" fmla="*/ 9132 w 1742831"/>
              <a:gd name="connsiteY3" fmla="*/ 225321 h 872092"/>
              <a:gd name="connsiteX4" fmla="*/ 20283 w 1742831"/>
              <a:gd name="connsiteY4" fmla="*/ 225321 h 872092"/>
              <a:gd name="connsiteX5" fmla="*/ 209854 w 1742831"/>
              <a:gd name="connsiteY5" fmla="*/ 2297 h 872092"/>
              <a:gd name="connsiteX6" fmla="*/ 1626059 w 1742831"/>
              <a:gd name="connsiteY6" fmla="*/ 124960 h 872092"/>
              <a:gd name="connsiteX7" fmla="*/ 1391883 w 1742831"/>
              <a:gd name="connsiteY7" fmla="*/ 370287 h 872092"/>
              <a:gd name="connsiteX8" fmla="*/ 678205 w 1742831"/>
              <a:gd name="connsiteY8" fmla="*/ 370287 h 872092"/>
              <a:gd name="connsiteX9" fmla="*/ 221005 w 1742831"/>
              <a:gd name="connsiteY9" fmla="*/ 113809 h 872092"/>
              <a:gd name="connsiteX10" fmla="*/ 1469941 w 1742831"/>
              <a:gd name="connsiteY10" fmla="*/ 147263 h 872092"/>
              <a:gd name="connsiteX11" fmla="*/ 1715268 w 1742831"/>
              <a:gd name="connsiteY11" fmla="*/ 660219 h 872092"/>
              <a:gd name="connsiteX12" fmla="*/ 1726419 w 1742831"/>
              <a:gd name="connsiteY12" fmla="*/ 827487 h 872092"/>
              <a:gd name="connsiteX0" fmla="*/ 376587 w 1775750"/>
              <a:gd name="connsiteY0" fmla="*/ 872092 h 872092"/>
              <a:gd name="connsiteX1" fmla="*/ 555007 w 1775750"/>
              <a:gd name="connsiteY1" fmla="*/ 515253 h 872092"/>
              <a:gd name="connsiteX2" fmla="*/ 42051 w 1775750"/>
              <a:gd name="connsiteY2" fmla="*/ 225321 h 872092"/>
              <a:gd name="connsiteX3" fmla="*/ 53202 w 1775750"/>
              <a:gd name="connsiteY3" fmla="*/ 225321 h 872092"/>
              <a:gd name="connsiteX4" fmla="*/ 242773 w 1775750"/>
              <a:gd name="connsiteY4" fmla="*/ 2297 h 872092"/>
              <a:gd name="connsiteX5" fmla="*/ 1658978 w 1775750"/>
              <a:gd name="connsiteY5" fmla="*/ 124960 h 872092"/>
              <a:gd name="connsiteX6" fmla="*/ 1424802 w 1775750"/>
              <a:gd name="connsiteY6" fmla="*/ 370287 h 872092"/>
              <a:gd name="connsiteX7" fmla="*/ 711124 w 1775750"/>
              <a:gd name="connsiteY7" fmla="*/ 370287 h 872092"/>
              <a:gd name="connsiteX8" fmla="*/ 253924 w 1775750"/>
              <a:gd name="connsiteY8" fmla="*/ 113809 h 872092"/>
              <a:gd name="connsiteX9" fmla="*/ 1502860 w 1775750"/>
              <a:gd name="connsiteY9" fmla="*/ 147263 h 872092"/>
              <a:gd name="connsiteX10" fmla="*/ 1748187 w 1775750"/>
              <a:gd name="connsiteY10" fmla="*/ 660219 h 872092"/>
              <a:gd name="connsiteX11" fmla="*/ 1759338 w 1775750"/>
              <a:gd name="connsiteY11" fmla="*/ 827487 h 872092"/>
              <a:gd name="connsiteX0" fmla="*/ 365515 w 1764678"/>
              <a:gd name="connsiteY0" fmla="*/ 872092 h 872092"/>
              <a:gd name="connsiteX1" fmla="*/ 543935 w 1764678"/>
              <a:gd name="connsiteY1" fmla="*/ 515253 h 872092"/>
              <a:gd name="connsiteX2" fmla="*/ 30979 w 1764678"/>
              <a:gd name="connsiteY2" fmla="*/ 225321 h 872092"/>
              <a:gd name="connsiteX3" fmla="*/ 231701 w 1764678"/>
              <a:gd name="connsiteY3" fmla="*/ 2297 h 872092"/>
              <a:gd name="connsiteX4" fmla="*/ 1647906 w 1764678"/>
              <a:gd name="connsiteY4" fmla="*/ 124960 h 872092"/>
              <a:gd name="connsiteX5" fmla="*/ 1413730 w 1764678"/>
              <a:gd name="connsiteY5" fmla="*/ 370287 h 872092"/>
              <a:gd name="connsiteX6" fmla="*/ 700052 w 1764678"/>
              <a:gd name="connsiteY6" fmla="*/ 370287 h 872092"/>
              <a:gd name="connsiteX7" fmla="*/ 242852 w 1764678"/>
              <a:gd name="connsiteY7" fmla="*/ 113809 h 872092"/>
              <a:gd name="connsiteX8" fmla="*/ 1491788 w 1764678"/>
              <a:gd name="connsiteY8" fmla="*/ 147263 h 872092"/>
              <a:gd name="connsiteX9" fmla="*/ 1737115 w 1764678"/>
              <a:gd name="connsiteY9" fmla="*/ 660219 h 872092"/>
              <a:gd name="connsiteX10" fmla="*/ 1748266 w 1764678"/>
              <a:gd name="connsiteY10" fmla="*/ 827487 h 872092"/>
              <a:gd name="connsiteX0" fmla="*/ 318295 w 1717458"/>
              <a:gd name="connsiteY0" fmla="*/ 874510 h 874510"/>
              <a:gd name="connsiteX1" fmla="*/ 496715 w 1717458"/>
              <a:gd name="connsiteY1" fmla="*/ 517671 h 874510"/>
              <a:gd name="connsiteX2" fmla="*/ 50667 w 1717458"/>
              <a:gd name="connsiteY2" fmla="*/ 283495 h 874510"/>
              <a:gd name="connsiteX3" fmla="*/ 184481 w 1717458"/>
              <a:gd name="connsiteY3" fmla="*/ 4715 h 874510"/>
              <a:gd name="connsiteX4" fmla="*/ 1600686 w 1717458"/>
              <a:gd name="connsiteY4" fmla="*/ 127378 h 874510"/>
              <a:gd name="connsiteX5" fmla="*/ 1366510 w 1717458"/>
              <a:gd name="connsiteY5" fmla="*/ 372705 h 874510"/>
              <a:gd name="connsiteX6" fmla="*/ 652832 w 1717458"/>
              <a:gd name="connsiteY6" fmla="*/ 372705 h 874510"/>
              <a:gd name="connsiteX7" fmla="*/ 195632 w 1717458"/>
              <a:gd name="connsiteY7" fmla="*/ 116227 h 874510"/>
              <a:gd name="connsiteX8" fmla="*/ 1444568 w 1717458"/>
              <a:gd name="connsiteY8" fmla="*/ 149681 h 874510"/>
              <a:gd name="connsiteX9" fmla="*/ 1689895 w 1717458"/>
              <a:gd name="connsiteY9" fmla="*/ 662637 h 874510"/>
              <a:gd name="connsiteX10" fmla="*/ 1701046 w 1717458"/>
              <a:gd name="connsiteY10" fmla="*/ 829905 h 874510"/>
              <a:gd name="connsiteX0" fmla="*/ 312301 w 1711464"/>
              <a:gd name="connsiteY0" fmla="*/ 893372 h 893372"/>
              <a:gd name="connsiteX1" fmla="*/ 490721 w 1711464"/>
              <a:gd name="connsiteY1" fmla="*/ 536533 h 893372"/>
              <a:gd name="connsiteX2" fmla="*/ 44673 w 1711464"/>
              <a:gd name="connsiteY2" fmla="*/ 302357 h 893372"/>
              <a:gd name="connsiteX3" fmla="*/ 178487 w 1711464"/>
              <a:gd name="connsiteY3" fmla="*/ 23577 h 893372"/>
              <a:gd name="connsiteX4" fmla="*/ 1483180 w 1711464"/>
              <a:gd name="connsiteY4" fmla="*/ 57030 h 893372"/>
              <a:gd name="connsiteX5" fmla="*/ 1360516 w 1711464"/>
              <a:gd name="connsiteY5" fmla="*/ 391567 h 893372"/>
              <a:gd name="connsiteX6" fmla="*/ 646838 w 1711464"/>
              <a:gd name="connsiteY6" fmla="*/ 391567 h 893372"/>
              <a:gd name="connsiteX7" fmla="*/ 189638 w 1711464"/>
              <a:gd name="connsiteY7" fmla="*/ 135089 h 893372"/>
              <a:gd name="connsiteX8" fmla="*/ 1438574 w 1711464"/>
              <a:gd name="connsiteY8" fmla="*/ 168543 h 893372"/>
              <a:gd name="connsiteX9" fmla="*/ 1683901 w 1711464"/>
              <a:gd name="connsiteY9" fmla="*/ 681499 h 893372"/>
              <a:gd name="connsiteX10" fmla="*/ 1695052 w 1711464"/>
              <a:gd name="connsiteY10" fmla="*/ 848767 h 893372"/>
              <a:gd name="connsiteX0" fmla="*/ 302703 w 1701866"/>
              <a:gd name="connsiteY0" fmla="*/ 919588 h 919588"/>
              <a:gd name="connsiteX1" fmla="*/ 481123 w 1701866"/>
              <a:gd name="connsiteY1" fmla="*/ 562749 h 919588"/>
              <a:gd name="connsiteX2" fmla="*/ 35075 w 1701866"/>
              <a:gd name="connsiteY2" fmla="*/ 328573 h 919588"/>
              <a:gd name="connsiteX3" fmla="*/ 191191 w 1701866"/>
              <a:gd name="connsiteY3" fmla="*/ 16339 h 919588"/>
              <a:gd name="connsiteX4" fmla="*/ 1473582 w 1701866"/>
              <a:gd name="connsiteY4" fmla="*/ 83246 h 919588"/>
              <a:gd name="connsiteX5" fmla="*/ 1350918 w 1701866"/>
              <a:gd name="connsiteY5" fmla="*/ 417783 h 919588"/>
              <a:gd name="connsiteX6" fmla="*/ 637240 w 1701866"/>
              <a:gd name="connsiteY6" fmla="*/ 417783 h 919588"/>
              <a:gd name="connsiteX7" fmla="*/ 180040 w 1701866"/>
              <a:gd name="connsiteY7" fmla="*/ 161305 h 919588"/>
              <a:gd name="connsiteX8" fmla="*/ 1428976 w 1701866"/>
              <a:gd name="connsiteY8" fmla="*/ 194759 h 919588"/>
              <a:gd name="connsiteX9" fmla="*/ 1674303 w 1701866"/>
              <a:gd name="connsiteY9" fmla="*/ 707715 h 919588"/>
              <a:gd name="connsiteX10" fmla="*/ 1685454 w 1701866"/>
              <a:gd name="connsiteY10" fmla="*/ 874983 h 919588"/>
              <a:gd name="connsiteX0" fmla="*/ 299769 w 1698932"/>
              <a:gd name="connsiteY0" fmla="*/ 929330 h 929330"/>
              <a:gd name="connsiteX1" fmla="*/ 478189 w 1698932"/>
              <a:gd name="connsiteY1" fmla="*/ 572491 h 929330"/>
              <a:gd name="connsiteX2" fmla="*/ 32141 w 1698932"/>
              <a:gd name="connsiteY2" fmla="*/ 338315 h 929330"/>
              <a:gd name="connsiteX3" fmla="*/ 188257 w 1698932"/>
              <a:gd name="connsiteY3" fmla="*/ 26081 h 929330"/>
              <a:gd name="connsiteX4" fmla="*/ 1470648 w 1698932"/>
              <a:gd name="connsiteY4" fmla="*/ 92988 h 929330"/>
              <a:gd name="connsiteX5" fmla="*/ 1347984 w 1698932"/>
              <a:gd name="connsiteY5" fmla="*/ 427525 h 929330"/>
              <a:gd name="connsiteX6" fmla="*/ 634306 w 1698932"/>
              <a:gd name="connsiteY6" fmla="*/ 427525 h 929330"/>
              <a:gd name="connsiteX7" fmla="*/ 177106 w 1698932"/>
              <a:gd name="connsiteY7" fmla="*/ 171047 h 929330"/>
              <a:gd name="connsiteX8" fmla="*/ 1426042 w 1698932"/>
              <a:gd name="connsiteY8" fmla="*/ 204501 h 929330"/>
              <a:gd name="connsiteX9" fmla="*/ 1671369 w 1698932"/>
              <a:gd name="connsiteY9" fmla="*/ 717457 h 929330"/>
              <a:gd name="connsiteX10" fmla="*/ 1682520 w 1698932"/>
              <a:gd name="connsiteY10" fmla="*/ 884725 h 929330"/>
              <a:gd name="connsiteX0" fmla="*/ 299769 w 1698932"/>
              <a:gd name="connsiteY0" fmla="*/ 929330 h 929330"/>
              <a:gd name="connsiteX1" fmla="*/ 478189 w 1698932"/>
              <a:gd name="connsiteY1" fmla="*/ 572491 h 929330"/>
              <a:gd name="connsiteX2" fmla="*/ 32141 w 1698932"/>
              <a:gd name="connsiteY2" fmla="*/ 338315 h 929330"/>
              <a:gd name="connsiteX3" fmla="*/ 188257 w 1698932"/>
              <a:gd name="connsiteY3" fmla="*/ 26081 h 929330"/>
              <a:gd name="connsiteX4" fmla="*/ 1470648 w 1698932"/>
              <a:gd name="connsiteY4" fmla="*/ 92988 h 929330"/>
              <a:gd name="connsiteX5" fmla="*/ 1347984 w 1698932"/>
              <a:gd name="connsiteY5" fmla="*/ 427525 h 929330"/>
              <a:gd name="connsiteX6" fmla="*/ 634306 w 1698932"/>
              <a:gd name="connsiteY6" fmla="*/ 427525 h 929330"/>
              <a:gd name="connsiteX7" fmla="*/ 177106 w 1698932"/>
              <a:gd name="connsiteY7" fmla="*/ 171047 h 929330"/>
              <a:gd name="connsiteX8" fmla="*/ 1671369 w 1698932"/>
              <a:gd name="connsiteY8" fmla="*/ 717457 h 929330"/>
              <a:gd name="connsiteX9" fmla="*/ 1682520 w 1698932"/>
              <a:gd name="connsiteY9" fmla="*/ 884725 h 929330"/>
              <a:gd name="connsiteX0" fmla="*/ 299769 w 1682739"/>
              <a:gd name="connsiteY0" fmla="*/ 929330 h 929330"/>
              <a:gd name="connsiteX1" fmla="*/ 478189 w 1682739"/>
              <a:gd name="connsiteY1" fmla="*/ 572491 h 929330"/>
              <a:gd name="connsiteX2" fmla="*/ 32141 w 1682739"/>
              <a:gd name="connsiteY2" fmla="*/ 338315 h 929330"/>
              <a:gd name="connsiteX3" fmla="*/ 188257 w 1682739"/>
              <a:gd name="connsiteY3" fmla="*/ 26081 h 929330"/>
              <a:gd name="connsiteX4" fmla="*/ 1470648 w 1682739"/>
              <a:gd name="connsiteY4" fmla="*/ 92988 h 929330"/>
              <a:gd name="connsiteX5" fmla="*/ 1347984 w 1682739"/>
              <a:gd name="connsiteY5" fmla="*/ 427525 h 929330"/>
              <a:gd name="connsiteX6" fmla="*/ 634306 w 1682739"/>
              <a:gd name="connsiteY6" fmla="*/ 427525 h 929330"/>
              <a:gd name="connsiteX7" fmla="*/ 177106 w 1682739"/>
              <a:gd name="connsiteY7" fmla="*/ 171047 h 929330"/>
              <a:gd name="connsiteX8" fmla="*/ 812725 w 1682739"/>
              <a:gd name="connsiteY8" fmla="*/ 583642 h 929330"/>
              <a:gd name="connsiteX9" fmla="*/ 1682520 w 1682739"/>
              <a:gd name="connsiteY9" fmla="*/ 884725 h 929330"/>
              <a:gd name="connsiteX0" fmla="*/ 299769 w 1555933"/>
              <a:gd name="connsiteY0" fmla="*/ 929330 h 1074295"/>
              <a:gd name="connsiteX1" fmla="*/ 478189 w 1555933"/>
              <a:gd name="connsiteY1" fmla="*/ 572491 h 1074295"/>
              <a:gd name="connsiteX2" fmla="*/ 32141 w 1555933"/>
              <a:gd name="connsiteY2" fmla="*/ 338315 h 1074295"/>
              <a:gd name="connsiteX3" fmla="*/ 188257 w 1555933"/>
              <a:gd name="connsiteY3" fmla="*/ 26081 h 1074295"/>
              <a:gd name="connsiteX4" fmla="*/ 1470648 w 1555933"/>
              <a:gd name="connsiteY4" fmla="*/ 92988 h 1074295"/>
              <a:gd name="connsiteX5" fmla="*/ 1347984 w 1555933"/>
              <a:gd name="connsiteY5" fmla="*/ 427525 h 1074295"/>
              <a:gd name="connsiteX6" fmla="*/ 634306 w 1555933"/>
              <a:gd name="connsiteY6" fmla="*/ 427525 h 1074295"/>
              <a:gd name="connsiteX7" fmla="*/ 177106 w 1555933"/>
              <a:gd name="connsiteY7" fmla="*/ 171047 h 1074295"/>
              <a:gd name="connsiteX8" fmla="*/ 812725 w 1555933"/>
              <a:gd name="connsiteY8" fmla="*/ 583642 h 1074295"/>
              <a:gd name="connsiteX9" fmla="*/ 578549 w 1555933"/>
              <a:gd name="connsiteY9" fmla="*/ 1074295 h 1074295"/>
              <a:gd name="connsiteX0" fmla="*/ 299769 w 1555933"/>
              <a:gd name="connsiteY0" fmla="*/ 929330 h 1074295"/>
              <a:gd name="connsiteX1" fmla="*/ 478189 w 1555933"/>
              <a:gd name="connsiteY1" fmla="*/ 572491 h 1074295"/>
              <a:gd name="connsiteX2" fmla="*/ 32141 w 1555933"/>
              <a:gd name="connsiteY2" fmla="*/ 338315 h 1074295"/>
              <a:gd name="connsiteX3" fmla="*/ 188257 w 1555933"/>
              <a:gd name="connsiteY3" fmla="*/ 26081 h 1074295"/>
              <a:gd name="connsiteX4" fmla="*/ 1470648 w 1555933"/>
              <a:gd name="connsiteY4" fmla="*/ 92988 h 1074295"/>
              <a:gd name="connsiteX5" fmla="*/ 1347984 w 1555933"/>
              <a:gd name="connsiteY5" fmla="*/ 427525 h 1074295"/>
              <a:gd name="connsiteX6" fmla="*/ 634306 w 1555933"/>
              <a:gd name="connsiteY6" fmla="*/ 427525 h 1074295"/>
              <a:gd name="connsiteX7" fmla="*/ 812725 w 1555933"/>
              <a:gd name="connsiteY7" fmla="*/ 583642 h 1074295"/>
              <a:gd name="connsiteX8" fmla="*/ 578549 w 1555933"/>
              <a:gd name="connsiteY8" fmla="*/ 1074295 h 1074295"/>
              <a:gd name="connsiteX0" fmla="*/ 259964 w 1516128"/>
              <a:gd name="connsiteY0" fmla="*/ 918783 h 1063748"/>
              <a:gd name="connsiteX1" fmla="*/ 438384 w 1516128"/>
              <a:gd name="connsiteY1" fmla="*/ 561944 h 1063748"/>
              <a:gd name="connsiteX2" fmla="*/ 59243 w 1516128"/>
              <a:gd name="connsiteY2" fmla="*/ 316617 h 1063748"/>
              <a:gd name="connsiteX3" fmla="*/ 148452 w 1516128"/>
              <a:gd name="connsiteY3" fmla="*/ 15534 h 1063748"/>
              <a:gd name="connsiteX4" fmla="*/ 1430843 w 1516128"/>
              <a:gd name="connsiteY4" fmla="*/ 82441 h 1063748"/>
              <a:gd name="connsiteX5" fmla="*/ 1308179 w 1516128"/>
              <a:gd name="connsiteY5" fmla="*/ 416978 h 1063748"/>
              <a:gd name="connsiteX6" fmla="*/ 594501 w 1516128"/>
              <a:gd name="connsiteY6" fmla="*/ 416978 h 1063748"/>
              <a:gd name="connsiteX7" fmla="*/ 772920 w 1516128"/>
              <a:gd name="connsiteY7" fmla="*/ 573095 h 1063748"/>
              <a:gd name="connsiteX8" fmla="*/ 538744 w 1516128"/>
              <a:gd name="connsiteY8" fmla="*/ 1063748 h 1063748"/>
              <a:gd name="connsiteX0" fmla="*/ 290788 w 1546952"/>
              <a:gd name="connsiteY0" fmla="*/ 918783 h 1063748"/>
              <a:gd name="connsiteX1" fmla="*/ 469208 w 1546952"/>
              <a:gd name="connsiteY1" fmla="*/ 561944 h 1063748"/>
              <a:gd name="connsiteX2" fmla="*/ 90067 w 1546952"/>
              <a:gd name="connsiteY2" fmla="*/ 316617 h 1063748"/>
              <a:gd name="connsiteX3" fmla="*/ 179276 w 1546952"/>
              <a:gd name="connsiteY3" fmla="*/ 15534 h 1063748"/>
              <a:gd name="connsiteX4" fmla="*/ 1461667 w 1546952"/>
              <a:gd name="connsiteY4" fmla="*/ 82441 h 1063748"/>
              <a:gd name="connsiteX5" fmla="*/ 1339003 w 1546952"/>
              <a:gd name="connsiteY5" fmla="*/ 416978 h 1063748"/>
              <a:gd name="connsiteX6" fmla="*/ 625325 w 1546952"/>
              <a:gd name="connsiteY6" fmla="*/ 416978 h 1063748"/>
              <a:gd name="connsiteX7" fmla="*/ 803744 w 1546952"/>
              <a:gd name="connsiteY7" fmla="*/ 573095 h 1063748"/>
              <a:gd name="connsiteX8" fmla="*/ 569568 w 1546952"/>
              <a:gd name="connsiteY8" fmla="*/ 1063748 h 1063748"/>
              <a:gd name="connsiteX0" fmla="*/ 323585 w 1579749"/>
              <a:gd name="connsiteY0" fmla="*/ 918783 h 1063748"/>
              <a:gd name="connsiteX1" fmla="*/ 502005 w 1579749"/>
              <a:gd name="connsiteY1" fmla="*/ 561944 h 1063748"/>
              <a:gd name="connsiteX2" fmla="*/ 122864 w 1579749"/>
              <a:gd name="connsiteY2" fmla="*/ 316617 h 1063748"/>
              <a:gd name="connsiteX3" fmla="*/ 212073 w 1579749"/>
              <a:gd name="connsiteY3" fmla="*/ 15534 h 1063748"/>
              <a:gd name="connsiteX4" fmla="*/ 1494464 w 1579749"/>
              <a:gd name="connsiteY4" fmla="*/ 82441 h 1063748"/>
              <a:gd name="connsiteX5" fmla="*/ 1371800 w 1579749"/>
              <a:gd name="connsiteY5" fmla="*/ 416978 h 1063748"/>
              <a:gd name="connsiteX6" fmla="*/ 658122 w 1579749"/>
              <a:gd name="connsiteY6" fmla="*/ 416978 h 1063748"/>
              <a:gd name="connsiteX7" fmla="*/ 836541 w 1579749"/>
              <a:gd name="connsiteY7" fmla="*/ 573095 h 1063748"/>
              <a:gd name="connsiteX8" fmla="*/ 602365 w 1579749"/>
              <a:gd name="connsiteY8" fmla="*/ 1063748 h 1063748"/>
              <a:gd name="connsiteX0" fmla="*/ 323585 w 1551504"/>
              <a:gd name="connsiteY0" fmla="*/ 917103 h 1062068"/>
              <a:gd name="connsiteX1" fmla="*/ 502005 w 1551504"/>
              <a:gd name="connsiteY1" fmla="*/ 560264 h 1062068"/>
              <a:gd name="connsiteX2" fmla="*/ 122864 w 1551504"/>
              <a:gd name="connsiteY2" fmla="*/ 314937 h 1062068"/>
              <a:gd name="connsiteX3" fmla="*/ 212073 w 1551504"/>
              <a:gd name="connsiteY3" fmla="*/ 13854 h 1062068"/>
              <a:gd name="connsiteX4" fmla="*/ 1494464 w 1551504"/>
              <a:gd name="connsiteY4" fmla="*/ 80761 h 1062068"/>
              <a:gd name="connsiteX5" fmla="*/ 1260288 w 1551504"/>
              <a:gd name="connsiteY5" fmla="*/ 348391 h 1062068"/>
              <a:gd name="connsiteX6" fmla="*/ 658122 w 1551504"/>
              <a:gd name="connsiteY6" fmla="*/ 415298 h 1062068"/>
              <a:gd name="connsiteX7" fmla="*/ 836541 w 1551504"/>
              <a:gd name="connsiteY7" fmla="*/ 571415 h 1062068"/>
              <a:gd name="connsiteX8" fmla="*/ 602365 w 1551504"/>
              <a:gd name="connsiteY8" fmla="*/ 1062068 h 1062068"/>
              <a:gd name="connsiteX0" fmla="*/ 319196 w 1470309"/>
              <a:gd name="connsiteY0" fmla="*/ 919831 h 1064796"/>
              <a:gd name="connsiteX1" fmla="*/ 497616 w 1470309"/>
              <a:gd name="connsiteY1" fmla="*/ 562992 h 1064796"/>
              <a:gd name="connsiteX2" fmla="*/ 118475 w 1470309"/>
              <a:gd name="connsiteY2" fmla="*/ 317665 h 1064796"/>
              <a:gd name="connsiteX3" fmla="*/ 207684 w 1470309"/>
              <a:gd name="connsiteY3" fmla="*/ 16582 h 1064796"/>
              <a:gd name="connsiteX4" fmla="*/ 1400865 w 1470309"/>
              <a:gd name="connsiteY4" fmla="*/ 72338 h 1064796"/>
              <a:gd name="connsiteX5" fmla="*/ 1255899 w 1470309"/>
              <a:gd name="connsiteY5" fmla="*/ 351119 h 1064796"/>
              <a:gd name="connsiteX6" fmla="*/ 653733 w 1470309"/>
              <a:gd name="connsiteY6" fmla="*/ 418026 h 1064796"/>
              <a:gd name="connsiteX7" fmla="*/ 832152 w 1470309"/>
              <a:gd name="connsiteY7" fmla="*/ 574143 h 1064796"/>
              <a:gd name="connsiteX8" fmla="*/ 597976 w 1470309"/>
              <a:gd name="connsiteY8" fmla="*/ 1064796 h 1064796"/>
              <a:gd name="connsiteX0" fmla="*/ 319196 w 1465441"/>
              <a:gd name="connsiteY0" fmla="*/ 937222 h 1082187"/>
              <a:gd name="connsiteX1" fmla="*/ 497616 w 1465441"/>
              <a:gd name="connsiteY1" fmla="*/ 580383 h 1082187"/>
              <a:gd name="connsiteX2" fmla="*/ 118475 w 1465441"/>
              <a:gd name="connsiteY2" fmla="*/ 335056 h 1082187"/>
              <a:gd name="connsiteX3" fmla="*/ 207684 w 1465441"/>
              <a:gd name="connsiteY3" fmla="*/ 33973 h 1082187"/>
              <a:gd name="connsiteX4" fmla="*/ 1400865 w 1465441"/>
              <a:gd name="connsiteY4" fmla="*/ 89729 h 1082187"/>
              <a:gd name="connsiteX5" fmla="*/ 1255899 w 1465441"/>
              <a:gd name="connsiteY5" fmla="*/ 368510 h 1082187"/>
              <a:gd name="connsiteX6" fmla="*/ 653733 w 1465441"/>
              <a:gd name="connsiteY6" fmla="*/ 435417 h 1082187"/>
              <a:gd name="connsiteX7" fmla="*/ 832152 w 1465441"/>
              <a:gd name="connsiteY7" fmla="*/ 591534 h 1082187"/>
              <a:gd name="connsiteX8" fmla="*/ 597976 w 1465441"/>
              <a:gd name="connsiteY8" fmla="*/ 1082187 h 1082187"/>
              <a:gd name="connsiteX0" fmla="*/ 319196 w 1465441"/>
              <a:gd name="connsiteY0" fmla="*/ 937222 h 1082187"/>
              <a:gd name="connsiteX1" fmla="*/ 497616 w 1465441"/>
              <a:gd name="connsiteY1" fmla="*/ 580383 h 1082187"/>
              <a:gd name="connsiteX2" fmla="*/ 118475 w 1465441"/>
              <a:gd name="connsiteY2" fmla="*/ 335056 h 1082187"/>
              <a:gd name="connsiteX3" fmla="*/ 207684 w 1465441"/>
              <a:gd name="connsiteY3" fmla="*/ 33973 h 1082187"/>
              <a:gd name="connsiteX4" fmla="*/ 1400865 w 1465441"/>
              <a:gd name="connsiteY4" fmla="*/ 89729 h 1082187"/>
              <a:gd name="connsiteX5" fmla="*/ 1255899 w 1465441"/>
              <a:gd name="connsiteY5" fmla="*/ 368510 h 1082187"/>
              <a:gd name="connsiteX6" fmla="*/ 653733 w 1465441"/>
              <a:gd name="connsiteY6" fmla="*/ 435417 h 1082187"/>
              <a:gd name="connsiteX7" fmla="*/ 664884 w 1465441"/>
              <a:gd name="connsiteY7" fmla="*/ 658441 h 1082187"/>
              <a:gd name="connsiteX8" fmla="*/ 597976 w 1465441"/>
              <a:gd name="connsiteY8" fmla="*/ 1082187 h 1082187"/>
              <a:gd name="connsiteX0" fmla="*/ 256530 w 1402775"/>
              <a:gd name="connsiteY0" fmla="*/ 938740 h 1083705"/>
              <a:gd name="connsiteX1" fmla="*/ 434950 w 1402775"/>
              <a:gd name="connsiteY1" fmla="*/ 581901 h 1083705"/>
              <a:gd name="connsiteX2" fmla="*/ 156170 w 1402775"/>
              <a:gd name="connsiteY2" fmla="*/ 358876 h 1083705"/>
              <a:gd name="connsiteX3" fmla="*/ 145018 w 1402775"/>
              <a:gd name="connsiteY3" fmla="*/ 35491 h 1083705"/>
              <a:gd name="connsiteX4" fmla="*/ 1338199 w 1402775"/>
              <a:gd name="connsiteY4" fmla="*/ 91247 h 1083705"/>
              <a:gd name="connsiteX5" fmla="*/ 1193233 w 1402775"/>
              <a:gd name="connsiteY5" fmla="*/ 370028 h 1083705"/>
              <a:gd name="connsiteX6" fmla="*/ 591067 w 1402775"/>
              <a:gd name="connsiteY6" fmla="*/ 436935 h 1083705"/>
              <a:gd name="connsiteX7" fmla="*/ 602218 w 1402775"/>
              <a:gd name="connsiteY7" fmla="*/ 659959 h 1083705"/>
              <a:gd name="connsiteX8" fmla="*/ 535310 w 1402775"/>
              <a:gd name="connsiteY8" fmla="*/ 1083705 h 1083705"/>
              <a:gd name="connsiteX0" fmla="*/ 218684 w 1330476"/>
              <a:gd name="connsiteY0" fmla="*/ 980744 h 1125709"/>
              <a:gd name="connsiteX1" fmla="*/ 397104 w 1330476"/>
              <a:gd name="connsiteY1" fmla="*/ 623905 h 1125709"/>
              <a:gd name="connsiteX2" fmla="*/ 118324 w 1330476"/>
              <a:gd name="connsiteY2" fmla="*/ 400880 h 1125709"/>
              <a:gd name="connsiteX3" fmla="*/ 107172 w 1330476"/>
              <a:gd name="connsiteY3" fmla="*/ 77495 h 1125709"/>
              <a:gd name="connsiteX4" fmla="*/ 653871 w 1330476"/>
              <a:gd name="connsiteY4" fmla="*/ 2272 h 1125709"/>
              <a:gd name="connsiteX5" fmla="*/ 1300353 w 1330476"/>
              <a:gd name="connsiteY5" fmla="*/ 133251 h 1125709"/>
              <a:gd name="connsiteX6" fmla="*/ 1155387 w 1330476"/>
              <a:gd name="connsiteY6" fmla="*/ 412032 h 1125709"/>
              <a:gd name="connsiteX7" fmla="*/ 553221 w 1330476"/>
              <a:gd name="connsiteY7" fmla="*/ 478939 h 1125709"/>
              <a:gd name="connsiteX8" fmla="*/ 564372 w 1330476"/>
              <a:gd name="connsiteY8" fmla="*/ 701963 h 1125709"/>
              <a:gd name="connsiteX9" fmla="*/ 497464 w 1330476"/>
              <a:gd name="connsiteY9" fmla="*/ 1125709 h 1125709"/>
              <a:gd name="connsiteX0" fmla="*/ 261547 w 1330476"/>
              <a:gd name="connsiteY0" fmla="*/ 1009319 h 1125709"/>
              <a:gd name="connsiteX1" fmla="*/ 397104 w 1330476"/>
              <a:gd name="connsiteY1" fmla="*/ 623905 h 1125709"/>
              <a:gd name="connsiteX2" fmla="*/ 118324 w 1330476"/>
              <a:gd name="connsiteY2" fmla="*/ 400880 h 1125709"/>
              <a:gd name="connsiteX3" fmla="*/ 107172 w 1330476"/>
              <a:gd name="connsiteY3" fmla="*/ 77495 h 1125709"/>
              <a:gd name="connsiteX4" fmla="*/ 653871 w 1330476"/>
              <a:gd name="connsiteY4" fmla="*/ 2272 h 1125709"/>
              <a:gd name="connsiteX5" fmla="*/ 1300353 w 1330476"/>
              <a:gd name="connsiteY5" fmla="*/ 133251 h 1125709"/>
              <a:gd name="connsiteX6" fmla="*/ 1155387 w 1330476"/>
              <a:gd name="connsiteY6" fmla="*/ 412032 h 1125709"/>
              <a:gd name="connsiteX7" fmla="*/ 553221 w 1330476"/>
              <a:gd name="connsiteY7" fmla="*/ 478939 h 1125709"/>
              <a:gd name="connsiteX8" fmla="*/ 564372 w 1330476"/>
              <a:gd name="connsiteY8" fmla="*/ 701963 h 1125709"/>
              <a:gd name="connsiteX9" fmla="*/ 497464 w 1330476"/>
              <a:gd name="connsiteY9" fmla="*/ 1125709 h 1125709"/>
              <a:gd name="connsiteX0" fmla="*/ 261547 w 1330476"/>
              <a:gd name="connsiteY0" fmla="*/ 1009319 h 1125709"/>
              <a:gd name="connsiteX1" fmla="*/ 397104 w 1330476"/>
              <a:gd name="connsiteY1" fmla="*/ 623905 h 1125709"/>
              <a:gd name="connsiteX2" fmla="*/ 118324 w 1330476"/>
              <a:gd name="connsiteY2" fmla="*/ 400880 h 1125709"/>
              <a:gd name="connsiteX3" fmla="*/ 107172 w 1330476"/>
              <a:gd name="connsiteY3" fmla="*/ 77495 h 1125709"/>
              <a:gd name="connsiteX4" fmla="*/ 653871 w 1330476"/>
              <a:gd name="connsiteY4" fmla="*/ 2272 h 1125709"/>
              <a:gd name="connsiteX5" fmla="*/ 1300353 w 1330476"/>
              <a:gd name="connsiteY5" fmla="*/ 133251 h 1125709"/>
              <a:gd name="connsiteX6" fmla="*/ 1155387 w 1330476"/>
              <a:gd name="connsiteY6" fmla="*/ 412032 h 1125709"/>
              <a:gd name="connsiteX7" fmla="*/ 553221 w 1330476"/>
              <a:gd name="connsiteY7" fmla="*/ 478939 h 1125709"/>
              <a:gd name="connsiteX8" fmla="*/ 564372 w 1330476"/>
              <a:gd name="connsiteY8" fmla="*/ 701963 h 1125709"/>
              <a:gd name="connsiteX9" fmla="*/ 497464 w 1330476"/>
              <a:gd name="connsiteY9" fmla="*/ 1125709 h 1125709"/>
              <a:gd name="connsiteX0" fmla="*/ 261547 w 1330476"/>
              <a:gd name="connsiteY0" fmla="*/ 1009319 h 1125709"/>
              <a:gd name="connsiteX1" fmla="*/ 397104 w 1330476"/>
              <a:gd name="connsiteY1" fmla="*/ 623905 h 1125709"/>
              <a:gd name="connsiteX2" fmla="*/ 118324 w 1330476"/>
              <a:gd name="connsiteY2" fmla="*/ 400880 h 1125709"/>
              <a:gd name="connsiteX3" fmla="*/ 107172 w 1330476"/>
              <a:gd name="connsiteY3" fmla="*/ 77495 h 1125709"/>
              <a:gd name="connsiteX4" fmla="*/ 653871 w 1330476"/>
              <a:gd name="connsiteY4" fmla="*/ 2272 h 1125709"/>
              <a:gd name="connsiteX5" fmla="*/ 1300353 w 1330476"/>
              <a:gd name="connsiteY5" fmla="*/ 133251 h 1125709"/>
              <a:gd name="connsiteX6" fmla="*/ 1155387 w 1330476"/>
              <a:gd name="connsiteY6" fmla="*/ 412032 h 1125709"/>
              <a:gd name="connsiteX7" fmla="*/ 553221 w 1330476"/>
              <a:gd name="connsiteY7" fmla="*/ 478939 h 1125709"/>
              <a:gd name="connsiteX8" fmla="*/ 564372 w 1330476"/>
              <a:gd name="connsiteY8" fmla="*/ 701963 h 1125709"/>
              <a:gd name="connsiteX9" fmla="*/ 497464 w 1330476"/>
              <a:gd name="connsiteY9" fmla="*/ 1125709 h 1125709"/>
              <a:gd name="connsiteX0" fmla="*/ 261547 w 1330476"/>
              <a:gd name="connsiteY0" fmla="*/ 1009319 h 1106659"/>
              <a:gd name="connsiteX1" fmla="*/ 397104 w 1330476"/>
              <a:gd name="connsiteY1" fmla="*/ 623905 h 1106659"/>
              <a:gd name="connsiteX2" fmla="*/ 118324 w 1330476"/>
              <a:gd name="connsiteY2" fmla="*/ 400880 h 1106659"/>
              <a:gd name="connsiteX3" fmla="*/ 107172 w 1330476"/>
              <a:gd name="connsiteY3" fmla="*/ 77495 h 1106659"/>
              <a:gd name="connsiteX4" fmla="*/ 653871 w 1330476"/>
              <a:gd name="connsiteY4" fmla="*/ 2272 h 1106659"/>
              <a:gd name="connsiteX5" fmla="*/ 1300353 w 1330476"/>
              <a:gd name="connsiteY5" fmla="*/ 133251 h 1106659"/>
              <a:gd name="connsiteX6" fmla="*/ 1155387 w 1330476"/>
              <a:gd name="connsiteY6" fmla="*/ 412032 h 1106659"/>
              <a:gd name="connsiteX7" fmla="*/ 553221 w 1330476"/>
              <a:gd name="connsiteY7" fmla="*/ 478939 h 1106659"/>
              <a:gd name="connsiteX8" fmla="*/ 564372 w 1330476"/>
              <a:gd name="connsiteY8" fmla="*/ 701963 h 1106659"/>
              <a:gd name="connsiteX9" fmla="*/ 454602 w 1330476"/>
              <a:gd name="connsiteY9" fmla="*/ 1106659 h 1106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30476" h="1106659">
                <a:moveTo>
                  <a:pt x="261547" y="1009319"/>
                </a:moveTo>
                <a:cubicBezTo>
                  <a:pt x="374918" y="866211"/>
                  <a:pt x="420974" y="725311"/>
                  <a:pt x="397104" y="623905"/>
                </a:cubicBezTo>
                <a:cubicBezTo>
                  <a:pt x="373234" y="522499"/>
                  <a:pt x="322763" y="447343"/>
                  <a:pt x="118324" y="400880"/>
                </a:cubicBezTo>
                <a:cubicBezTo>
                  <a:pt x="-86115" y="354417"/>
                  <a:pt x="17914" y="143930"/>
                  <a:pt x="107172" y="77495"/>
                </a:cubicBezTo>
                <a:cubicBezTo>
                  <a:pt x="196430" y="11060"/>
                  <a:pt x="455008" y="-7021"/>
                  <a:pt x="653871" y="2272"/>
                </a:cubicBezTo>
                <a:cubicBezTo>
                  <a:pt x="852734" y="11565"/>
                  <a:pt x="1216767" y="64958"/>
                  <a:pt x="1300353" y="133251"/>
                </a:cubicBezTo>
                <a:cubicBezTo>
                  <a:pt x="1383939" y="201544"/>
                  <a:pt x="1279909" y="354417"/>
                  <a:pt x="1155387" y="412032"/>
                </a:cubicBezTo>
                <a:cubicBezTo>
                  <a:pt x="1030865" y="469647"/>
                  <a:pt x="651723" y="430617"/>
                  <a:pt x="553221" y="478939"/>
                </a:cubicBezTo>
                <a:cubicBezTo>
                  <a:pt x="454719" y="527261"/>
                  <a:pt x="580808" y="597343"/>
                  <a:pt x="564372" y="701963"/>
                </a:cubicBezTo>
                <a:cubicBezTo>
                  <a:pt x="547936" y="806583"/>
                  <a:pt x="537074" y="970173"/>
                  <a:pt x="454602" y="1106659"/>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Rectangle 54"/>
          <p:cNvSpPr/>
          <p:nvPr>
            <p:custDataLst>
              <p:tags r:id="rId11"/>
            </p:custDataLst>
          </p:nvPr>
        </p:nvSpPr>
        <p:spPr>
          <a:xfrm>
            <a:off x="3668680" y="3629504"/>
            <a:ext cx="759304" cy="274207"/>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Rectangle 53"/>
          <p:cNvSpPr/>
          <p:nvPr>
            <p:custDataLst>
              <p:tags r:id="rId12"/>
            </p:custDataLst>
          </p:nvPr>
        </p:nvSpPr>
        <p:spPr>
          <a:xfrm>
            <a:off x="3668680" y="3560704"/>
            <a:ext cx="759304" cy="326016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+10</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+8</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+6</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+4</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0</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-4</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-6</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-8</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-10</a:t>
            </a:r>
            <a:endParaRPr lang="fr-FR"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0" name="Rectangle 59"/>
          <p:cNvSpPr/>
          <p:nvPr>
            <p:custDataLst>
              <p:tags r:id="rId13"/>
            </p:custDataLst>
          </p:nvPr>
        </p:nvSpPr>
        <p:spPr>
          <a:xfrm>
            <a:off x="6228184" y="2708919"/>
            <a:ext cx="759304" cy="274207"/>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Rectangle 60"/>
          <p:cNvSpPr/>
          <p:nvPr>
            <p:custDataLst>
              <p:tags r:id="rId14"/>
            </p:custDataLst>
          </p:nvPr>
        </p:nvSpPr>
        <p:spPr>
          <a:xfrm>
            <a:off x="6228184" y="2636911"/>
            <a:ext cx="759304" cy="422108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+14+12+10</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+8</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+6</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+4</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0</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-4</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-6</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-8</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-10</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+12</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+14</a:t>
            </a:r>
            <a:endParaRPr lang="fr-FR"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4" name="Forme libre 63"/>
          <p:cNvSpPr/>
          <p:nvPr>
            <p:custDataLst>
              <p:tags r:id="rId15"/>
            </p:custDataLst>
          </p:nvPr>
        </p:nvSpPr>
        <p:spPr>
          <a:xfrm>
            <a:off x="4435614" y="6222012"/>
            <a:ext cx="453798" cy="330286"/>
          </a:xfrm>
          <a:custGeom>
            <a:avLst/>
            <a:gdLst>
              <a:gd name="connsiteX0" fmla="*/ 391886 w 391886"/>
              <a:gd name="connsiteY0" fmla="*/ 0 h 420679"/>
              <a:gd name="connsiteX1" fmla="*/ 118753 w 391886"/>
              <a:gd name="connsiteY1" fmla="*/ 380011 h 420679"/>
              <a:gd name="connsiteX2" fmla="*/ 0 w 391886"/>
              <a:gd name="connsiteY2" fmla="*/ 391886 h 420679"/>
              <a:gd name="connsiteX0" fmla="*/ 401411 w 401411"/>
              <a:gd name="connsiteY0" fmla="*/ 0 h 374984"/>
              <a:gd name="connsiteX1" fmla="*/ 118753 w 401411"/>
              <a:gd name="connsiteY1" fmla="*/ 337149 h 374984"/>
              <a:gd name="connsiteX2" fmla="*/ 0 w 401411"/>
              <a:gd name="connsiteY2" fmla="*/ 349024 h 374984"/>
              <a:gd name="connsiteX0" fmla="*/ 449036 w 449036"/>
              <a:gd name="connsiteY0" fmla="*/ 0 h 420681"/>
              <a:gd name="connsiteX1" fmla="*/ 118753 w 449036"/>
              <a:gd name="connsiteY1" fmla="*/ 380012 h 420681"/>
              <a:gd name="connsiteX2" fmla="*/ 0 w 449036"/>
              <a:gd name="connsiteY2" fmla="*/ 391887 h 420681"/>
              <a:gd name="connsiteX0" fmla="*/ 396649 w 396649"/>
              <a:gd name="connsiteY0" fmla="*/ 0 h 410519"/>
              <a:gd name="connsiteX1" fmla="*/ 118753 w 396649"/>
              <a:gd name="connsiteY1" fmla="*/ 370487 h 410519"/>
              <a:gd name="connsiteX2" fmla="*/ 0 w 396649"/>
              <a:gd name="connsiteY2" fmla="*/ 382362 h 410519"/>
              <a:gd name="connsiteX0" fmla="*/ 415699 w 415699"/>
              <a:gd name="connsiteY0" fmla="*/ 0 h 380058"/>
              <a:gd name="connsiteX1" fmla="*/ 118753 w 415699"/>
              <a:gd name="connsiteY1" fmla="*/ 341912 h 380058"/>
              <a:gd name="connsiteX2" fmla="*/ 0 w 415699"/>
              <a:gd name="connsiteY2" fmla="*/ 353787 h 380058"/>
              <a:gd name="connsiteX0" fmla="*/ 391886 w 391886"/>
              <a:gd name="connsiteY0" fmla="*/ 0 h 400362"/>
              <a:gd name="connsiteX1" fmla="*/ 118753 w 391886"/>
              <a:gd name="connsiteY1" fmla="*/ 360962 h 400362"/>
              <a:gd name="connsiteX2" fmla="*/ 0 w 391886"/>
              <a:gd name="connsiteY2" fmla="*/ 372837 h 400362"/>
              <a:gd name="connsiteX0" fmla="*/ 444273 w 444273"/>
              <a:gd name="connsiteY0" fmla="*/ 0 h 319260"/>
              <a:gd name="connsiteX1" fmla="*/ 118753 w 444273"/>
              <a:gd name="connsiteY1" fmla="*/ 284762 h 319260"/>
              <a:gd name="connsiteX2" fmla="*/ 0 w 444273"/>
              <a:gd name="connsiteY2" fmla="*/ 296637 h 319260"/>
              <a:gd name="connsiteX0" fmla="*/ 444273 w 444273"/>
              <a:gd name="connsiteY0" fmla="*/ 0 h 319260"/>
              <a:gd name="connsiteX1" fmla="*/ 118753 w 444273"/>
              <a:gd name="connsiteY1" fmla="*/ 284762 h 319260"/>
              <a:gd name="connsiteX2" fmla="*/ 0 w 444273"/>
              <a:gd name="connsiteY2" fmla="*/ 296637 h 319260"/>
              <a:gd name="connsiteX0" fmla="*/ 444273 w 444273"/>
              <a:gd name="connsiteY0" fmla="*/ 0 h 321727"/>
              <a:gd name="connsiteX1" fmla="*/ 171140 w 444273"/>
              <a:gd name="connsiteY1" fmla="*/ 289525 h 321727"/>
              <a:gd name="connsiteX2" fmla="*/ 0 w 444273"/>
              <a:gd name="connsiteY2" fmla="*/ 296637 h 321727"/>
              <a:gd name="connsiteX0" fmla="*/ 444273 w 444273"/>
              <a:gd name="connsiteY0" fmla="*/ 0 h 318069"/>
              <a:gd name="connsiteX1" fmla="*/ 171140 w 444273"/>
              <a:gd name="connsiteY1" fmla="*/ 289525 h 318069"/>
              <a:gd name="connsiteX2" fmla="*/ 0 w 444273"/>
              <a:gd name="connsiteY2" fmla="*/ 296637 h 318069"/>
              <a:gd name="connsiteX0" fmla="*/ 444273 w 444273"/>
              <a:gd name="connsiteY0" fmla="*/ 0 h 315028"/>
              <a:gd name="connsiteX1" fmla="*/ 171140 w 444273"/>
              <a:gd name="connsiteY1" fmla="*/ 289525 h 315028"/>
              <a:gd name="connsiteX2" fmla="*/ 0 w 444273"/>
              <a:gd name="connsiteY2" fmla="*/ 282349 h 315028"/>
              <a:gd name="connsiteX0" fmla="*/ 434748 w 434748"/>
              <a:gd name="connsiteY0" fmla="*/ 0 h 321727"/>
              <a:gd name="connsiteX1" fmla="*/ 161615 w 434748"/>
              <a:gd name="connsiteY1" fmla="*/ 289525 h 321727"/>
              <a:gd name="connsiteX2" fmla="*/ 0 w 434748"/>
              <a:gd name="connsiteY2" fmla="*/ 296637 h 321727"/>
              <a:gd name="connsiteX0" fmla="*/ 434748 w 434748"/>
              <a:gd name="connsiteY0" fmla="*/ 0 h 320078"/>
              <a:gd name="connsiteX1" fmla="*/ 161615 w 434748"/>
              <a:gd name="connsiteY1" fmla="*/ 289525 h 320078"/>
              <a:gd name="connsiteX2" fmla="*/ 0 w 434748"/>
              <a:gd name="connsiteY2" fmla="*/ 296637 h 320078"/>
              <a:gd name="connsiteX0" fmla="*/ 434748 w 434748"/>
              <a:gd name="connsiteY0" fmla="*/ 0 h 315136"/>
              <a:gd name="connsiteX1" fmla="*/ 214003 w 434748"/>
              <a:gd name="connsiteY1" fmla="*/ 280000 h 315136"/>
              <a:gd name="connsiteX2" fmla="*/ 0 w 434748"/>
              <a:gd name="connsiteY2" fmla="*/ 296637 h 315136"/>
              <a:gd name="connsiteX0" fmla="*/ 453798 w 453798"/>
              <a:gd name="connsiteY0" fmla="*/ 0 h 330286"/>
              <a:gd name="connsiteX1" fmla="*/ 214003 w 453798"/>
              <a:gd name="connsiteY1" fmla="*/ 294287 h 330286"/>
              <a:gd name="connsiteX2" fmla="*/ 0 w 453798"/>
              <a:gd name="connsiteY2" fmla="*/ 310924 h 330286"/>
            </a:gdLst>
            <a:ahLst/>
            <a:cxnLst>
              <a:cxn ang="0">
                <a:pos x="connsiteX0" y="connsiteY0"/>
              </a:cxn>
              <a:cxn ang="0">
                <a:pos x="connsiteX1" y="connsiteY1"/>
              </a:cxn>
              <a:cxn ang="0">
                <a:pos x="connsiteX2" y="connsiteY2"/>
              </a:cxn>
            </a:cxnLst>
            <a:rect l="l" t="t" r="r" b="b"/>
            <a:pathLst>
              <a:path w="453798" h="330286">
                <a:moveTo>
                  <a:pt x="453798" y="0"/>
                </a:moveTo>
                <a:cubicBezTo>
                  <a:pt x="349888" y="190685"/>
                  <a:pt x="289636" y="242466"/>
                  <a:pt x="214003" y="294287"/>
                </a:cubicBezTo>
                <a:cubicBezTo>
                  <a:pt x="138370" y="346108"/>
                  <a:pt x="74344" y="332880"/>
                  <a:pt x="0" y="310924"/>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5" name="Forme libre 64"/>
          <p:cNvSpPr/>
          <p:nvPr>
            <p:custDataLst>
              <p:tags r:id="rId16"/>
            </p:custDataLst>
          </p:nvPr>
        </p:nvSpPr>
        <p:spPr>
          <a:xfrm>
            <a:off x="4441371" y="6319837"/>
            <a:ext cx="644979" cy="462457"/>
          </a:xfrm>
          <a:custGeom>
            <a:avLst/>
            <a:gdLst>
              <a:gd name="connsiteX0" fmla="*/ 688769 w 688769"/>
              <a:gd name="connsiteY0" fmla="*/ 0 h 476740"/>
              <a:gd name="connsiteX1" fmla="*/ 356260 w 688769"/>
              <a:gd name="connsiteY1" fmla="*/ 403761 h 476740"/>
              <a:gd name="connsiteX2" fmla="*/ 0 w 688769"/>
              <a:gd name="connsiteY2" fmla="*/ 475013 h 476740"/>
              <a:gd name="connsiteX0" fmla="*/ 688769 w 688769"/>
              <a:gd name="connsiteY0" fmla="*/ 7539 h 483766"/>
              <a:gd name="connsiteX1" fmla="*/ 630692 w 688769"/>
              <a:gd name="connsiteY1" fmla="*/ 40630 h 483766"/>
              <a:gd name="connsiteX2" fmla="*/ 356260 w 688769"/>
              <a:gd name="connsiteY2" fmla="*/ 411300 h 483766"/>
              <a:gd name="connsiteX3" fmla="*/ 0 w 688769"/>
              <a:gd name="connsiteY3" fmla="*/ 482552 h 483766"/>
              <a:gd name="connsiteX0" fmla="*/ 664956 w 668196"/>
              <a:gd name="connsiteY0" fmla="*/ 0 h 528614"/>
              <a:gd name="connsiteX1" fmla="*/ 630692 w 668196"/>
              <a:gd name="connsiteY1" fmla="*/ 85478 h 528614"/>
              <a:gd name="connsiteX2" fmla="*/ 356260 w 668196"/>
              <a:gd name="connsiteY2" fmla="*/ 456148 h 528614"/>
              <a:gd name="connsiteX3" fmla="*/ 0 w 668196"/>
              <a:gd name="connsiteY3" fmla="*/ 527400 h 528614"/>
              <a:gd name="connsiteX0" fmla="*/ 630692 w 630692"/>
              <a:gd name="connsiteY0" fmla="*/ 0 h 443136"/>
              <a:gd name="connsiteX1" fmla="*/ 356260 w 630692"/>
              <a:gd name="connsiteY1" fmla="*/ 370670 h 443136"/>
              <a:gd name="connsiteX2" fmla="*/ 0 w 630692"/>
              <a:gd name="connsiteY2" fmla="*/ 441922 h 443136"/>
              <a:gd name="connsiteX0" fmla="*/ 644979 w 644979"/>
              <a:gd name="connsiteY0" fmla="*/ 0 h 462457"/>
              <a:gd name="connsiteX1" fmla="*/ 356260 w 644979"/>
              <a:gd name="connsiteY1" fmla="*/ 389720 h 462457"/>
              <a:gd name="connsiteX2" fmla="*/ 0 w 644979"/>
              <a:gd name="connsiteY2" fmla="*/ 460972 h 462457"/>
              <a:gd name="connsiteX0" fmla="*/ 644979 w 644979"/>
              <a:gd name="connsiteY0" fmla="*/ 0 h 462457"/>
              <a:gd name="connsiteX1" fmla="*/ 356260 w 644979"/>
              <a:gd name="connsiteY1" fmla="*/ 389720 h 462457"/>
              <a:gd name="connsiteX2" fmla="*/ 0 w 644979"/>
              <a:gd name="connsiteY2" fmla="*/ 460972 h 462457"/>
            </a:gdLst>
            <a:ahLst/>
            <a:cxnLst>
              <a:cxn ang="0">
                <a:pos x="connsiteX0" y="connsiteY0"/>
              </a:cxn>
              <a:cxn ang="0">
                <a:pos x="connsiteX1" y="connsiteY1"/>
              </a:cxn>
              <a:cxn ang="0">
                <a:pos x="connsiteX2" y="connsiteY2"/>
              </a:cxn>
            </a:cxnLst>
            <a:rect l="l" t="t" r="r" b="b"/>
            <a:pathLst>
              <a:path w="644979" h="462457">
                <a:moveTo>
                  <a:pt x="644979" y="0"/>
                </a:moveTo>
                <a:cubicBezTo>
                  <a:pt x="603848" y="110155"/>
                  <a:pt x="463756" y="312891"/>
                  <a:pt x="356260" y="389720"/>
                </a:cubicBezTo>
                <a:cubicBezTo>
                  <a:pt x="248764" y="466549"/>
                  <a:pt x="120732" y="464930"/>
                  <a:pt x="0" y="460972"/>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6" name="Forme libre 65"/>
          <p:cNvSpPr/>
          <p:nvPr>
            <p:custDataLst>
              <p:tags r:id="rId17"/>
            </p:custDataLst>
          </p:nvPr>
        </p:nvSpPr>
        <p:spPr>
          <a:xfrm>
            <a:off x="7001802" y="6400924"/>
            <a:ext cx="764722" cy="236652"/>
          </a:xfrm>
          <a:custGeom>
            <a:avLst/>
            <a:gdLst>
              <a:gd name="connsiteX0" fmla="*/ 783772 w 783772"/>
              <a:gd name="connsiteY0" fmla="*/ 0 h 276230"/>
              <a:gd name="connsiteX1" fmla="*/ 296883 w 783772"/>
              <a:gd name="connsiteY1" fmla="*/ 237506 h 276230"/>
              <a:gd name="connsiteX2" fmla="*/ 0 w 783772"/>
              <a:gd name="connsiteY2" fmla="*/ 273132 h 276230"/>
              <a:gd name="connsiteX0" fmla="*/ 783772 w 783772"/>
              <a:gd name="connsiteY0" fmla="*/ 0 h 275389"/>
              <a:gd name="connsiteX1" fmla="*/ 296883 w 783772"/>
              <a:gd name="connsiteY1" fmla="*/ 237506 h 275389"/>
              <a:gd name="connsiteX2" fmla="*/ 0 w 783772"/>
              <a:gd name="connsiteY2" fmla="*/ 273132 h 275389"/>
              <a:gd name="connsiteX0" fmla="*/ 783772 w 783772"/>
              <a:gd name="connsiteY0" fmla="*/ 0 h 290788"/>
              <a:gd name="connsiteX1" fmla="*/ 354033 w 783772"/>
              <a:gd name="connsiteY1" fmla="*/ 270843 h 290788"/>
              <a:gd name="connsiteX2" fmla="*/ 0 w 783772"/>
              <a:gd name="connsiteY2" fmla="*/ 273132 h 290788"/>
              <a:gd name="connsiteX0" fmla="*/ 793297 w 793297"/>
              <a:gd name="connsiteY0" fmla="*/ 0 h 205984"/>
              <a:gd name="connsiteX1" fmla="*/ 354033 w 793297"/>
              <a:gd name="connsiteY1" fmla="*/ 189880 h 205984"/>
              <a:gd name="connsiteX2" fmla="*/ 0 w 793297"/>
              <a:gd name="connsiteY2" fmla="*/ 192169 h 205984"/>
              <a:gd name="connsiteX0" fmla="*/ 793297 w 793297"/>
              <a:gd name="connsiteY0" fmla="*/ 0 h 205984"/>
              <a:gd name="connsiteX1" fmla="*/ 354033 w 793297"/>
              <a:gd name="connsiteY1" fmla="*/ 189880 h 205984"/>
              <a:gd name="connsiteX2" fmla="*/ 0 w 793297"/>
              <a:gd name="connsiteY2" fmla="*/ 192169 h 205984"/>
              <a:gd name="connsiteX0" fmla="*/ 793297 w 793297"/>
              <a:gd name="connsiteY0" fmla="*/ 0 h 205984"/>
              <a:gd name="connsiteX1" fmla="*/ 354033 w 793297"/>
              <a:gd name="connsiteY1" fmla="*/ 189880 h 205984"/>
              <a:gd name="connsiteX2" fmla="*/ 0 w 793297"/>
              <a:gd name="connsiteY2" fmla="*/ 192169 h 205984"/>
              <a:gd name="connsiteX0" fmla="*/ 764722 w 764722"/>
              <a:gd name="connsiteY0" fmla="*/ 0 h 236652"/>
              <a:gd name="connsiteX1" fmla="*/ 354033 w 764722"/>
              <a:gd name="connsiteY1" fmla="*/ 218455 h 236652"/>
              <a:gd name="connsiteX2" fmla="*/ 0 w 764722"/>
              <a:gd name="connsiteY2" fmla="*/ 220744 h 236652"/>
            </a:gdLst>
            <a:ahLst/>
            <a:cxnLst>
              <a:cxn ang="0">
                <a:pos x="connsiteX0" y="connsiteY0"/>
              </a:cxn>
              <a:cxn ang="0">
                <a:pos x="connsiteX1" y="connsiteY1"/>
              </a:cxn>
              <a:cxn ang="0">
                <a:pos x="connsiteX2" y="connsiteY2"/>
              </a:cxn>
            </a:cxnLst>
            <a:rect l="l" t="t" r="r" b="b"/>
            <a:pathLst>
              <a:path w="764722" h="236652">
                <a:moveTo>
                  <a:pt x="764722" y="0"/>
                </a:moveTo>
                <a:cubicBezTo>
                  <a:pt x="691366" y="129329"/>
                  <a:pt x="481487" y="181664"/>
                  <a:pt x="354033" y="218455"/>
                </a:cubicBezTo>
                <a:cubicBezTo>
                  <a:pt x="226579" y="255246"/>
                  <a:pt x="83127" y="225692"/>
                  <a:pt x="0" y="220744"/>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7" name="Forme libre 66"/>
          <p:cNvSpPr/>
          <p:nvPr>
            <p:custDataLst>
              <p:tags r:id="rId18"/>
            </p:custDataLst>
          </p:nvPr>
        </p:nvSpPr>
        <p:spPr>
          <a:xfrm>
            <a:off x="6931821" y="6462829"/>
            <a:ext cx="1042053" cy="366870"/>
          </a:xfrm>
          <a:custGeom>
            <a:avLst/>
            <a:gdLst>
              <a:gd name="connsiteX0" fmla="*/ 1045028 w 1045028"/>
              <a:gd name="connsiteY0" fmla="*/ 0 h 308570"/>
              <a:gd name="connsiteX1" fmla="*/ 570015 w 1045028"/>
              <a:gd name="connsiteY1" fmla="*/ 273132 h 308570"/>
              <a:gd name="connsiteX2" fmla="*/ 0 w 1045028"/>
              <a:gd name="connsiteY2" fmla="*/ 296883 h 308570"/>
              <a:gd name="connsiteX0" fmla="*/ 951960 w 951960"/>
              <a:gd name="connsiteY0" fmla="*/ 0 h 327314"/>
              <a:gd name="connsiteX1" fmla="*/ 570015 w 951960"/>
              <a:gd name="connsiteY1" fmla="*/ 290859 h 327314"/>
              <a:gd name="connsiteX2" fmla="*/ 0 w 951960"/>
              <a:gd name="connsiteY2" fmla="*/ 314610 h 327314"/>
              <a:gd name="connsiteX0" fmla="*/ 951960 w 951960"/>
              <a:gd name="connsiteY0" fmla="*/ 0 h 327314"/>
              <a:gd name="connsiteX1" fmla="*/ 570015 w 951960"/>
              <a:gd name="connsiteY1" fmla="*/ 290859 h 327314"/>
              <a:gd name="connsiteX2" fmla="*/ 0 w 951960"/>
              <a:gd name="connsiteY2" fmla="*/ 314610 h 327314"/>
              <a:gd name="connsiteX0" fmla="*/ 969687 w 969687"/>
              <a:gd name="connsiteY0" fmla="*/ 0 h 341393"/>
              <a:gd name="connsiteX1" fmla="*/ 570015 w 969687"/>
              <a:gd name="connsiteY1" fmla="*/ 304154 h 341393"/>
              <a:gd name="connsiteX2" fmla="*/ 0 w 969687"/>
              <a:gd name="connsiteY2" fmla="*/ 327905 h 341393"/>
            </a:gdLst>
            <a:ahLst/>
            <a:cxnLst>
              <a:cxn ang="0">
                <a:pos x="connsiteX0" y="connsiteY0"/>
              </a:cxn>
              <a:cxn ang="0">
                <a:pos x="connsiteX1" y="connsiteY1"/>
              </a:cxn>
              <a:cxn ang="0">
                <a:pos x="connsiteX2" y="connsiteY2"/>
              </a:cxn>
            </a:cxnLst>
            <a:rect l="l" t="t" r="r" b="b"/>
            <a:pathLst>
              <a:path w="969687" h="341393">
                <a:moveTo>
                  <a:pt x="969687" y="0"/>
                </a:moveTo>
                <a:cubicBezTo>
                  <a:pt x="885742" y="182734"/>
                  <a:pt x="731629" y="249503"/>
                  <a:pt x="570015" y="304154"/>
                </a:cubicBezTo>
                <a:cubicBezTo>
                  <a:pt x="408401" y="358805"/>
                  <a:pt x="197922" y="340769"/>
                  <a:pt x="0" y="327905"/>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8" name="Ellipse 67"/>
          <p:cNvSpPr/>
          <p:nvPr>
            <p:custDataLst>
              <p:tags r:id="rId19"/>
            </p:custDataLst>
          </p:nvPr>
        </p:nvSpPr>
        <p:spPr>
          <a:xfrm>
            <a:off x="5580112" y="5264216"/>
            <a:ext cx="66246" cy="81737"/>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5" name="ZoneTexte 74"/>
          <p:cNvSpPr txBox="1"/>
          <p:nvPr>
            <p:custDataLst>
              <p:tags r:id="rId20"/>
            </p:custDataLst>
          </p:nvPr>
        </p:nvSpPr>
        <p:spPr>
          <a:xfrm>
            <a:off x="49408" y="2708920"/>
            <a:ext cx="3572055" cy="1805559"/>
          </a:xfrm>
          <a:prstGeom prst="rect">
            <a:avLst/>
          </a:prstGeom>
          <a:noFill/>
        </p:spPr>
        <p:txBody>
          <a:bodyPr wrap="square" rtlCol="0">
            <a:spAutoFit/>
          </a:bodyPr>
          <a:lstStyle/>
          <a:p>
            <a:r>
              <a:rPr lang="el-GR" dirty="0" smtClean="0">
                <a:effectLst>
                  <a:glow rad="215900">
                    <a:srgbClr val="FFFF00">
                      <a:alpha val="60000"/>
                    </a:srgbClr>
                  </a:glow>
                </a:effectLst>
                <a:latin typeface="Verdana" panose="020B0604030504040204" pitchFamily="34" charset="0"/>
                <a:ea typeface="Verdana" panose="020B0604030504040204" pitchFamily="34" charset="0"/>
                <a:cs typeface="Verdana" panose="020B0604030504040204" pitchFamily="34" charset="0"/>
              </a:rPr>
              <a:t>Φ</a:t>
            </a:r>
            <a:r>
              <a:rPr lang="fr-FR" dirty="0" smtClean="0">
                <a:effectLst>
                  <a:glow rad="215900">
                    <a:srgbClr val="FFFF00">
                      <a:alpha val="60000"/>
                    </a:srgbClr>
                  </a:glow>
                </a:effectLst>
                <a:latin typeface="Verdana" panose="020B0604030504040204" pitchFamily="34" charset="0"/>
                <a:ea typeface="Verdana" panose="020B0604030504040204" pitchFamily="34" charset="0"/>
                <a:cs typeface="Verdana" panose="020B0604030504040204" pitchFamily="34" charset="0"/>
              </a:rPr>
              <a:t>= B . S </a:t>
            </a:r>
          </a:p>
          <a:p>
            <a:r>
              <a:rPr lang="fr-FR" dirty="0" smtClean="0">
                <a:latin typeface="Verdana" panose="020B0604030504040204" pitchFamily="34" charset="0"/>
                <a:ea typeface="Verdana" panose="020B0604030504040204" pitchFamily="34" charset="0"/>
                <a:cs typeface="Verdana" panose="020B0604030504040204" pitchFamily="34" charset="0"/>
              </a:rPr>
              <a:t>B: intensité du champ magnétique  en Tesla (T)</a:t>
            </a:r>
            <a:br>
              <a:rPr lang="fr-FR" dirty="0" smtClean="0">
                <a:latin typeface="Verdana" panose="020B0604030504040204" pitchFamily="34" charset="0"/>
                <a:ea typeface="Verdana" panose="020B0604030504040204" pitchFamily="34" charset="0"/>
                <a:cs typeface="Verdana" panose="020B0604030504040204" pitchFamily="34" charset="0"/>
              </a:rPr>
            </a:br>
            <a:r>
              <a:rPr lang="fr-FR" dirty="0" smtClean="0">
                <a:latin typeface="Verdana" panose="020B0604030504040204" pitchFamily="34" charset="0"/>
                <a:ea typeface="Verdana" panose="020B0604030504040204" pitchFamily="34" charset="0"/>
                <a:cs typeface="Verdana" panose="020B0604030504040204" pitchFamily="34" charset="0"/>
              </a:rPr>
              <a:t>S: section de la spire en m</a:t>
            </a:r>
            <a:r>
              <a:rPr lang="fr-FR" baseline="30000" dirty="0" smtClean="0">
                <a:latin typeface="Verdana" panose="020B0604030504040204" pitchFamily="34" charset="0"/>
                <a:ea typeface="Verdana" panose="020B0604030504040204" pitchFamily="34" charset="0"/>
                <a:cs typeface="Verdana" panose="020B0604030504040204" pitchFamily="34" charset="0"/>
              </a:rPr>
              <a:t>2</a:t>
            </a:r>
          </a:p>
          <a:p>
            <a:r>
              <a:rPr lang="el-GR" dirty="0" smtClean="0">
                <a:latin typeface="Verdana" panose="020B0604030504040204" pitchFamily="34" charset="0"/>
                <a:ea typeface="Verdana" panose="020B0604030504040204" pitchFamily="34" charset="0"/>
                <a:cs typeface="Verdana" panose="020B0604030504040204" pitchFamily="34" charset="0"/>
              </a:rPr>
              <a:t>Φ</a:t>
            </a:r>
            <a:r>
              <a:rPr lang="fr-FR" dirty="0" smtClean="0">
                <a:latin typeface="Verdana" panose="020B0604030504040204" pitchFamily="34" charset="0"/>
                <a:ea typeface="Verdana" panose="020B0604030504040204" pitchFamily="34" charset="0"/>
                <a:cs typeface="Verdana" panose="020B0604030504040204" pitchFamily="34" charset="0"/>
              </a:rPr>
              <a:t>: flux magnétique en Webers (Wb).</a:t>
            </a:r>
            <a:endParaRPr lang="fr-FR" dirty="0">
              <a:latin typeface="Verdana" panose="020B0604030504040204" pitchFamily="34" charset="0"/>
              <a:ea typeface="Verdana" panose="020B0604030504040204" pitchFamily="34" charset="0"/>
              <a:cs typeface="Verdana" panose="020B0604030504040204" pitchFamily="34" charset="0"/>
            </a:endParaRPr>
          </a:p>
        </p:txBody>
      </p:sp>
      <p:sp>
        <p:nvSpPr>
          <p:cNvPr id="76" name="ZoneTexte 75"/>
          <p:cNvSpPr txBox="1"/>
          <p:nvPr>
            <p:custDataLst>
              <p:tags r:id="rId21"/>
            </p:custDataLst>
          </p:nvPr>
        </p:nvSpPr>
        <p:spPr>
          <a:xfrm>
            <a:off x="457473" y="1713582"/>
            <a:ext cx="8099142" cy="923330"/>
          </a:xfrm>
          <a:prstGeom prst="rect">
            <a:avLst/>
          </a:prstGeom>
          <a:noFill/>
          <a:effectLst>
            <a:glow rad="228600">
              <a:srgbClr val="FFFF00">
                <a:alpha val="40000"/>
              </a:srgbClr>
            </a:glow>
          </a:effectLst>
        </p:spPr>
        <p:txBody>
          <a:bodyPr wrap="square" rtlCol="0">
            <a:spAutoFit/>
          </a:bodyPr>
          <a:lstStyle/>
          <a:p>
            <a:r>
              <a:rPr lang="fr-FR" dirty="0" smtClean="0">
                <a:effectLst>
                  <a:glow rad="215900">
                    <a:srgbClr val="FFFF00">
                      <a:alpha val="60000"/>
                    </a:srgbClr>
                  </a:glow>
                </a:effectLst>
                <a:latin typeface="Verdana" panose="020B0604030504040204" pitchFamily="34" charset="0"/>
                <a:ea typeface="Verdana" panose="020B0604030504040204" pitchFamily="34" charset="0"/>
                <a:cs typeface="Verdana" panose="020B0604030504040204" pitchFamily="34" charset="0"/>
              </a:rPr>
              <a:t>E. = </a:t>
            </a:r>
            <a:r>
              <a:rPr lang="fr-FR" dirty="0" smtClean="0">
                <a:effectLst>
                  <a:glow rad="215900">
                    <a:srgbClr val="FFFF00">
                      <a:alpha val="60000"/>
                    </a:srgbClr>
                  </a:glow>
                </a:effectLst>
                <a:latin typeface="Verdana" panose="020B0604030504040204" pitchFamily="34" charset="0"/>
                <a:ea typeface="Verdana" panose="020B0604030504040204" pitchFamily="34" charset="0"/>
                <a:cs typeface="Verdana" panose="020B0604030504040204" pitchFamily="34" charset="0"/>
                <a:sym typeface="Symbol"/>
              </a:rPr>
              <a:t></a:t>
            </a:r>
            <a:r>
              <a:rPr lang="el-GR" dirty="0" smtClean="0">
                <a:effectLst>
                  <a:glow rad="215900">
                    <a:srgbClr val="FFFF00">
                      <a:alpha val="60000"/>
                    </a:srgbClr>
                  </a:glow>
                </a:effectLst>
                <a:latin typeface="Verdana" panose="020B0604030504040204" pitchFamily="34" charset="0"/>
                <a:ea typeface="Verdana" panose="020B0604030504040204" pitchFamily="34" charset="0"/>
                <a:cs typeface="Verdana" panose="020B0604030504040204" pitchFamily="34" charset="0"/>
                <a:sym typeface="Symbol"/>
              </a:rPr>
              <a:t>φ</a:t>
            </a:r>
            <a:r>
              <a:rPr lang="fr-FR" dirty="0" smtClean="0">
                <a:effectLst>
                  <a:glow rad="215900">
                    <a:srgbClr val="FFFF00">
                      <a:alpha val="60000"/>
                    </a:srgbClr>
                  </a:glow>
                </a:effectLst>
                <a:latin typeface="Verdana" panose="020B0604030504040204" pitchFamily="34" charset="0"/>
                <a:ea typeface="Verdana" panose="020B0604030504040204" pitchFamily="34" charset="0"/>
                <a:cs typeface="Verdana" panose="020B0604030504040204" pitchFamily="34" charset="0"/>
                <a:sym typeface="Symbol"/>
              </a:rPr>
              <a:t>/ t  </a:t>
            </a:r>
            <a:r>
              <a:rPr lang="fr-FR" dirty="0" smtClean="0">
                <a:latin typeface="Verdana" panose="020B0604030504040204" pitchFamily="34" charset="0"/>
                <a:ea typeface="Verdana" panose="020B0604030504040204" pitchFamily="34" charset="0"/>
                <a:cs typeface="Verdana" panose="020B0604030504040204" pitchFamily="34" charset="0"/>
                <a:sym typeface="Symbol"/>
              </a:rPr>
              <a:t/>
            </a:r>
            <a:br>
              <a:rPr lang="fr-FR" dirty="0" smtClean="0">
                <a:latin typeface="Verdana" panose="020B0604030504040204" pitchFamily="34" charset="0"/>
                <a:ea typeface="Verdana" panose="020B0604030504040204" pitchFamily="34" charset="0"/>
                <a:cs typeface="Verdana" panose="020B0604030504040204" pitchFamily="34" charset="0"/>
                <a:sym typeface="Symbol"/>
              </a:rPr>
            </a:br>
            <a:r>
              <a:rPr lang="fr-FR" dirty="0">
                <a:latin typeface="Verdana" panose="020B0604030504040204" pitchFamily="34" charset="0"/>
                <a:ea typeface="Verdana" panose="020B0604030504040204" pitchFamily="34" charset="0"/>
                <a:cs typeface="Verdana" panose="020B0604030504040204" pitchFamily="34" charset="0"/>
                <a:sym typeface="Symbol"/>
              </a:rPr>
              <a:t></a:t>
            </a:r>
            <a:r>
              <a:rPr lang="el-GR" dirty="0">
                <a:latin typeface="Verdana" panose="020B0604030504040204" pitchFamily="34" charset="0"/>
                <a:ea typeface="Verdana" panose="020B0604030504040204" pitchFamily="34" charset="0"/>
                <a:cs typeface="Verdana" panose="020B0604030504040204" pitchFamily="34" charset="0"/>
                <a:sym typeface="Symbol"/>
              </a:rPr>
              <a:t>φ</a:t>
            </a:r>
            <a:r>
              <a:rPr lang="fr-FR" dirty="0">
                <a:latin typeface="Verdana" panose="020B0604030504040204" pitchFamily="34" charset="0"/>
                <a:ea typeface="Verdana" panose="020B0604030504040204" pitchFamily="34" charset="0"/>
                <a:cs typeface="Verdana" panose="020B0604030504040204" pitchFamily="34" charset="0"/>
                <a:sym typeface="Symbol"/>
              </a:rPr>
              <a:t>/ t  variation du flux en Webers par unité de temps en seconde</a:t>
            </a:r>
            <a:endParaRPr lang="fr-FR" dirty="0">
              <a:latin typeface="Verdana" panose="020B0604030504040204" pitchFamily="34" charset="0"/>
              <a:ea typeface="Verdana" panose="020B0604030504040204" pitchFamily="34" charset="0"/>
              <a:cs typeface="Verdana" panose="020B0604030504040204" pitchFamily="34" charset="0"/>
            </a:endParaRPr>
          </a:p>
          <a:p>
            <a:r>
              <a:rPr lang="fr-FR" dirty="0" smtClean="0">
                <a:latin typeface="Verdana" panose="020B0604030504040204" pitchFamily="34" charset="0"/>
                <a:ea typeface="Verdana" panose="020B0604030504040204" pitchFamily="34" charset="0"/>
                <a:cs typeface="Verdana" panose="020B0604030504040204" pitchFamily="34" charset="0"/>
                <a:sym typeface="Symbol"/>
              </a:rPr>
              <a:t>E </a:t>
            </a:r>
            <a:r>
              <a:rPr lang="fr-FR" dirty="0" smtClean="0">
                <a:latin typeface="Verdana" panose="020B0604030504040204" pitchFamily="34" charset="0"/>
                <a:ea typeface="Verdana" panose="020B0604030504040204" pitchFamily="34" charset="0"/>
                <a:cs typeface="Verdana" panose="020B0604030504040204" pitchFamily="34" charset="0"/>
                <a:sym typeface="Symbol"/>
              </a:rPr>
              <a:t>en </a:t>
            </a:r>
            <a:r>
              <a:rPr lang="fr-FR" dirty="0" smtClean="0">
                <a:latin typeface="Verdana" panose="020B0604030504040204" pitchFamily="34" charset="0"/>
                <a:ea typeface="Verdana" panose="020B0604030504040204" pitchFamily="34" charset="0"/>
                <a:cs typeface="Verdana" panose="020B0604030504040204" pitchFamily="34" charset="0"/>
                <a:sym typeface="Symbol"/>
              </a:rPr>
              <a:t>volt</a:t>
            </a:r>
            <a:endParaRPr lang="fr-FR" dirty="0" smtClean="0">
              <a:latin typeface="Verdana" panose="020B0604030504040204" pitchFamily="34" charset="0"/>
              <a:ea typeface="Verdana" panose="020B0604030504040204" pitchFamily="34" charset="0"/>
              <a:cs typeface="Verdana" panose="020B0604030504040204" pitchFamily="34" charset="0"/>
              <a:sym typeface="Symbol"/>
            </a:endParaRPr>
          </a:p>
        </p:txBody>
      </p:sp>
      <p:sp>
        <p:nvSpPr>
          <p:cNvPr id="58" name="ZoneTexte 57"/>
          <p:cNvSpPr txBox="1"/>
          <p:nvPr>
            <p:custDataLst>
              <p:tags r:id="rId22"/>
            </p:custDataLst>
          </p:nvPr>
        </p:nvSpPr>
        <p:spPr>
          <a:xfrm>
            <a:off x="76882" y="4710043"/>
            <a:ext cx="3660272" cy="2031325"/>
          </a:xfrm>
          <a:prstGeom prst="rect">
            <a:avLst/>
          </a:prstGeom>
          <a:noFill/>
        </p:spPr>
        <p:txBody>
          <a:bodyPr wrap="square" rtlCol="0">
            <a:spAutoFit/>
          </a:bodyPr>
          <a:lstStyle/>
          <a:p>
            <a:r>
              <a:rPr lang="fr-FR" dirty="0" smtClean="0">
                <a:latin typeface="Verdana" panose="020B0604030504040204" pitchFamily="34" charset="0"/>
                <a:ea typeface="Verdana" panose="020B0604030504040204" pitchFamily="34" charset="0"/>
                <a:cs typeface="Verdana" panose="020B0604030504040204" pitchFamily="34" charset="0"/>
              </a:rPr>
              <a:t>Si on augmente la section de la spire,  la vitesse de rotation ou le champ magnétique , alors la tension générée augmente…. Dans la limite des capacités du système</a:t>
            </a:r>
            <a:endParaRPr lang="fr-FR" dirty="0">
              <a:latin typeface="Verdana" panose="020B0604030504040204" pitchFamily="34" charset="0"/>
              <a:ea typeface="Verdana" panose="020B0604030504040204" pitchFamily="34" charset="0"/>
              <a:cs typeface="Verdana" panose="020B0604030504040204" pitchFamily="34" charset="0"/>
            </a:endParaRPr>
          </a:p>
        </p:txBody>
      </p:sp>
      <p:sp>
        <p:nvSpPr>
          <p:cNvPr id="59" name="Ellipse 58"/>
          <p:cNvSpPr/>
          <p:nvPr>
            <p:custDataLst>
              <p:tags r:id="rId23"/>
            </p:custDataLst>
          </p:nvPr>
        </p:nvSpPr>
        <p:spPr>
          <a:xfrm>
            <a:off x="5087414" y="6134124"/>
            <a:ext cx="66246" cy="81737"/>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Ellipse 76"/>
          <p:cNvSpPr/>
          <p:nvPr>
            <p:custDataLst>
              <p:tags r:id="rId24"/>
            </p:custDataLst>
          </p:nvPr>
        </p:nvSpPr>
        <p:spPr>
          <a:xfrm>
            <a:off x="4530210" y="6511430"/>
            <a:ext cx="66246" cy="81737"/>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Ellipse 77"/>
          <p:cNvSpPr/>
          <p:nvPr>
            <p:custDataLst>
              <p:tags r:id="rId25"/>
            </p:custDataLst>
          </p:nvPr>
        </p:nvSpPr>
        <p:spPr>
          <a:xfrm>
            <a:off x="4759829" y="5620822"/>
            <a:ext cx="66246" cy="81737"/>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79" name="Ellipse 78"/>
          <p:cNvSpPr/>
          <p:nvPr>
            <p:custDataLst>
              <p:tags r:id="rId26"/>
            </p:custDataLst>
          </p:nvPr>
        </p:nvSpPr>
        <p:spPr>
          <a:xfrm>
            <a:off x="7298000" y="6592221"/>
            <a:ext cx="66246" cy="81737"/>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Ellipse 79"/>
          <p:cNvSpPr/>
          <p:nvPr>
            <p:custDataLst>
              <p:tags r:id="rId27"/>
            </p:custDataLst>
          </p:nvPr>
        </p:nvSpPr>
        <p:spPr>
          <a:xfrm>
            <a:off x="7955625" y="6383590"/>
            <a:ext cx="66246" cy="81737"/>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1" name="Ellipse 80"/>
          <p:cNvSpPr/>
          <p:nvPr>
            <p:custDataLst>
              <p:tags r:id="rId28"/>
            </p:custDataLst>
          </p:nvPr>
        </p:nvSpPr>
        <p:spPr>
          <a:xfrm>
            <a:off x="8787349" y="5543205"/>
            <a:ext cx="66246" cy="81737"/>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2" name="Ellipse 81"/>
          <p:cNvSpPr/>
          <p:nvPr>
            <p:custDataLst>
              <p:tags r:id="rId29"/>
            </p:custDataLst>
          </p:nvPr>
        </p:nvSpPr>
        <p:spPr>
          <a:xfrm>
            <a:off x="7523119" y="5742842"/>
            <a:ext cx="66246" cy="81737"/>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Rectangle 82"/>
          <p:cNvSpPr/>
          <p:nvPr>
            <p:custDataLst>
              <p:tags r:id="rId30"/>
            </p:custDataLst>
          </p:nvPr>
        </p:nvSpPr>
        <p:spPr>
          <a:xfrm>
            <a:off x="3298474" y="2474584"/>
            <a:ext cx="2857702" cy="4437112"/>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dirty="0" smtClean="0">
              <a:solidFill>
                <a:schemeClr val="tx1"/>
              </a:solidFill>
            </a:endParaRPr>
          </a:p>
          <a:p>
            <a:pPr algn="ctr"/>
            <a:r>
              <a:rPr lang="fr-FR" dirty="0" smtClean="0">
                <a:solidFill>
                  <a:schemeClr val="tx1"/>
                </a:solidFill>
              </a:rPr>
              <a:t>Cliquez ici</a:t>
            </a:r>
            <a:endParaRPr lang="fr-FR" dirty="0">
              <a:solidFill>
                <a:schemeClr val="tx1"/>
              </a:solidFill>
            </a:endParaRPr>
          </a:p>
        </p:txBody>
      </p:sp>
      <p:sp>
        <p:nvSpPr>
          <p:cNvPr id="84" name="Rectangle 83"/>
          <p:cNvSpPr/>
          <p:nvPr>
            <p:custDataLst>
              <p:tags r:id="rId31"/>
            </p:custDataLst>
          </p:nvPr>
        </p:nvSpPr>
        <p:spPr>
          <a:xfrm>
            <a:off x="6250802" y="2448272"/>
            <a:ext cx="2857702" cy="4437112"/>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fr-FR" dirty="0" smtClean="0">
                <a:solidFill>
                  <a:schemeClr val="tx1"/>
                </a:solidFill>
                <a:effectLst/>
              </a:rPr>
              <a:t>Cliquez </a:t>
            </a:r>
            <a:r>
              <a:rPr lang="fr-FR" dirty="0" smtClean="0">
                <a:solidFill>
                  <a:schemeClr val="tx1"/>
                </a:solidFill>
                <a:effectLst/>
              </a:rPr>
              <a:t>ici</a:t>
            </a:r>
            <a:endParaRPr lang="fr-FR" dirty="0">
              <a:solidFill>
                <a:schemeClr val="tx1"/>
              </a:solidFill>
              <a:effectLst/>
            </a:endParaRPr>
          </a:p>
        </p:txBody>
      </p:sp>
    </p:spTree>
    <p:extLst>
      <p:ext uri="{BB962C8B-B14F-4D97-AF65-F5344CB8AC3E}">
        <p14:creationId xmlns:p14="http://schemas.microsoft.com/office/powerpoint/2010/main" val="3646155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18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76"/>
                                        </p:tgtEl>
                                        <p:attrNameLst>
                                          <p:attrName>style.visibility</p:attrName>
                                        </p:attrNameLst>
                                      </p:cBhvr>
                                      <p:to>
                                        <p:strVal val="visible"/>
                                      </p:to>
                                    </p:set>
                                    <p:animEffect transition="in" filter="fade">
                                      <p:cBhvr>
                                        <p:cTn id="11" dur="500"/>
                                        <p:tgtEl>
                                          <p:spTgt spid="76"/>
                                        </p:tgtEl>
                                      </p:cBhvr>
                                    </p:animEffect>
                                  </p:childTnLst>
                                </p:cTn>
                              </p:par>
                            </p:childTnLst>
                          </p:cTn>
                        </p:par>
                        <p:par>
                          <p:cTn id="12" fill="hold">
                            <p:stCondLst>
                              <p:cond delay="36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75"/>
                                        </p:tgtEl>
                                        <p:attrNameLst>
                                          <p:attrName>style.visibility</p:attrName>
                                        </p:attrNameLst>
                                      </p:cBhvr>
                                      <p:to>
                                        <p:strVal val="visible"/>
                                      </p:to>
                                    </p:set>
                                    <p:animEffect transition="in" filter="fade">
                                      <p:cBhvr>
                                        <p:cTn id="15" dur="500"/>
                                        <p:tgtEl>
                                          <p:spTgt spid="75"/>
                                        </p:tgtEl>
                                      </p:cBhvr>
                                    </p:animEffect>
                                  </p:childTnLst>
                                </p:cTn>
                              </p:par>
                            </p:childTnLst>
                          </p:cTn>
                        </p:par>
                        <p:par>
                          <p:cTn id="16" fill="hold">
                            <p:stCondLst>
                              <p:cond delay="5700"/>
                            </p:stCondLst>
                            <p:childTnLst>
                              <p:par>
                                <p:cTn id="17" presetID="10" presetClass="entr" presetSubtype="0" fill="hold" nodeType="after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par>
                                <p:cTn id="20" presetID="10" presetClass="entr" presetSubtype="0" fill="hold" grpId="1" nodeType="withEffect">
                                  <p:stCondLst>
                                    <p:cond delay="0"/>
                                  </p:stCondLst>
                                  <p:childTnLst>
                                    <p:set>
                                      <p:cBhvr>
                                        <p:cTn id="21" dur="1" fill="hold">
                                          <p:stCondLst>
                                            <p:cond delay="0"/>
                                          </p:stCondLst>
                                        </p:cTn>
                                        <p:tgtEl>
                                          <p:spTgt spid="55"/>
                                        </p:tgtEl>
                                        <p:attrNameLst>
                                          <p:attrName>style.visibility</p:attrName>
                                        </p:attrNameLst>
                                      </p:cBhvr>
                                      <p:to>
                                        <p:strVal val="visible"/>
                                      </p:to>
                                    </p:set>
                                    <p:animEffect transition="in" filter="fade">
                                      <p:cBhvr>
                                        <p:cTn id="22" dur="500"/>
                                        <p:tgtEl>
                                          <p:spTgt spid="55"/>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500"/>
                                        <p:tgtEl>
                                          <p:spTgt spid="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54"/>
                                        </p:tgtEl>
                                        <p:attrNameLst>
                                          <p:attrName>style.visibility</p:attrName>
                                        </p:attrNameLst>
                                      </p:cBhvr>
                                      <p:to>
                                        <p:strVal val="visible"/>
                                      </p:to>
                                    </p:set>
                                    <p:animEffect transition="in" filter="fade">
                                      <p:cBhvr>
                                        <p:cTn id="34" dur="500"/>
                                        <p:tgtEl>
                                          <p:spTgt spid="5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64"/>
                                        </p:tgtEl>
                                        <p:attrNameLst>
                                          <p:attrName>style.visibility</p:attrName>
                                        </p:attrNameLst>
                                      </p:cBhvr>
                                      <p:to>
                                        <p:strVal val="visible"/>
                                      </p:to>
                                    </p:set>
                                    <p:animEffect transition="in" filter="fade">
                                      <p:cBhvr>
                                        <p:cTn id="37" dur="500"/>
                                        <p:tgtEl>
                                          <p:spTgt spid="64"/>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65"/>
                                        </p:tgtEl>
                                        <p:attrNameLst>
                                          <p:attrName>style.visibility</p:attrName>
                                        </p:attrNameLst>
                                      </p:cBhvr>
                                      <p:to>
                                        <p:strVal val="visible"/>
                                      </p:to>
                                    </p:set>
                                    <p:animEffect transition="in" filter="fade">
                                      <p:cBhvr>
                                        <p:cTn id="40" dur="500"/>
                                        <p:tgtEl>
                                          <p:spTgt spid="65"/>
                                        </p:tgtEl>
                                      </p:cBhvr>
                                    </p:animEffect>
                                  </p:childTnLst>
                                </p:cTn>
                              </p:par>
                            </p:childTnLst>
                          </p:cTn>
                        </p:par>
                        <p:par>
                          <p:cTn id="41" fill="hold">
                            <p:stCondLst>
                              <p:cond delay="6200"/>
                            </p:stCondLst>
                            <p:childTnLst>
                              <p:par>
                                <p:cTn id="42" presetID="10" presetClass="entr" presetSubtype="0" fill="hold" grpId="0" nodeType="afterEffect">
                                  <p:stCondLst>
                                    <p:cond delay="0"/>
                                  </p:stCondLst>
                                  <p:childTnLst>
                                    <p:set>
                                      <p:cBhvr>
                                        <p:cTn id="43" dur="1" fill="hold">
                                          <p:stCondLst>
                                            <p:cond delay="0"/>
                                          </p:stCondLst>
                                        </p:cTn>
                                        <p:tgtEl>
                                          <p:spTgt spid="83"/>
                                        </p:tgtEl>
                                        <p:attrNameLst>
                                          <p:attrName>style.visibility</p:attrName>
                                        </p:attrNameLst>
                                      </p:cBhvr>
                                      <p:to>
                                        <p:strVal val="visible"/>
                                      </p:to>
                                    </p:set>
                                    <p:animEffect transition="in" filter="fade">
                                      <p:cBhvr>
                                        <p:cTn id="44" dur="500"/>
                                        <p:tgtEl>
                                          <p:spTgt spid="83"/>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iterate type="wd">
                                    <p:tmPct val="10000"/>
                                  </p:iterate>
                                  <p:childTnLst>
                                    <p:set>
                                      <p:cBhvr>
                                        <p:cTn id="48" dur="1" fill="hold">
                                          <p:stCondLst>
                                            <p:cond delay="0"/>
                                          </p:stCondLst>
                                        </p:cTn>
                                        <p:tgtEl>
                                          <p:spTgt spid="58"/>
                                        </p:tgtEl>
                                        <p:attrNameLst>
                                          <p:attrName>style.visibility</p:attrName>
                                        </p:attrNameLst>
                                      </p:cBhvr>
                                      <p:to>
                                        <p:strVal val="visible"/>
                                      </p:to>
                                    </p:set>
                                    <p:animEffect transition="in" filter="fade">
                                      <p:cBhvr>
                                        <p:cTn id="49" dur="500"/>
                                        <p:tgtEl>
                                          <p:spTgt spid="58"/>
                                        </p:tgtEl>
                                      </p:cBhvr>
                                    </p:animEffect>
                                  </p:childTnLst>
                                </p:cTn>
                              </p:par>
                            </p:childTnLst>
                          </p:cTn>
                        </p:par>
                        <p:par>
                          <p:cTn id="50" fill="hold">
                            <p:stCondLst>
                              <p:cond delay="2000"/>
                            </p:stCondLst>
                            <p:childTnLst>
                              <p:par>
                                <p:cTn id="51" presetID="10" presetClass="entr" presetSubtype="0" fill="hold" nodeType="afterEffect">
                                  <p:stCondLst>
                                    <p:cond delay="0"/>
                                  </p:stCondLst>
                                  <p:childTnLst>
                                    <p:set>
                                      <p:cBhvr>
                                        <p:cTn id="52" dur="1" fill="hold">
                                          <p:stCondLst>
                                            <p:cond delay="0"/>
                                          </p:stCondLst>
                                        </p:cTn>
                                        <p:tgtEl>
                                          <p:spTgt spid="51"/>
                                        </p:tgtEl>
                                        <p:attrNameLst>
                                          <p:attrName>style.visibility</p:attrName>
                                        </p:attrNameLst>
                                      </p:cBhvr>
                                      <p:to>
                                        <p:strVal val="visible"/>
                                      </p:to>
                                    </p:set>
                                    <p:animEffect transition="in" filter="fade">
                                      <p:cBhvr>
                                        <p:cTn id="53" dur="500"/>
                                        <p:tgtEl>
                                          <p:spTgt spid="51"/>
                                        </p:tgtEl>
                                      </p:cBhvr>
                                    </p:animEffect>
                                  </p:childTnLst>
                                </p:cTn>
                              </p:par>
                              <p:par>
                                <p:cTn id="54" presetID="10" presetClass="entr" presetSubtype="0" fill="hold" grpId="1" nodeType="withEffect">
                                  <p:stCondLst>
                                    <p:cond delay="0"/>
                                  </p:stCondLst>
                                  <p:childTnLst>
                                    <p:set>
                                      <p:cBhvr>
                                        <p:cTn id="55" dur="1" fill="hold">
                                          <p:stCondLst>
                                            <p:cond delay="0"/>
                                          </p:stCondLst>
                                        </p:cTn>
                                        <p:tgtEl>
                                          <p:spTgt spid="60"/>
                                        </p:tgtEl>
                                        <p:attrNameLst>
                                          <p:attrName>style.visibility</p:attrName>
                                        </p:attrNameLst>
                                      </p:cBhvr>
                                      <p:to>
                                        <p:strVal val="visible"/>
                                      </p:to>
                                    </p:set>
                                    <p:animEffect transition="in" filter="fade">
                                      <p:cBhvr>
                                        <p:cTn id="56" dur="500"/>
                                        <p:tgtEl>
                                          <p:spTgt spid="60"/>
                                        </p:tgtEl>
                                      </p:cBhvr>
                                    </p:animEffect>
                                  </p:childTnLst>
                                </p:cTn>
                              </p:par>
                              <p:par>
                                <p:cTn id="57" presetID="10" presetClass="entr" presetSubtype="0" fill="hold" grpId="1" nodeType="withEffect">
                                  <p:stCondLst>
                                    <p:cond delay="0"/>
                                  </p:stCondLst>
                                  <p:childTnLst>
                                    <p:set>
                                      <p:cBhvr>
                                        <p:cTn id="58" dur="1" fill="hold">
                                          <p:stCondLst>
                                            <p:cond delay="0"/>
                                          </p:stCondLst>
                                        </p:cTn>
                                        <p:tgtEl>
                                          <p:spTgt spid="80"/>
                                        </p:tgtEl>
                                        <p:attrNameLst>
                                          <p:attrName>style.visibility</p:attrName>
                                        </p:attrNameLst>
                                      </p:cBhvr>
                                      <p:to>
                                        <p:strVal val="visible"/>
                                      </p:to>
                                    </p:set>
                                    <p:animEffect transition="in" filter="fade">
                                      <p:cBhvr>
                                        <p:cTn id="59" dur="500"/>
                                        <p:tgtEl>
                                          <p:spTgt spid="80"/>
                                        </p:tgtEl>
                                      </p:cBhvr>
                                    </p:animEffect>
                                  </p:childTnLst>
                                </p:cTn>
                              </p:par>
                              <p:par>
                                <p:cTn id="60" presetID="10" presetClass="entr" presetSubtype="0" fill="hold" grpId="1" nodeType="withEffect">
                                  <p:stCondLst>
                                    <p:cond delay="0"/>
                                  </p:stCondLst>
                                  <p:childTnLst>
                                    <p:set>
                                      <p:cBhvr>
                                        <p:cTn id="61" dur="1" fill="hold">
                                          <p:stCondLst>
                                            <p:cond delay="0"/>
                                          </p:stCondLst>
                                        </p:cTn>
                                        <p:tgtEl>
                                          <p:spTgt spid="81"/>
                                        </p:tgtEl>
                                        <p:attrNameLst>
                                          <p:attrName>style.visibility</p:attrName>
                                        </p:attrNameLst>
                                      </p:cBhvr>
                                      <p:to>
                                        <p:strVal val="visible"/>
                                      </p:to>
                                    </p:set>
                                    <p:animEffect transition="in" filter="fade">
                                      <p:cBhvr>
                                        <p:cTn id="62" dur="500"/>
                                        <p:tgtEl>
                                          <p:spTgt spid="81"/>
                                        </p:tgtEl>
                                      </p:cBhvr>
                                    </p:animEffect>
                                  </p:childTnLst>
                                </p:cTn>
                              </p:par>
                              <p:par>
                                <p:cTn id="63" presetID="10" presetClass="entr" presetSubtype="0" fill="hold" grpId="1" nodeType="withEffect">
                                  <p:stCondLst>
                                    <p:cond delay="0"/>
                                  </p:stCondLst>
                                  <p:childTnLst>
                                    <p:set>
                                      <p:cBhvr>
                                        <p:cTn id="64" dur="1" fill="hold">
                                          <p:stCondLst>
                                            <p:cond delay="0"/>
                                          </p:stCondLst>
                                        </p:cTn>
                                        <p:tgtEl>
                                          <p:spTgt spid="82"/>
                                        </p:tgtEl>
                                        <p:attrNameLst>
                                          <p:attrName>style.visibility</p:attrName>
                                        </p:attrNameLst>
                                      </p:cBhvr>
                                      <p:to>
                                        <p:strVal val="visible"/>
                                      </p:to>
                                    </p:set>
                                    <p:animEffect transition="in" filter="fade">
                                      <p:cBhvr>
                                        <p:cTn id="65" dur="500"/>
                                        <p:tgtEl>
                                          <p:spTgt spid="82"/>
                                        </p:tgtEl>
                                      </p:cBhvr>
                                    </p:animEffect>
                                  </p:childTnLst>
                                </p:cTn>
                              </p:par>
                              <p:par>
                                <p:cTn id="66" presetID="10" presetClass="entr" presetSubtype="0" fill="hold" grpId="1" nodeType="withEffect">
                                  <p:stCondLst>
                                    <p:cond delay="0"/>
                                  </p:stCondLst>
                                  <p:childTnLst>
                                    <p:set>
                                      <p:cBhvr>
                                        <p:cTn id="67" dur="1" fill="hold">
                                          <p:stCondLst>
                                            <p:cond delay="0"/>
                                          </p:stCondLst>
                                        </p:cTn>
                                        <p:tgtEl>
                                          <p:spTgt spid="79"/>
                                        </p:tgtEl>
                                        <p:attrNameLst>
                                          <p:attrName>style.visibility</p:attrName>
                                        </p:attrNameLst>
                                      </p:cBhvr>
                                      <p:to>
                                        <p:strVal val="visible"/>
                                      </p:to>
                                    </p:set>
                                    <p:animEffect transition="in" filter="fade">
                                      <p:cBhvr>
                                        <p:cTn id="68" dur="500"/>
                                        <p:tgtEl>
                                          <p:spTgt spid="79"/>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46"/>
                                        </p:tgtEl>
                                        <p:attrNameLst>
                                          <p:attrName>style.visibility</p:attrName>
                                        </p:attrNameLst>
                                      </p:cBhvr>
                                      <p:to>
                                        <p:strVal val="visible"/>
                                      </p:to>
                                    </p:set>
                                    <p:animEffect transition="in" filter="fade">
                                      <p:cBhvr>
                                        <p:cTn id="71" dur="500"/>
                                        <p:tgtEl>
                                          <p:spTgt spid="46"/>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47"/>
                                        </p:tgtEl>
                                        <p:attrNameLst>
                                          <p:attrName>style.visibility</p:attrName>
                                        </p:attrNameLst>
                                      </p:cBhvr>
                                      <p:to>
                                        <p:strVal val="visible"/>
                                      </p:to>
                                    </p:set>
                                    <p:animEffect transition="in" filter="fade">
                                      <p:cBhvr>
                                        <p:cTn id="74" dur="500"/>
                                        <p:tgtEl>
                                          <p:spTgt spid="47"/>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12"/>
                                        </p:tgtEl>
                                        <p:attrNameLst>
                                          <p:attrName>style.visibility</p:attrName>
                                        </p:attrNameLst>
                                      </p:cBhvr>
                                      <p:to>
                                        <p:strVal val="visible"/>
                                      </p:to>
                                    </p:set>
                                    <p:animEffect transition="in" filter="fade">
                                      <p:cBhvr>
                                        <p:cTn id="77" dur="500"/>
                                        <p:tgtEl>
                                          <p:spTgt spid="12"/>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61"/>
                                        </p:tgtEl>
                                        <p:attrNameLst>
                                          <p:attrName>style.visibility</p:attrName>
                                        </p:attrNameLst>
                                      </p:cBhvr>
                                      <p:to>
                                        <p:strVal val="visible"/>
                                      </p:to>
                                    </p:set>
                                    <p:animEffect transition="in" filter="fade">
                                      <p:cBhvr>
                                        <p:cTn id="80" dur="500"/>
                                        <p:tgtEl>
                                          <p:spTgt spid="61"/>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66"/>
                                        </p:tgtEl>
                                        <p:attrNameLst>
                                          <p:attrName>style.visibility</p:attrName>
                                        </p:attrNameLst>
                                      </p:cBhvr>
                                      <p:to>
                                        <p:strVal val="visible"/>
                                      </p:to>
                                    </p:set>
                                    <p:animEffect transition="in" filter="fade">
                                      <p:cBhvr>
                                        <p:cTn id="83" dur="500"/>
                                        <p:tgtEl>
                                          <p:spTgt spid="66"/>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67"/>
                                        </p:tgtEl>
                                        <p:attrNameLst>
                                          <p:attrName>style.visibility</p:attrName>
                                        </p:attrNameLst>
                                      </p:cBhvr>
                                      <p:to>
                                        <p:strVal val="visible"/>
                                      </p:to>
                                    </p:set>
                                    <p:animEffect transition="in" filter="fade">
                                      <p:cBhvr>
                                        <p:cTn id="86" dur="500"/>
                                        <p:tgtEl>
                                          <p:spTgt spid="67"/>
                                        </p:tgtEl>
                                      </p:cBhvr>
                                    </p:animEffect>
                                  </p:childTnLst>
                                </p:cTn>
                              </p:par>
                            </p:childTnLst>
                          </p:cTn>
                        </p:par>
                        <p:par>
                          <p:cTn id="87" fill="hold">
                            <p:stCondLst>
                              <p:cond delay="2500"/>
                            </p:stCondLst>
                            <p:childTnLst>
                              <p:par>
                                <p:cTn id="88" presetID="10" presetClass="entr" presetSubtype="0" fill="hold" grpId="0" nodeType="afterEffect">
                                  <p:stCondLst>
                                    <p:cond delay="0"/>
                                  </p:stCondLst>
                                  <p:childTnLst>
                                    <p:set>
                                      <p:cBhvr>
                                        <p:cTn id="89" dur="1" fill="hold">
                                          <p:stCondLst>
                                            <p:cond delay="0"/>
                                          </p:stCondLst>
                                        </p:cTn>
                                        <p:tgtEl>
                                          <p:spTgt spid="84"/>
                                        </p:tgtEl>
                                        <p:attrNameLst>
                                          <p:attrName>style.visibility</p:attrName>
                                        </p:attrNameLst>
                                      </p:cBhvr>
                                      <p:to>
                                        <p:strVal val="visible"/>
                                      </p:to>
                                    </p:set>
                                    <p:animEffect transition="in" filter="fade">
                                      <p:cBhvr>
                                        <p:cTn id="90"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1" restart="whenNotActive" fill="hold" evtFilter="cancelBubble" nodeType="interactiveSeq">
                <p:stCondLst>
                  <p:cond evt="onClick" delay="0">
                    <p:tgtEl>
                      <p:spTgt spid="83"/>
                    </p:tgtEl>
                  </p:cond>
                </p:stCondLst>
                <p:endSync evt="end" delay="0">
                  <p:rtn val="all"/>
                </p:endSync>
                <p:childTnLst>
                  <p:par>
                    <p:cTn id="92" fill="hold">
                      <p:stCondLst>
                        <p:cond delay="0"/>
                      </p:stCondLst>
                      <p:childTnLst>
                        <p:par>
                          <p:cTn id="93" fill="hold">
                            <p:stCondLst>
                              <p:cond delay="0"/>
                            </p:stCondLst>
                            <p:childTnLst>
                              <p:par>
                                <p:cTn id="94" presetID="8" presetClass="emph" presetSubtype="0" repeatCount="10000" fill="hold" nodeType="clickEffect">
                                  <p:stCondLst>
                                    <p:cond delay="500"/>
                                  </p:stCondLst>
                                  <p:childTnLst>
                                    <p:animRot by="21600000">
                                      <p:cBhvr>
                                        <p:cTn id="95" dur="2000" fill="hold"/>
                                        <p:tgtEl>
                                          <p:spTgt spid="33"/>
                                        </p:tgtEl>
                                        <p:attrNameLst>
                                          <p:attrName>r</p:attrName>
                                        </p:attrNameLst>
                                      </p:cBhvr>
                                    </p:animRot>
                                  </p:childTnLst>
                                </p:cTn>
                              </p:par>
                              <p:par>
                                <p:cTn id="96" presetID="0" presetClass="path" presetSubtype="0" repeatCount="10000" fill="hold" grpId="0" nodeType="withEffect">
                                  <p:stCondLst>
                                    <p:cond delay="500"/>
                                  </p:stCondLst>
                                  <p:childTnLst>
                                    <p:animMotion origin="layout" path="M -3.61111E-6 -7.32655E-6 L 0.0026 0.41188 L -3.61111E-6 -7.32655E-6 Z " pathEditMode="relative" ptsTypes="AAA">
                                      <p:cBhvr>
                                        <p:cTn id="97" dur="2000" fill="hold"/>
                                        <p:tgtEl>
                                          <p:spTgt spid="55"/>
                                        </p:tgtEl>
                                        <p:attrNameLst>
                                          <p:attrName>ppt_x</p:attrName>
                                          <p:attrName>ppt_y</p:attrName>
                                        </p:attrNameLst>
                                      </p:cBhvr>
                                    </p:animMotion>
                                  </p:childTnLst>
                                </p:cTn>
                              </p:par>
                              <p:par>
                                <p:cTn id="98" presetID="1" presetClass="entr" presetSubtype="0" fill="hold" grpId="1" nodeType="withEffect">
                                  <p:stCondLst>
                                    <p:cond delay="500"/>
                                  </p:stCondLst>
                                  <p:childTnLst>
                                    <p:set>
                                      <p:cBhvr>
                                        <p:cTn id="99" dur="1" fill="hold">
                                          <p:stCondLst>
                                            <p:cond delay="0"/>
                                          </p:stCondLst>
                                        </p:cTn>
                                        <p:tgtEl>
                                          <p:spTgt spid="68"/>
                                        </p:tgtEl>
                                        <p:attrNameLst>
                                          <p:attrName>style.visibility</p:attrName>
                                        </p:attrNameLst>
                                      </p:cBhvr>
                                      <p:to>
                                        <p:strVal val="visible"/>
                                      </p:to>
                                    </p:set>
                                  </p:childTnLst>
                                </p:cTn>
                              </p:par>
                              <p:par>
                                <p:cTn id="100" presetID="0" presetClass="path" presetSubtype="0" repeatCount="10000" autoRev="1" fill="hold" grpId="0" nodeType="withEffect">
                                  <p:stCondLst>
                                    <p:cond delay="0"/>
                                  </p:stCondLst>
                                  <p:childTnLst>
                                    <p:animMotion origin="layout" path="M 0.00052 -0.00023 L 0.02239 0.0088 L 0.02778 0.01805 L 0.02587 0.02939 L 0.01962 0.04258 L 0.00156 0.05462 L -0.03281 0.05531 L -0.05365 0.06017 L -0.05816 0.06688 L -0.05278 0.08308 L -0.05052 0.09928 L -0.05191 0.11687 " pathEditMode="relative" rAng="0" ptsTypes="AAAAAAAAAAAA">
                                      <p:cBhvr>
                                        <p:cTn id="101" dur="1000" fill="hold"/>
                                        <p:tgtEl>
                                          <p:spTgt spid="68"/>
                                        </p:tgtEl>
                                        <p:attrNameLst>
                                          <p:attrName>ppt_x</p:attrName>
                                          <p:attrName>ppt_y</p:attrName>
                                        </p:attrNameLst>
                                      </p:cBhvr>
                                      <p:rCtr x="-1580" y="5855"/>
                                    </p:animMotion>
                                  </p:childTnLst>
                                </p:cTn>
                              </p:par>
                              <p:par>
                                <p:cTn id="102" presetID="1" presetClass="entr" presetSubtype="0" fill="hold" grpId="1" nodeType="withEffect">
                                  <p:stCondLst>
                                    <p:cond delay="500"/>
                                  </p:stCondLst>
                                  <p:childTnLst>
                                    <p:set>
                                      <p:cBhvr>
                                        <p:cTn id="103" dur="1" fill="hold">
                                          <p:stCondLst>
                                            <p:cond delay="0"/>
                                          </p:stCondLst>
                                        </p:cTn>
                                        <p:tgtEl>
                                          <p:spTgt spid="59"/>
                                        </p:tgtEl>
                                        <p:attrNameLst>
                                          <p:attrName>style.visibility</p:attrName>
                                        </p:attrNameLst>
                                      </p:cBhvr>
                                      <p:to>
                                        <p:strVal val="visible"/>
                                      </p:to>
                                    </p:set>
                                  </p:childTnLst>
                                </p:cTn>
                              </p:par>
                              <p:par>
                                <p:cTn id="104" presetID="0" presetClass="path" presetSubtype="0" repeatCount="10000" autoRev="1" fill="hold" grpId="0" nodeType="withEffect">
                                  <p:stCondLst>
                                    <p:cond delay="0"/>
                                  </p:stCondLst>
                                  <p:childTnLst>
                                    <p:animMotion origin="layout" path="M 4.16667E-6 -2.96296E-6 L -0.004 0.0206 L -0.01164 0.04398 L -0.02535 0.06644 L -0.03941 0.08287 L -0.05348 0.08704 C -0.07431 0.08889 -0.06407 0.08843 -0.06962 0.08843 L -0.08247 0.08611 L -0.09098 0.06945 L -0.08941 0.05648 L -0.07969 0.04954 L -0.06927 0.0544 " pathEditMode="relative" rAng="0" ptsTypes="AAAAAfAAAAAA">
                                      <p:cBhvr>
                                        <p:cTn id="105" dur="1000" fill="hold"/>
                                        <p:tgtEl>
                                          <p:spTgt spid="59"/>
                                        </p:tgtEl>
                                        <p:attrNameLst>
                                          <p:attrName>ppt_x</p:attrName>
                                          <p:attrName>ppt_y</p:attrName>
                                        </p:attrNameLst>
                                      </p:cBhvr>
                                      <p:rCtr x="-4549" y="4444"/>
                                    </p:animMotion>
                                  </p:childTnLst>
                                </p:cTn>
                              </p:par>
                              <p:par>
                                <p:cTn id="106" presetID="1" presetClass="entr" presetSubtype="0" fill="hold" grpId="1" nodeType="withEffect">
                                  <p:stCondLst>
                                    <p:cond delay="500"/>
                                  </p:stCondLst>
                                  <p:childTnLst>
                                    <p:set>
                                      <p:cBhvr>
                                        <p:cTn id="107" dur="1" fill="hold">
                                          <p:stCondLst>
                                            <p:cond delay="0"/>
                                          </p:stCondLst>
                                        </p:cTn>
                                        <p:tgtEl>
                                          <p:spTgt spid="77"/>
                                        </p:tgtEl>
                                        <p:attrNameLst>
                                          <p:attrName>style.visibility</p:attrName>
                                        </p:attrNameLst>
                                      </p:cBhvr>
                                      <p:to>
                                        <p:strVal val="visible"/>
                                      </p:to>
                                    </p:set>
                                  </p:childTnLst>
                                </p:cTn>
                              </p:par>
                              <p:par>
                                <p:cTn id="108" presetID="0" presetClass="path" presetSubtype="0" repeatCount="10000" autoRev="1" fill="hold" grpId="0" nodeType="withEffect">
                                  <p:stCondLst>
                                    <p:cond delay="0"/>
                                  </p:stCondLst>
                                  <p:childTnLst>
                                    <p:animMotion origin="layout" path="M -2.77778E-6 1.11111E-6 L 0.00972 -0.00648 L 0.01892 -0.01574 L 0.02952 -0.03541 L 0.03924 -0.05602 L 0.0474 -0.08565 L 0.0474 -0.1 L 0.04497 -0.10787 L 0.04167 -0.11828 L 0.03524 -0.12546 L 0.03229 -0.12708 " pathEditMode="relative" ptsTypes="AAAAAAAAAAA">
                                      <p:cBhvr>
                                        <p:cTn id="109" dur="1000" fill="hold"/>
                                        <p:tgtEl>
                                          <p:spTgt spid="77"/>
                                        </p:tgtEl>
                                        <p:attrNameLst>
                                          <p:attrName>ppt_x</p:attrName>
                                          <p:attrName>ppt_y</p:attrName>
                                        </p:attrNameLst>
                                      </p:cBhvr>
                                    </p:animMotion>
                                  </p:childTnLst>
                                </p:cTn>
                              </p:par>
                              <p:par>
                                <p:cTn id="110" presetID="1" presetClass="entr" presetSubtype="0" fill="hold" grpId="1" nodeType="withEffect">
                                  <p:stCondLst>
                                    <p:cond delay="500"/>
                                  </p:stCondLst>
                                  <p:childTnLst>
                                    <p:set>
                                      <p:cBhvr>
                                        <p:cTn id="111" dur="1" fill="hold">
                                          <p:stCondLst>
                                            <p:cond delay="0"/>
                                          </p:stCondLst>
                                        </p:cTn>
                                        <p:tgtEl>
                                          <p:spTgt spid="78"/>
                                        </p:tgtEl>
                                        <p:attrNameLst>
                                          <p:attrName>style.visibility</p:attrName>
                                        </p:attrNameLst>
                                      </p:cBhvr>
                                      <p:to>
                                        <p:strVal val="visible"/>
                                      </p:to>
                                    </p:set>
                                  </p:childTnLst>
                                </p:cTn>
                              </p:par>
                              <p:par>
                                <p:cTn id="112" presetID="0" presetClass="path" presetSubtype="0" repeatCount="10000" autoRev="1" fill="hold" grpId="0" nodeType="withEffect">
                                  <p:stCondLst>
                                    <p:cond delay="0"/>
                                  </p:stCondLst>
                                  <p:childTnLst>
                                    <p:animMotion origin="layout" path="M 1.11111E-6 -1.85185E-6 L -0.01129 -0.00347 L -0.0191 -0.01111 L -0.02014 -0.02315 L -0.01736 -0.03565 L -0.00695 -0.04954 L 0.01007 -0.05579 L 0.03368 -0.0581 L 0.05434 -0.05717 L 0.07552 -0.05324 " pathEditMode="relative" rAng="0" ptsTypes="AAAAAAAAAA">
                                      <p:cBhvr>
                                        <p:cTn id="113" dur="1000" fill="hold"/>
                                        <p:tgtEl>
                                          <p:spTgt spid="78"/>
                                        </p:tgtEl>
                                        <p:attrNameLst>
                                          <p:attrName>ppt_x</p:attrName>
                                          <p:attrName>ppt_y</p:attrName>
                                        </p:attrNameLst>
                                      </p:cBhvr>
                                      <p:rCtr x="2760" y="-2917"/>
                                    </p:animMotion>
                                  </p:childTnLst>
                                </p:cTn>
                              </p:par>
                            </p:childTnLst>
                          </p:cTn>
                        </p:par>
                      </p:childTnLst>
                    </p:cTn>
                  </p:par>
                </p:childTnLst>
              </p:cTn>
              <p:nextCondLst>
                <p:cond evt="onClick" delay="0">
                  <p:tgtEl>
                    <p:spTgt spid="83"/>
                  </p:tgtEl>
                </p:cond>
              </p:nextCondLst>
            </p:seq>
            <p:seq concurrent="1" nextAc="seek">
              <p:cTn id="114" restart="whenNotActive" fill="hold" evtFilter="cancelBubble" nodeType="interactiveSeq">
                <p:stCondLst>
                  <p:cond evt="onClick" delay="0">
                    <p:tgtEl>
                      <p:spTgt spid="84"/>
                    </p:tgtEl>
                  </p:cond>
                </p:stCondLst>
                <p:endSync evt="end" delay="0">
                  <p:rtn val="all"/>
                </p:endSync>
                <p:childTnLst>
                  <p:par>
                    <p:cTn id="115" fill="hold">
                      <p:stCondLst>
                        <p:cond delay="0"/>
                      </p:stCondLst>
                      <p:childTnLst>
                        <p:par>
                          <p:cTn id="116" fill="hold">
                            <p:stCondLst>
                              <p:cond delay="0"/>
                            </p:stCondLst>
                            <p:childTnLst>
                              <p:par>
                                <p:cTn id="117" presetID="8" presetClass="emph" presetSubtype="0" repeatCount="10000" fill="hold" nodeType="clickEffect">
                                  <p:stCondLst>
                                    <p:cond delay="0"/>
                                  </p:stCondLst>
                                  <p:childTnLst>
                                    <p:animRot by="21600000">
                                      <p:cBhvr>
                                        <p:cTn id="118" dur="2000" fill="hold"/>
                                        <p:tgtEl>
                                          <p:spTgt spid="51"/>
                                        </p:tgtEl>
                                        <p:attrNameLst>
                                          <p:attrName>r</p:attrName>
                                        </p:attrNameLst>
                                      </p:cBhvr>
                                    </p:animRot>
                                  </p:childTnLst>
                                </p:cTn>
                              </p:par>
                              <p:par>
                                <p:cTn id="119" presetID="0" presetClass="path" presetSubtype="0" repeatCount="10000" fill="hold" grpId="0" nodeType="withEffect">
                                  <p:stCondLst>
                                    <p:cond delay="0"/>
                                  </p:stCondLst>
                                  <p:childTnLst>
                                    <p:animMotion origin="layout" path="M 3.05556E-6 -1.08233E-6 L 0.00017 0.56291 L 3.05556E-6 -1.08233E-6 Z " pathEditMode="relative" rAng="0" ptsTypes="AAA">
                                      <p:cBhvr>
                                        <p:cTn id="120" dur="2000" fill="hold"/>
                                        <p:tgtEl>
                                          <p:spTgt spid="60"/>
                                        </p:tgtEl>
                                        <p:attrNameLst>
                                          <p:attrName>ppt_x</p:attrName>
                                          <p:attrName>ppt_y</p:attrName>
                                        </p:attrNameLst>
                                      </p:cBhvr>
                                      <p:rCtr x="0" y="28145"/>
                                    </p:animMotion>
                                  </p:childTnLst>
                                </p:cTn>
                              </p:par>
                              <p:par>
                                <p:cTn id="121" presetID="0" presetClass="path" presetSubtype="0" repeatCount="10000" fill="hold" grpId="0" nodeType="withEffect">
                                  <p:stCondLst>
                                    <p:cond delay="0"/>
                                  </p:stCondLst>
                                  <p:childTnLst>
                                    <p:animMotion origin="layout" path="M 0.00052 4.44444E-6 L -0.00677 0.01759 C -0.0151 0.03171 -0.00694 0.02291 -0.01319 0.0287 L -0.02604 0.03981 L -0.04479 0.05208 L -0.06858 0.05833 C -0.07569 0.05856 -0.09687 0.05925 -0.08976 0.05925 L -0.06562 0.05787 L -0.03698 0.04699 L -0.02257 0.03912 L -0.01684 0.0324 L -0.00851 0.02199 L 0.00382 -0.01297 L 0.00695 -0.03704 L 0.00799 -0.05348 L 0.00417 -0.06575 L 0.00226 -0.07246 L 0.00226 -0.07871 L 0.01493 -0.08172 L 0.00556 -0.07963 L 0.00122 -0.07547 L 0.00365 -0.06667 L 0.00695 -0.05325 L 0.00695 -0.04051 L 0.00261 -0.01551 L 0.00052 4.44444E-6 Z " pathEditMode="relative" rAng="0" ptsTypes="AfAAAfAAAAAAAAAAAAAAAAAAAA">
                                      <p:cBhvr>
                                        <p:cTn id="122" dur="2000" fill="hold"/>
                                        <p:tgtEl>
                                          <p:spTgt spid="80"/>
                                        </p:tgtEl>
                                        <p:attrNameLst>
                                          <p:attrName>ppt_x</p:attrName>
                                          <p:attrName>ppt_y</p:attrName>
                                        </p:attrNameLst>
                                      </p:cBhvr>
                                      <p:rCtr x="-4149" y="-1134"/>
                                    </p:animMotion>
                                  </p:childTnLst>
                                </p:cTn>
                              </p:par>
                              <p:par>
                                <p:cTn id="123" presetID="0" presetClass="path" presetSubtype="0" repeatCount="10000" fill="hold" grpId="0" nodeType="withEffect">
                                  <p:stCondLst>
                                    <p:cond delay="0"/>
                                  </p:stCondLst>
                                  <p:childTnLst>
                                    <p:animMotion origin="layout" path="M 0.00018 0.00023 L -0.00156 0.01319 L -0.00816 0.02338 L -0.01423 0.03056 L -0.02395 0.03634 L -0.04705 0.03912 L -0.06823 0.03958 L -0.02395 0.03588 L -0.00885 0.02523 L -0.00277 0.01458 L 0.00018 -0.00347 L -0.00781 -0.01181 L -0.02257 -0.0169 L -0.04149 -0.0213 L -0.05711 -0.02407 L -0.07395 -0.02616 L -0.07968 -0.02477 L -0.05017 -0.02361 L -0.02465 -0.01806 L -0.00885 -0.01227 L -0.00451 -0.00972 " pathEditMode="relative" ptsTypes="AAAAAAAAAAAAAAAAAAAAA">
                                      <p:cBhvr>
                                        <p:cTn id="124" dur="2000" fill="hold"/>
                                        <p:tgtEl>
                                          <p:spTgt spid="81"/>
                                        </p:tgtEl>
                                        <p:attrNameLst>
                                          <p:attrName>ppt_x</p:attrName>
                                          <p:attrName>ppt_y</p:attrName>
                                        </p:attrNameLst>
                                      </p:cBhvr>
                                    </p:animMotion>
                                  </p:childTnLst>
                                </p:cTn>
                              </p:par>
                              <p:par>
                                <p:cTn id="125" presetID="0" presetClass="path" presetSubtype="0" repeatCount="10000" fill="hold" grpId="0" nodeType="withEffect">
                                  <p:stCondLst>
                                    <p:cond delay="0"/>
                                  </p:stCondLst>
                                  <p:childTnLst>
                                    <p:animMotion origin="layout" path="M 0.00174 0.00161 L 0.0158 0.00578 L 0.02691 0.01296 L 0.03351 0.01874 L 0.03802 0.03124 L 0.03959 0.04328 L 0.03802 0.05763 L 0.03195 0.07546 L 0.02552 0.08842 L 0.03559 0.06712 L 0.03959 0.04652 L 0.03768 0.03032 L 0.03264 0.01828 L 0.02222 0.00833 L 0.01042 0.00393 L -0.0033 -0.00626 L -0.00503 -0.01968 L -3.05556E-6 -0.03496 L 0.00816 -0.04654 L 0.02448 -0.05163 L 0.03854 -0.05371 L 0.04705 -0.05417 L 0.02656 -0.05209 L 0.01077 -0.04839 L 0.00035 -0.0345 L -0.00469 -0.02292 L -0.00399 -0.00811 L -3.05556E-6 -5.55556E-6 " pathEditMode="relative" ptsTypes="AAAAAAAAAAAAAAAAAAAAAAAAAAAA">
                                      <p:cBhvr>
                                        <p:cTn id="126" dur="2000" spd="-100000" fill="hold"/>
                                        <p:tgtEl>
                                          <p:spTgt spid="82"/>
                                        </p:tgtEl>
                                        <p:attrNameLst>
                                          <p:attrName>ppt_x</p:attrName>
                                          <p:attrName>ppt_y</p:attrName>
                                        </p:attrNameLst>
                                      </p:cBhvr>
                                    </p:animMotion>
                                  </p:childTnLst>
                                </p:cTn>
                              </p:par>
                              <p:par>
                                <p:cTn id="127" presetID="0" presetClass="path" presetSubtype="0" repeatCount="10000" fill="hold" grpId="0" nodeType="withEffect">
                                  <p:stCondLst>
                                    <p:cond delay="0"/>
                                  </p:stCondLst>
                                  <p:childTnLst>
                                    <p:animMotion origin="layout" path="M 3.88889E-6 -0.00069 L -0.01111 0.00023 L -0.0283 -0.00023 C -0.03056 -0.00116 -0.03282 -0.00232 -0.03525 -0.00301 C -0.03559 -0.00301 -0.03629 -0.00255 -0.03629 -0.00255 L -0.04497 0.00023 C -0.04566 0.00579 -0.04618 0.01157 -0.04705 0.01713 C -0.0474 0.01944 -0.04966 0.01759 -0.04879 0.01991 L -0.04132 0.02662 L -0.02483 0.0294 L -0.04671 0.02338 L -0.04879 0.00949 L -0.04167 -0.00417 L -0.029 -0.00162 L -0.01077 0.00116 L 0.00972 -0.00463 L 0.0302 -0.01412 L 0.04357 -0.02569 L 0.05034 -0.03773 L 0.03958 -0.0213 L 0.02448 -0.01088 L 0.00764 -0.0037 C 0.00503 -0.00278 0.00243 -0.00208 3.88889E-6 -0.00069 C -0.00035 -0.00046 0.00086 -0.00023 0.00121 -0.00023 C 0.00243 -0.00023 0.00503 -0.00116 0.00503 -0.00116 L 3.88889E-6 -0.00069 Z " pathEditMode="relative" ptsTypes="AAffAffAAAAAAAAAAAAAAfffAA">
                                      <p:cBhvr>
                                        <p:cTn id="128" dur="2000" spd="-100000" fill="hold"/>
                                        <p:tgtEl>
                                          <p:spTgt spid="79"/>
                                        </p:tgtEl>
                                        <p:attrNameLst>
                                          <p:attrName>ppt_x</p:attrName>
                                          <p:attrName>ppt_y</p:attrName>
                                        </p:attrNameLst>
                                      </p:cBhvr>
                                    </p:animMotion>
                                  </p:childTnLst>
                                </p:cTn>
                              </p:par>
                            </p:childTnLst>
                          </p:cTn>
                        </p:par>
                      </p:childTnLst>
                    </p:cTn>
                  </p:par>
                </p:childTnLst>
              </p:cTn>
              <p:nextCondLst>
                <p:cond evt="onClick" delay="0">
                  <p:tgtEl>
                    <p:spTgt spid="84"/>
                  </p:tgtEl>
                </p:cond>
              </p:nextCondLst>
            </p:seq>
          </p:childTnLst>
        </p:cTn>
      </p:par>
    </p:tnLst>
    <p:bldLst>
      <p:bldP spid="46" grpId="0" animBg="1"/>
      <p:bldP spid="13" grpId="0"/>
      <p:bldP spid="7" grpId="0" animBg="1"/>
      <p:bldP spid="25" grpId="0" animBg="1"/>
      <p:bldP spid="3" grpId="0" animBg="1"/>
      <p:bldP spid="47" grpId="0" animBg="1"/>
      <p:bldP spid="12" grpId="0" animBg="1"/>
      <p:bldP spid="55" grpId="0" animBg="1"/>
      <p:bldP spid="55" grpId="1" animBg="1"/>
      <p:bldP spid="54" grpId="0" animBg="1"/>
      <p:bldP spid="60" grpId="0" animBg="1"/>
      <p:bldP spid="60" grpId="1" animBg="1"/>
      <p:bldP spid="61" grpId="0" animBg="1"/>
      <p:bldP spid="64" grpId="0" animBg="1"/>
      <p:bldP spid="65" grpId="0" animBg="1"/>
      <p:bldP spid="66" grpId="0" animBg="1"/>
      <p:bldP spid="67" grpId="0" animBg="1"/>
      <p:bldP spid="68" grpId="0" animBg="1"/>
      <p:bldP spid="68" grpId="1" animBg="1"/>
      <p:bldP spid="75" grpId="0"/>
      <p:bldP spid="76" grpId="0"/>
      <p:bldP spid="58" grpId="0"/>
      <p:bldP spid="59" grpId="0" animBg="1"/>
      <p:bldP spid="59" grpId="1" animBg="1"/>
      <p:bldP spid="77" grpId="0" animBg="1"/>
      <p:bldP spid="77" grpId="1" animBg="1"/>
      <p:bldP spid="78" grpId="0" animBg="1"/>
      <p:bldP spid="78" grpId="1" animBg="1"/>
      <p:bldP spid="79" grpId="0" animBg="1"/>
      <p:bldP spid="79" grpId="1" animBg="1"/>
      <p:bldP spid="80" grpId="0" animBg="1"/>
      <p:bldP spid="80" grpId="1" animBg="1"/>
      <p:bldP spid="81" grpId="0" animBg="1"/>
      <p:bldP spid="81" grpId="1" animBg="1"/>
      <p:bldP spid="82" grpId="0" animBg="1"/>
      <p:bldP spid="82" grpId="1" animBg="1"/>
      <p:bldP spid="83" grpId="0" animBg="1"/>
      <p:bldP spid="8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6512" y="413792"/>
            <a:ext cx="9180512" cy="1143000"/>
          </a:xfrm>
        </p:spPr>
        <p:txBody>
          <a:bodyPr>
            <a:normAutofit/>
          </a:bodyPr>
          <a:lstStyle/>
          <a:p>
            <a:pPr marL="0" indent="0">
              <a:buNone/>
            </a:pPr>
            <a:r>
              <a:rPr lang="fr-FR" sz="2900" dirty="0">
                <a:latin typeface="Verdana" panose="020B0604030504040204" pitchFamily="34" charset="0"/>
                <a:ea typeface="Verdana" panose="020B0604030504040204" pitchFamily="34" charset="0"/>
                <a:cs typeface="Verdana" panose="020B0604030504040204" pitchFamily="34" charset="0"/>
              </a:rPr>
              <a:t>L’effet magnétique et la tension alternative</a:t>
            </a:r>
          </a:p>
        </p:txBody>
      </p:sp>
      <p:sp>
        <p:nvSpPr>
          <p:cNvPr id="13" name="Espace réservé du contenu 2"/>
          <p:cNvSpPr txBox="1">
            <a:spLocks/>
          </p:cNvSpPr>
          <p:nvPr>
            <p:custDataLst>
              <p:tags r:id="rId2"/>
            </p:custDataLst>
          </p:nvPr>
        </p:nvSpPr>
        <p:spPr>
          <a:xfrm>
            <a:off x="263322" y="980728"/>
            <a:ext cx="8507288" cy="295232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2000" dirty="0" smtClean="0">
                <a:latin typeface="Verdana" panose="020B0604030504040204" pitchFamily="34" charset="0"/>
                <a:ea typeface="Verdana" panose="020B0604030504040204" pitchFamily="34" charset="0"/>
                <a:cs typeface="Verdana" panose="020B0604030504040204" pitchFamily="34" charset="0"/>
              </a:rPr>
              <a:t>En alternatif comme en continu on fléchera les tensions et les </a:t>
            </a:r>
            <a:r>
              <a:rPr lang="fr-FR" sz="2000" dirty="0" smtClean="0">
                <a:latin typeface="Verdana" panose="020B0604030504040204" pitchFamily="34" charset="0"/>
                <a:ea typeface="Verdana" panose="020B0604030504040204" pitchFamily="34" charset="0"/>
                <a:cs typeface="Verdana" panose="020B0604030504040204" pitchFamily="34" charset="0"/>
              </a:rPr>
              <a:t>courants avec </a:t>
            </a:r>
            <a:r>
              <a:rPr lang="fr-FR" sz="2000" dirty="0" smtClean="0">
                <a:latin typeface="Verdana" panose="020B0604030504040204" pitchFamily="34" charset="0"/>
                <a:ea typeface="Verdana" panose="020B0604030504040204" pitchFamily="34" charset="0"/>
                <a:cs typeface="Verdana" panose="020B0604030504040204" pitchFamily="34" charset="0"/>
              </a:rPr>
              <a:t>le même principe.</a:t>
            </a:r>
          </a:p>
          <a:p>
            <a:pPr marL="0" indent="0" algn="just">
              <a:buNone/>
            </a:pPr>
            <a:r>
              <a:rPr lang="fr-FR" sz="2000" dirty="0" smtClean="0">
                <a:latin typeface="Verdana" panose="020B0604030504040204" pitchFamily="34" charset="0"/>
                <a:ea typeface="Verdana" panose="020B0604030504040204" pitchFamily="34" charset="0"/>
                <a:cs typeface="Verdana" panose="020B0604030504040204" pitchFamily="34" charset="0"/>
              </a:rPr>
              <a:t>La tension aux </a:t>
            </a:r>
            <a:r>
              <a:rPr lang="fr-FR" sz="2000" dirty="0" smtClean="0">
                <a:latin typeface="Verdana" panose="020B0604030504040204" pitchFamily="34" charset="0"/>
                <a:ea typeface="Verdana" panose="020B0604030504040204" pitchFamily="34" charset="0"/>
                <a:cs typeface="Verdana" panose="020B0604030504040204" pitchFamily="34" charset="0"/>
              </a:rPr>
              <a:t>bornes d’un </a:t>
            </a:r>
            <a:r>
              <a:rPr lang="fr-FR" sz="2000" dirty="0" smtClean="0">
                <a:latin typeface="Verdana" panose="020B0604030504040204" pitchFamily="34" charset="0"/>
                <a:ea typeface="Verdana" panose="020B0604030504040204" pitchFamily="34" charset="0"/>
                <a:cs typeface="Verdana" panose="020B0604030504040204" pitchFamily="34" charset="0"/>
              </a:rPr>
              <a:t>générateur est fléchée dans le même sens que le courant, alors que c’est l’inverse pour le (les) </a:t>
            </a:r>
            <a:r>
              <a:rPr lang="fr-FR" sz="2000" dirty="0" smtClean="0">
                <a:latin typeface="Verdana" panose="020B0604030504040204" pitchFamily="34" charset="0"/>
                <a:ea typeface="Verdana" panose="020B0604030504040204" pitchFamily="34" charset="0"/>
                <a:cs typeface="Verdana" panose="020B0604030504040204" pitchFamily="34" charset="0"/>
              </a:rPr>
              <a:t>récepteur(s).  </a:t>
            </a:r>
            <a:r>
              <a:rPr lang="fr-FR" sz="2000" dirty="0" smtClean="0">
                <a:latin typeface="Verdana" panose="020B0604030504040204" pitchFamily="34" charset="0"/>
                <a:ea typeface="Verdana" panose="020B0604030504040204" pitchFamily="34" charset="0"/>
                <a:cs typeface="Verdana" panose="020B0604030504040204" pitchFamily="34" charset="0"/>
              </a:rPr>
              <a:t>On considère alors les valeurs « efficaces » de tension et de courant, c’est-à-dire les valeurs qui en continu provoqueraient le même dégagement de chaleur. On fléchera de la même façon pour le sens des courants et tensions en instantané, mais en utilisant les minuscules (i, u).</a:t>
            </a:r>
          </a:p>
          <a:p>
            <a:pPr marL="0" indent="0" algn="just">
              <a:buNone/>
            </a:pPr>
            <a:endParaRPr lang="fr-FR" sz="2000" dirty="0">
              <a:latin typeface="Verdana" panose="020B0604030504040204" pitchFamily="34" charset="0"/>
              <a:ea typeface="Verdana" panose="020B0604030504040204" pitchFamily="34" charset="0"/>
              <a:cs typeface="Verdana" panose="020B0604030504040204" pitchFamily="34" charset="0"/>
            </a:endParaRPr>
          </a:p>
          <a:p>
            <a:pPr algn="just"/>
            <a:endParaRPr lang="fr-FR" sz="2000" dirty="0" smtClean="0">
              <a:latin typeface="Verdana" panose="020B0604030504040204" pitchFamily="34" charset="0"/>
              <a:ea typeface="Verdana" panose="020B0604030504040204" pitchFamily="34" charset="0"/>
              <a:cs typeface="Verdana" panose="020B0604030504040204" pitchFamily="34" charset="0"/>
            </a:endParaRPr>
          </a:p>
          <a:p>
            <a:pPr algn="just"/>
            <a:endParaRPr lang="fr-FR" sz="2000" dirty="0">
              <a:latin typeface="Verdana" panose="020B0604030504040204" pitchFamily="34" charset="0"/>
              <a:ea typeface="Verdana" panose="020B0604030504040204" pitchFamily="34" charset="0"/>
              <a:cs typeface="Verdana" panose="020B0604030504040204" pitchFamily="34" charset="0"/>
            </a:endParaRPr>
          </a:p>
        </p:txBody>
      </p:sp>
      <p:sp>
        <p:nvSpPr>
          <p:cNvPr id="4" name="Ellipse 3"/>
          <p:cNvSpPr/>
          <p:nvPr>
            <p:custDataLst>
              <p:tags r:id="rId3"/>
            </p:custDataLst>
          </p:nvPr>
        </p:nvSpPr>
        <p:spPr>
          <a:xfrm>
            <a:off x="119306" y="4369484"/>
            <a:ext cx="2880320" cy="2106759"/>
          </a:xfrm>
          <a:prstGeom prst="ellipse">
            <a:avLst/>
          </a:prstGeom>
          <a:noFill/>
          <a:ln w="76200">
            <a:solidFill>
              <a:srgbClr val="16F65B"/>
            </a:solidFill>
          </a:ln>
          <a:effectLst>
            <a:glow rad="228600">
              <a:srgbClr val="16F65B">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p:cNvSpPr/>
          <p:nvPr>
            <p:custDataLst>
              <p:tags r:id="rId4"/>
            </p:custDataLst>
          </p:nvPr>
        </p:nvSpPr>
        <p:spPr>
          <a:xfrm>
            <a:off x="2203835" y="4288738"/>
            <a:ext cx="3816424" cy="2304256"/>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custDataLst>
              <p:tags r:id="rId5"/>
            </p:custDataLst>
          </p:nvPr>
        </p:nvSpPr>
        <p:spPr>
          <a:xfrm>
            <a:off x="5732227" y="4792794"/>
            <a:ext cx="504056" cy="1152128"/>
          </a:xfrm>
          <a:prstGeom prst="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1" name="Connecteur droit avec flèche 10"/>
          <p:cNvCxnSpPr/>
          <p:nvPr>
            <p:custDataLst>
              <p:tags r:id="rId6"/>
            </p:custDataLst>
          </p:nvPr>
        </p:nvCxnSpPr>
        <p:spPr>
          <a:xfrm flipV="1">
            <a:off x="1639573" y="4720786"/>
            <a:ext cx="0" cy="129614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custDataLst>
              <p:tags r:id="rId7"/>
            </p:custDataLst>
          </p:nvPr>
        </p:nvCxnSpPr>
        <p:spPr>
          <a:xfrm rot="5400000" flipV="1">
            <a:off x="3247951" y="4180726"/>
            <a:ext cx="0" cy="21602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custDataLst>
              <p:tags r:id="rId8"/>
            </p:custDataLst>
          </p:nvPr>
        </p:nvCxnSpPr>
        <p:spPr>
          <a:xfrm rot="5400000" flipH="1">
            <a:off x="4832127" y="6484982"/>
            <a:ext cx="0" cy="21602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 name="Espace réservé du contenu 2"/>
          <p:cNvSpPr txBox="1">
            <a:spLocks/>
          </p:cNvSpPr>
          <p:nvPr>
            <p:custDataLst>
              <p:tags r:id="rId9"/>
            </p:custDataLst>
          </p:nvPr>
        </p:nvSpPr>
        <p:spPr>
          <a:xfrm>
            <a:off x="263322" y="5273942"/>
            <a:ext cx="1572374" cy="62187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2000" b="1" dirty="0" smtClean="0">
                <a:latin typeface="Verdana" panose="020B0604030504040204" pitchFamily="34" charset="0"/>
                <a:ea typeface="Verdana" panose="020B0604030504040204" pitchFamily="34" charset="0"/>
                <a:cs typeface="Verdana" panose="020B0604030504040204" pitchFamily="34" charset="0"/>
              </a:rPr>
              <a:t>U = 15 V</a:t>
            </a:r>
            <a:endParaRPr lang="fr-FR" sz="2000" b="1" dirty="0">
              <a:latin typeface="Verdana" panose="020B0604030504040204" pitchFamily="34" charset="0"/>
              <a:ea typeface="Verdana" panose="020B0604030504040204" pitchFamily="34" charset="0"/>
              <a:cs typeface="Verdana" panose="020B0604030504040204" pitchFamily="34" charset="0"/>
            </a:endParaRPr>
          </a:p>
        </p:txBody>
      </p:sp>
      <p:sp>
        <p:nvSpPr>
          <p:cNvPr id="16" name="Espace réservé du contenu 2"/>
          <p:cNvSpPr txBox="1">
            <a:spLocks/>
          </p:cNvSpPr>
          <p:nvPr>
            <p:custDataLst>
              <p:tags r:id="rId10"/>
            </p:custDataLst>
          </p:nvPr>
        </p:nvSpPr>
        <p:spPr>
          <a:xfrm>
            <a:off x="3139938" y="3887241"/>
            <a:ext cx="1512623" cy="62187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2000" b="1" dirty="0" smtClean="0">
                <a:latin typeface="Verdana" panose="020B0604030504040204" pitchFamily="34" charset="0"/>
                <a:ea typeface="Verdana" panose="020B0604030504040204" pitchFamily="34" charset="0"/>
                <a:cs typeface="Verdana" panose="020B0604030504040204" pitchFamily="34" charset="0"/>
              </a:rPr>
              <a:t>I = 1 A</a:t>
            </a:r>
            <a:endParaRPr lang="fr-FR" sz="2000" b="1" dirty="0">
              <a:latin typeface="Verdana" panose="020B0604030504040204" pitchFamily="34" charset="0"/>
              <a:ea typeface="Verdana" panose="020B0604030504040204" pitchFamily="34" charset="0"/>
              <a:cs typeface="Verdana" panose="020B0604030504040204" pitchFamily="34" charset="0"/>
            </a:endParaRPr>
          </a:p>
        </p:txBody>
      </p:sp>
      <p:sp>
        <p:nvSpPr>
          <p:cNvPr id="17" name="Espace réservé du contenu 2"/>
          <p:cNvSpPr txBox="1">
            <a:spLocks/>
          </p:cNvSpPr>
          <p:nvPr>
            <p:custDataLst>
              <p:tags r:id="rId11"/>
            </p:custDataLst>
          </p:nvPr>
        </p:nvSpPr>
        <p:spPr>
          <a:xfrm>
            <a:off x="4219604" y="6165304"/>
            <a:ext cx="1512623" cy="62187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2000" b="1" dirty="0" smtClean="0">
                <a:latin typeface="Verdana" panose="020B0604030504040204" pitchFamily="34" charset="0"/>
                <a:ea typeface="Verdana" panose="020B0604030504040204" pitchFamily="34" charset="0"/>
                <a:cs typeface="Verdana" panose="020B0604030504040204" pitchFamily="34" charset="0"/>
              </a:rPr>
              <a:t>I = 1 A</a:t>
            </a:r>
            <a:endParaRPr lang="fr-FR" sz="2000" b="1" dirty="0">
              <a:latin typeface="Verdana" panose="020B0604030504040204" pitchFamily="34" charset="0"/>
              <a:ea typeface="Verdana" panose="020B0604030504040204" pitchFamily="34" charset="0"/>
              <a:cs typeface="Verdana" panose="020B0604030504040204" pitchFamily="34" charset="0"/>
            </a:endParaRPr>
          </a:p>
          <a:p>
            <a:pPr marL="0" indent="0" algn="just">
              <a:buNone/>
            </a:pPr>
            <a:endParaRPr lang="fr-FR" sz="2000" b="1" dirty="0" smtClean="0">
              <a:latin typeface="Verdana" panose="020B0604030504040204" pitchFamily="34" charset="0"/>
              <a:ea typeface="Verdana" panose="020B0604030504040204" pitchFamily="34" charset="0"/>
              <a:cs typeface="Verdana" panose="020B0604030504040204" pitchFamily="34" charset="0"/>
            </a:endParaRPr>
          </a:p>
        </p:txBody>
      </p:sp>
      <p:sp>
        <p:nvSpPr>
          <p:cNvPr id="18" name="ZoneTexte 17"/>
          <p:cNvSpPr txBox="1"/>
          <p:nvPr>
            <p:custDataLst>
              <p:tags r:id="rId12"/>
            </p:custDataLst>
          </p:nvPr>
        </p:nvSpPr>
        <p:spPr>
          <a:xfrm>
            <a:off x="419562" y="3888628"/>
            <a:ext cx="1271695" cy="400110"/>
          </a:xfrm>
          <a:prstGeom prst="rect">
            <a:avLst/>
          </a:prstGeom>
          <a:noFill/>
        </p:spPr>
        <p:txBody>
          <a:bodyPr wrap="none" rtlCol="0">
            <a:spAutoFit/>
          </a:bodyPr>
          <a:lstStyle/>
          <a:p>
            <a:r>
              <a:rPr lang="fr-FR" sz="2000" dirty="0" smtClean="0">
                <a:latin typeface="Verdana" panose="020B0604030504040204" pitchFamily="34" charset="0"/>
                <a:ea typeface="Verdana" panose="020B0604030504040204" pitchFamily="34" charset="0"/>
                <a:cs typeface="Verdana" panose="020B0604030504040204" pitchFamily="34" charset="0"/>
              </a:rPr>
              <a:t>exemple</a:t>
            </a:r>
            <a:endParaRPr lang="fr-FR" sz="2000" dirty="0">
              <a:latin typeface="Verdana" panose="020B0604030504040204" pitchFamily="34" charset="0"/>
              <a:ea typeface="Verdana" panose="020B0604030504040204" pitchFamily="34" charset="0"/>
              <a:cs typeface="Verdana" panose="020B0604030504040204" pitchFamily="34" charset="0"/>
            </a:endParaRPr>
          </a:p>
        </p:txBody>
      </p:sp>
      <p:sp>
        <p:nvSpPr>
          <p:cNvPr id="19" name="Espace réservé du contenu 2"/>
          <p:cNvSpPr txBox="1">
            <a:spLocks/>
          </p:cNvSpPr>
          <p:nvPr>
            <p:custDataLst>
              <p:tags r:id="rId13"/>
            </p:custDataLst>
          </p:nvPr>
        </p:nvSpPr>
        <p:spPr>
          <a:xfrm>
            <a:off x="5732227" y="5017556"/>
            <a:ext cx="504056" cy="62187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2000" b="1" dirty="0" smtClean="0">
                <a:latin typeface="Verdana" panose="020B0604030504040204" pitchFamily="34" charset="0"/>
                <a:ea typeface="Verdana" panose="020B0604030504040204" pitchFamily="34" charset="0"/>
                <a:cs typeface="Verdana" panose="020B0604030504040204" pitchFamily="34" charset="0"/>
              </a:rPr>
              <a:t>R</a:t>
            </a:r>
            <a:endParaRPr lang="fr-FR" sz="2000" b="1" dirty="0">
              <a:latin typeface="Verdana" panose="020B0604030504040204" pitchFamily="34" charset="0"/>
              <a:ea typeface="Verdana" panose="020B0604030504040204" pitchFamily="34" charset="0"/>
              <a:cs typeface="Verdana" panose="020B0604030504040204" pitchFamily="34" charset="0"/>
            </a:endParaRPr>
          </a:p>
          <a:p>
            <a:pPr marL="0" indent="0" algn="just">
              <a:buNone/>
            </a:pPr>
            <a:endParaRPr lang="fr-FR" sz="2000" b="1" dirty="0" smtClean="0">
              <a:latin typeface="Verdana" panose="020B0604030504040204" pitchFamily="34" charset="0"/>
              <a:ea typeface="Verdana" panose="020B0604030504040204" pitchFamily="34" charset="0"/>
              <a:cs typeface="Verdana" panose="020B0604030504040204" pitchFamily="34" charset="0"/>
            </a:endParaRPr>
          </a:p>
        </p:txBody>
      </p:sp>
      <p:sp>
        <p:nvSpPr>
          <p:cNvPr id="20" name="ZoneTexte 19"/>
          <p:cNvSpPr txBox="1"/>
          <p:nvPr>
            <p:custDataLst>
              <p:tags r:id="rId14"/>
            </p:custDataLst>
          </p:nvPr>
        </p:nvSpPr>
        <p:spPr>
          <a:xfrm>
            <a:off x="6216382" y="4482986"/>
            <a:ext cx="2964130" cy="1754326"/>
          </a:xfrm>
          <a:prstGeom prst="rect">
            <a:avLst/>
          </a:prstGeom>
          <a:noFill/>
        </p:spPr>
        <p:txBody>
          <a:bodyPr wrap="square" rtlCol="0">
            <a:spAutoFit/>
          </a:bodyPr>
          <a:lstStyle/>
          <a:p>
            <a:pPr algn="ctr"/>
            <a:r>
              <a:rPr lang="fr-FR" dirty="0" smtClean="0">
                <a:latin typeface="Verdana" panose="020B0604030504040204" pitchFamily="34" charset="0"/>
                <a:ea typeface="Verdana" panose="020B0604030504040204" pitchFamily="34" charset="0"/>
                <a:cs typeface="Verdana" panose="020B0604030504040204" pitchFamily="34" charset="0"/>
              </a:rPr>
              <a:t>Aux bornes d’un récepteur, on parlera de « chute de tension »</a:t>
            </a:r>
          </a:p>
          <a:p>
            <a:pPr algn="ctr"/>
            <a:r>
              <a:rPr lang="fr-FR" dirty="0" smtClean="0">
                <a:latin typeface="Verdana" panose="020B0604030504040204" pitchFamily="34" charset="0"/>
                <a:ea typeface="Verdana" panose="020B0604030504040204" pitchFamily="34" charset="0"/>
                <a:cs typeface="Verdana" panose="020B0604030504040204" pitchFamily="34" charset="0"/>
              </a:rPr>
              <a:t>Dans ce </a:t>
            </a:r>
            <a:r>
              <a:rPr lang="fr-FR" dirty="0" smtClean="0">
                <a:latin typeface="Verdana" panose="020B0604030504040204" pitchFamily="34" charset="0"/>
                <a:ea typeface="Verdana" panose="020B0604030504040204" pitchFamily="34" charset="0"/>
                <a:cs typeface="Verdana" panose="020B0604030504040204" pitchFamily="34" charset="0"/>
              </a:rPr>
              <a:t>cas, la  </a:t>
            </a:r>
            <a:r>
              <a:rPr lang="fr-FR" dirty="0" smtClean="0">
                <a:latin typeface="Verdana" panose="020B0604030504040204" pitchFamily="34" charset="0"/>
                <a:ea typeface="Verdana" panose="020B0604030504040204" pitchFamily="34" charset="0"/>
                <a:cs typeface="Verdana" panose="020B0604030504040204" pitchFamily="34" charset="0"/>
              </a:rPr>
              <a:t>tension est fléchée en sens inverse du courant</a:t>
            </a:r>
            <a:endParaRPr lang="fr-FR" dirty="0">
              <a:latin typeface="Verdana" panose="020B0604030504040204" pitchFamily="34" charset="0"/>
              <a:ea typeface="Verdana" panose="020B0604030504040204" pitchFamily="34" charset="0"/>
              <a:cs typeface="Verdana" panose="020B0604030504040204" pitchFamily="34" charset="0"/>
            </a:endParaRPr>
          </a:p>
        </p:txBody>
      </p:sp>
      <p:cxnSp>
        <p:nvCxnSpPr>
          <p:cNvPr id="21" name="Connecteur droit avec flèche 20"/>
          <p:cNvCxnSpPr/>
          <p:nvPr>
            <p:custDataLst>
              <p:tags r:id="rId15"/>
            </p:custDataLst>
          </p:nvPr>
        </p:nvCxnSpPr>
        <p:spPr>
          <a:xfrm flipV="1">
            <a:off x="5463067" y="4720786"/>
            <a:ext cx="0" cy="129614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Connecteur droit avec flèche 21"/>
          <p:cNvCxnSpPr/>
          <p:nvPr>
            <p:custDataLst>
              <p:tags r:id="rId16"/>
            </p:custDataLst>
          </p:nvPr>
        </p:nvCxnSpPr>
        <p:spPr>
          <a:xfrm flipH="1">
            <a:off x="6012160" y="4437112"/>
            <a:ext cx="0" cy="21602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3" name="Espace réservé du contenu 2"/>
          <p:cNvSpPr txBox="1">
            <a:spLocks/>
          </p:cNvSpPr>
          <p:nvPr>
            <p:custDataLst>
              <p:tags r:id="rId17"/>
            </p:custDataLst>
          </p:nvPr>
        </p:nvSpPr>
        <p:spPr>
          <a:xfrm>
            <a:off x="4787569" y="4369484"/>
            <a:ext cx="1512623" cy="62187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2000" b="1" dirty="0" smtClean="0">
                <a:latin typeface="Verdana" panose="020B0604030504040204" pitchFamily="34" charset="0"/>
                <a:ea typeface="Verdana" panose="020B0604030504040204" pitchFamily="34" charset="0"/>
                <a:cs typeface="Verdana" panose="020B0604030504040204" pitchFamily="34" charset="0"/>
              </a:rPr>
              <a:t>I = 1 A</a:t>
            </a:r>
            <a:endParaRPr lang="fr-FR" sz="2000" b="1" dirty="0">
              <a:latin typeface="Verdana" panose="020B0604030504040204" pitchFamily="34" charset="0"/>
              <a:ea typeface="Verdana" panose="020B0604030504040204" pitchFamily="34" charset="0"/>
              <a:cs typeface="Verdana" panose="020B0604030504040204" pitchFamily="34" charset="0"/>
            </a:endParaRPr>
          </a:p>
          <a:p>
            <a:pPr marL="0" indent="0" algn="just">
              <a:buNone/>
            </a:pPr>
            <a:endParaRPr lang="fr-FR" sz="2000" b="1" dirty="0" smtClean="0">
              <a:latin typeface="Verdana" panose="020B0604030504040204" pitchFamily="34" charset="0"/>
              <a:ea typeface="Verdana" panose="020B0604030504040204" pitchFamily="34" charset="0"/>
              <a:cs typeface="Verdana" panose="020B0604030504040204" pitchFamily="34" charset="0"/>
            </a:endParaRPr>
          </a:p>
        </p:txBody>
      </p:sp>
      <p:sp>
        <p:nvSpPr>
          <p:cNvPr id="24" name="Espace réservé du contenu 2"/>
          <p:cNvSpPr txBox="1">
            <a:spLocks/>
          </p:cNvSpPr>
          <p:nvPr>
            <p:custDataLst>
              <p:tags r:id="rId18"/>
            </p:custDataLst>
          </p:nvPr>
        </p:nvSpPr>
        <p:spPr>
          <a:xfrm>
            <a:off x="4067944" y="4991363"/>
            <a:ext cx="1572374" cy="62187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2000" b="1" dirty="0" smtClean="0">
                <a:latin typeface="Verdana" panose="020B0604030504040204" pitchFamily="34" charset="0"/>
                <a:ea typeface="Verdana" panose="020B0604030504040204" pitchFamily="34" charset="0"/>
                <a:cs typeface="Verdana" panose="020B0604030504040204" pitchFamily="34" charset="0"/>
              </a:rPr>
              <a:t>U = 15 V</a:t>
            </a:r>
            <a:endParaRPr lang="fr-FR" sz="2000" b="1" dirty="0">
              <a:latin typeface="Verdana" panose="020B0604030504040204" pitchFamily="34" charset="0"/>
              <a:ea typeface="Verdana" panose="020B0604030504040204" pitchFamily="34" charset="0"/>
              <a:cs typeface="Verdana" panose="020B0604030504040204" pitchFamily="34" charset="0"/>
            </a:endParaRPr>
          </a:p>
        </p:txBody>
      </p:sp>
      <p:sp>
        <p:nvSpPr>
          <p:cNvPr id="25" name="ZoneTexte 24"/>
          <p:cNvSpPr txBox="1"/>
          <p:nvPr>
            <p:custDataLst>
              <p:tags r:id="rId19"/>
            </p:custDataLst>
          </p:nvPr>
        </p:nvSpPr>
        <p:spPr>
          <a:xfrm>
            <a:off x="-36512" y="6239053"/>
            <a:ext cx="2456397" cy="646331"/>
          </a:xfrm>
          <a:prstGeom prst="rect">
            <a:avLst/>
          </a:prstGeom>
          <a:solidFill>
            <a:srgbClr val="16F65B">
              <a:alpha val="64000"/>
            </a:srgbClr>
          </a:solidFill>
          <a:effectLst>
            <a:glow rad="228600">
              <a:srgbClr val="16F65B">
                <a:alpha val="40000"/>
              </a:srgbClr>
            </a:glow>
            <a:softEdge rad="63500"/>
          </a:effectLst>
        </p:spPr>
        <p:txBody>
          <a:bodyPr wrap="squar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Générateur courant alternatif</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6" name="Espace réservé du contenu 2"/>
          <p:cNvSpPr txBox="1">
            <a:spLocks/>
          </p:cNvSpPr>
          <p:nvPr>
            <p:custDataLst>
              <p:tags r:id="rId20"/>
            </p:custDataLst>
          </p:nvPr>
        </p:nvSpPr>
        <p:spPr>
          <a:xfrm>
            <a:off x="1823920" y="4725144"/>
            <a:ext cx="368139" cy="62187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2000" b="1" dirty="0" smtClean="0">
                <a:latin typeface="Verdana" panose="020B0604030504040204" pitchFamily="34" charset="0"/>
                <a:ea typeface="Verdana" panose="020B0604030504040204" pitchFamily="34" charset="0"/>
                <a:cs typeface="Verdana" panose="020B0604030504040204" pitchFamily="34" charset="0"/>
              </a:rPr>
              <a:t>~</a:t>
            </a:r>
            <a:endParaRPr lang="fr-FR" sz="2000" b="1" dirty="0">
              <a:latin typeface="Verdana" panose="020B0604030504040204" pitchFamily="34" charset="0"/>
              <a:ea typeface="Verdana" panose="020B0604030504040204" pitchFamily="34" charset="0"/>
              <a:cs typeface="Verdana" panose="020B0604030504040204" pitchFamily="34" charset="0"/>
            </a:endParaRPr>
          </a:p>
        </p:txBody>
      </p:sp>
      <p:sp>
        <p:nvSpPr>
          <p:cNvPr id="27" name="Espace réservé du contenu 2"/>
          <p:cNvSpPr txBox="1">
            <a:spLocks/>
          </p:cNvSpPr>
          <p:nvPr>
            <p:custDataLst>
              <p:tags r:id="rId21"/>
            </p:custDataLst>
          </p:nvPr>
        </p:nvSpPr>
        <p:spPr>
          <a:xfrm>
            <a:off x="1835696" y="5546795"/>
            <a:ext cx="368139" cy="62187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2000" b="1" dirty="0" smtClean="0">
                <a:latin typeface="Verdana" panose="020B0604030504040204" pitchFamily="34" charset="0"/>
                <a:ea typeface="Verdana" panose="020B0604030504040204" pitchFamily="34" charset="0"/>
                <a:cs typeface="Verdana" panose="020B0604030504040204" pitchFamily="34" charset="0"/>
              </a:rPr>
              <a:t>~</a:t>
            </a:r>
            <a:endParaRPr lang="fr-FR" sz="20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Ellipse 2"/>
          <p:cNvSpPr/>
          <p:nvPr>
            <p:custDataLst>
              <p:tags r:id="rId22"/>
            </p:custDataLst>
          </p:nvPr>
        </p:nvSpPr>
        <p:spPr>
          <a:xfrm>
            <a:off x="1835696" y="5033368"/>
            <a:ext cx="763811" cy="6709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G</a:t>
            </a:r>
          </a:p>
          <a:p>
            <a:pPr algn="ctr"/>
            <a:r>
              <a:rPr lang="fr-FR" b="1" dirty="0">
                <a:latin typeface="Verdana" panose="020B0604030504040204" pitchFamily="34" charset="0"/>
                <a:ea typeface="Verdana" panose="020B0604030504040204" pitchFamily="34" charset="0"/>
                <a:cs typeface="Verdana" panose="020B0604030504040204" pitchFamily="34" charset="0"/>
              </a:rPr>
              <a:t>~</a:t>
            </a:r>
            <a:endParaRPr lang="fr-FR" b="1" dirty="0" smtClean="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051501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par>
                          <p:cTn id="17" fill="hold">
                            <p:stCondLst>
                              <p:cond delay="1000"/>
                            </p:stCondLst>
                            <p:childTnLst>
                              <p:par>
                                <p:cTn id="18" presetID="10" presetClass="entr" presetSubtype="0" fill="hold" grpId="0" nodeType="afterEffect">
                                  <p:stCondLst>
                                    <p:cond delay="0"/>
                                  </p:stCondLst>
                                  <p:iterate type="wd">
                                    <p:tmPct val="10000"/>
                                  </p:iterate>
                                  <p:childTnLst>
                                    <p:set>
                                      <p:cBhvr>
                                        <p:cTn id="19" dur="1" fill="hold">
                                          <p:stCondLst>
                                            <p:cond delay="0"/>
                                          </p:stCondLst>
                                        </p:cTn>
                                        <p:tgtEl>
                                          <p:spTgt spid="26"/>
                                        </p:tgtEl>
                                        <p:attrNameLst>
                                          <p:attrName>style.visibility</p:attrName>
                                        </p:attrNameLst>
                                      </p:cBhvr>
                                      <p:to>
                                        <p:strVal val="visible"/>
                                      </p:to>
                                    </p:set>
                                    <p:animEffect transition="in" filter="fade">
                                      <p:cBhvr>
                                        <p:cTn id="20" dur="500"/>
                                        <p:tgtEl>
                                          <p:spTgt spid="26"/>
                                        </p:tgtEl>
                                      </p:cBhvr>
                                    </p:animEffect>
                                  </p:childTnLst>
                                </p:cTn>
                              </p:par>
                            </p:childTnLst>
                          </p:cTn>
                        </p:par>
                        <p:par>
                          <p:cTn id="21" fill="hold">
                            <p:stCondLst>
                              <p:cond delay="1500"/>
                            </p:stCondLst>
                            <p:childTnLst>
                              <p:par>
                                <p:cTn id="22" presetID="10" presetClass="entr" presetSubtype="0" fill="hold" grpId="0" nodeType="afterEffect">
                                  <p:stCondLst>
                                    <p:cond delay="0"/>
                                  </p:stCondLst>
                                  <p:iterate type="wd">
                                    <p:tmPct val="10000"/>
                                  </p:iterate>
                                  <p:childTnLst>
                                    <p:set>
                                      <p:cBhvr>
                                        <p:cTn id="23" dur="1" fill="hold">
                                          <p:stCondLst>
                                            <p:cond delay="0"/>
                                          </p:stCondLst>
                                        </p:cTn>
                                        <p:tgtEl>
                                          <p:spTgt spid="27"/>
                                        </p:tgtEl>
                                        <p:attrNameLst>
                                          <p:attrName>style.visibility</p:attrName>
                                        </p:attrNameLst>
                                      </p:cBhvr>
                                      <p:to>
                                        <p:strVal val="visible"/>
                                      </p:to>
                                    </p:set>
                                    <p:animEffect transition="in" filter="fade">
                                      <p:cBhvr>
                                        <p:cTn id="24" dur="500"/>
                                        <p:tgtEl>
                                          <p:spTgt spid="27"/>
                                        </p:tgtEl>
                                      </p:cBhvr>
                                    </p:animEffect>
                                  </p:childTnLst>
                                </p:cTn>
                              </p:par>
                            </p:childTnLst>
                          </p:cTn>
                        </p:par>
                        <p:par>
                          <p:cTn id="25" fill="hold">
                            <p:stCondLst>
                              <p:cond delay="2000"/>
                            </p:stCondLst>
                            <p:childTnLst>
                              <p:par>
                                <p:cTn id="26" presetID="10" presetClass="entr" presetSubtype="0" fill="hold" grpId="0" nodeType="afterEffect">
                                  <p:stCondLst>
                                    <p:cond delay="0"/>
                                  </p:stCondLst>
                                  <p:iterate type="wd">
                                    <p:tmPct val="10000"/>
                                  </p:iterate>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childTnLst>
                          </p:cTn>
                        </p:par>
                        <p:par>
                          <p:cTn id="29" fill="hold">
                            <p:stCondLst>
                              <p:cond delay="2650"/>
                            </p:stCondLst>
                            <p:childTnLst>
                              <p:par>
                                <p:cTn id="30" presetID="22" presetClass="entr" presetSubtype="4" fill="hold" nodeType="after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down)">
                                      <p:cBhvr>
                                        <p:cTn id="32" dur="500"/>
                                        <p:tgtEl>
                                          <p:spTgt spid="11"/>
                                        </p:tgtEl>
                                      </p:cBhvr>
                                    </p:animEffect>
                                  </p:childTnLst>
                                </p:cTn>
                              </p:par>
                            </p:childTnLst>
                          </p:cTn>
                        </p:par>
                        <p:par>
                          <p:cTn id="33" fill="hold">
                            <p:stCondLst>
                              <p:cond delay="3150"/>
                            </p:stCondLst>
                            <p:childTnLst>
                              <p:par>
                                <p:cTn id="34" presetID="31" presetClass="entr" presetSubtype="0" fill="hold" grpId="0" nodeType="afterEffect">
                                  <p:stCondLst>
                                    <p:cond delay="0"/>
                                  </p:stCondLst>
                                  <p:childTnLst>
                                    <p:set>
                                      <p:cBhvr>
                                        <p:cTn id="35" dur="1" fill="hold">
                                          <p:stCondLst>
                                            <p:cond delay="0"/>
                                          </p:stCondLst>
                                        </p:cTn>
                                        <p:tgtEl>
                                          <p:spTgt spid="4"/>
                                        </p:tgtEl>
                                        <p:attrNameLst>
                                          <p:attrName>style.visibility</p:attrName>
                                        </p:attrNameLst>
                                      </p:cBhvr>
                                      <p:to>
                                        <p:strVal val="visible"/>
                                      </p:to>
                                    </p:set>
                                    <p:anim calcmode="lin" valueType="num">
                                      <p:cBhvr>
                                        <p:cTn id="36" dur="1000" fill="hold"/>
                                        <p:tgtEl>
                                          <p:spTgt spid="4"/>
                                        </p:tgtEl>
                                        <p:attrNameLst>
                                          <p:attrName>ppt_w</p:attrName>
                                        </p:attrNameLst>
                                      </p:cBhvr>
                                      <p:tavLst>
                                        <p:tav tm="0">
                                          <p:val>
                                            <p:fltVal val="0"/>
                                          </p:val>
                                        </p:tav>
                                        <p:tav tm="100000">
                                          <p:val>
                                            <p:strVal val="#ppt_w"/>
                                          </p:val>
                                        </p:tav>
                                      </p:tavLst>
                                    </p:anim>
                                    <p:anim calcmode="lin" valueType="num">
                                      <p:cBhvr>
                                        <p:cTn id="37" dur="1000" fill="hold"/>
                                        <p:tgtEl>
                                          <p:spTgt spid="4"/>
                                        </p:tgtEl>
                                        <p:attrNameLst>
                                          <p:attrName>ppt_h</p:attrName>
                                        </p:attrNameLst>
                                      </p:cBhvr>
                                      <p:tavLst>
                                        <p:tav tm="0">
                                          <p:val>
                                            <p:fltVal val="0"/>
                                          </p:val>
                                        </p:tav>
                                        <p:tav tm="100000">
                                          <p:val>
                                            <p:strVal val="#ppt_h"/>
                                          </p:val>
                                        </p:tav>
                                      </p:tavLst>
                                    </p:anim>
                                    <p:anim calcmode="lin" valueType="num">
                                      <p:cBhvr>
                                        <p:cTn id="38" dur="1000" fill="hold"/>
                                        <p:tgtEl>
                                          <p:spTgt spid="4"/>
                                        </p:tgtEl>
                                        <p:attrNameLst>
                                          <p:attrName>style.rotation</p:attrName>
                                        </p:attrNameLst>
                                      </p:cBhvr>
                                      <p:tavLst>
                                        <p:tav tm="0">
                                          <p:val>
                                            <p:fltVal val="90"/>
                                          </p:val>
                                        </p:tav>
                                        <p:tav tm="100000">
                                          <p:val>
                                            <p:fltVal val="0"/>
                                          </p:val>
                                        </p:tav>
                                      </p:tavLst>
                                    </p:anim>
                                    <p:animEffect transition="in" filter="fade">
                                      <p:cBhvr>
                                        <p:cTn id="39" dur="1000"/>
                                        <p:tgtEl>
                                          <p:spTgt spid="4"/>
                                        </p:tgtEl>
                                      </p:cBhvr>
                                    </p:animEffect>
                                  </p:childTnLst>
                                </p:cTn>
                              </p:par>
                            </p:childTnLst>
                          </p:cTn>
                        </p:par>
                        <p:par>
                          <p:cTn id="40" fill="hold">
                            <p:stCondLst>
                              <p:cond delay="4150"/>
                            </p:stCondLst>
                            <p:childTnLst>
                              <p:par>
                                <p:cTn id="41" presetID="10" presetClass="entr" presetSubtype="0" fill="hold" grpId="0" nodeType="after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fade">
                                      <p:cBhvr>
                                        <p:cTn id="43" dur="500"/>
                                        <p:tgtEl>
                                          <p:spTgt spid="25"/>
                                        </p:tgtEl>
                                      </p:cBhvr>
                                    </p:animEffect>
                                  </p:childTnLst>
                                </p:cTn>
                              </p:par>
                            </p:childTnLst>
                          </p:cTn>
                        </p:par>
                        <p:par>
                          <p:cTn id="44" fill="hold">
                            <p:stCondLst>
                              <p:cond delay="4650"/>
                            </p:stCondLst>
                            <p:childTnLst>
                              <p:par>
                                <p:cTn id="45" presetID="10" presetClass="entr" presetSubtype="0" fill="hold" grpId="0" nodeType="after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fade">
                                      <p:cBhvr>
                                        <p:cTn id="47" dur="500"/>
                                        <p:tgtEl>
                                          <p:spTgt spid="6"/>
                                        </p:tgtEl>
                                      </p:cBhvr>
                                    </p:animEffect>
                                  </p:childTnLst>
                                </p:cTn>
                              </p:par>
                            </p:childTnLst>
                          </p:cTn>
                        </p:par>
                        <p:par>
                          <p:cTn id="48" fill="hold">
                            <p:stCondLst>
                              <p:cond delay="5150"/>
                            </p:stCondLst>
                            <p:childTnLst>
                              <p:par>
                                <p:cTn id="49" presetID="21" presetClass="entr" presetSubtype="1" fill="hold" grpId="0" nodeType="afterEffect">
                                  <p:stCondLst>
                                    <p:cond delay="0"/>
                                  </p:stCondLst>
                                  <p:childTnLst>
                                    <p:set>
                                      <p:cBhvr>
                                        <p:cTn id="50" dur="1" fill="hold">
                                          <p:stCondLst>
                                            <p:cond delay="0"/>
                                          </p:stCondLst>
                                        </p:cTn>
                                        <p:tgtEl>
                                          <p:spTgt spid="5"/>
                                        </p:tgtEl>
                                        <p:attrNameLst>
                                          <p:attrName>style.visibility</p:attrName>
                                        </p:attrNameLst>
                                      </p:cBhvr>
                                      <p:to>
                                        <p:strVal val="visible"/>
                                      </p:to>
                                    </p:set>
                                    <p:animEffect transition="in" filter="wheel(1)">
                                      <p:cBhvr>
                                        <p:cTn id="51" dur="2000"/>
                                        <p:tgtEl>
                                          <p:spTgt spid="5"/>
                                        </p:tgtEl>
                                      </p:cBhvr>
                                    </p:animEffect>
                                  </p:childTnLst>
                                </p:cTn>
                              </p:par>
                            </p:childTnLst>
                          </p:cTn>
                        </p:par>
                        <p:par>
                          <p:cTn id="52" fill="hold">
                            <p:stCondLst>
                              <p:cond delay="7150"/>
                            </p:stCondLst>
                            <p:childTnLst>
                              <p:par>
                                <p:cTn id="53" presetID="10" presetClass="entr" presetSubtype="0" fill="hold" grpId="0" nodeType="afterEffect">
                                  <p:stCondLst>
                                    <p:cond delay="0"/>
                                  </p:stCondLst>
                                  <p:iterate type="wd">
                                    <p:tmPct val="10000"/>
                                  </p:iterate>
                                  <p:childTnLst>
                                    <p:set>
                                      <p:cBhvr>
                                        <p:cTn id="54" dur="1" fill="hold">
                                          <p:stCondLst>
                                            <p:cond delay="0"/>
                                          </p:stCondLst>
                                        </p:cTn>
                                        <p:tgtEl>
                                          <p:spTgt spid="16"/>
                                        </p:tgtEl>
                                        <p:attrNameLst>
                                          <p:attrName>style.visibility</p:attrName>
                                        </p:attrNameLst>
                                      </p:cBhvr>
                                      <p:to>
                                        <p:strVal val="visible"/>
                                      </p:to>
                                    </p:set>
                                    <p:animEffect transition="in" filter="fade">
                                      <p:cBhvr>
                                        <p:cTn id="55" dur="500"/>
                                        <p:tgtEl>
                                          <p:spTgt spid="16"/>
                                        </p:tgtEl>
                                      </p:cBhvr>
                                    </p:animEffect>
                                  </p:childTnLst>
                                </p:cTn>
                              </p:par>
                            </p:childTnLst>
                          </p:cTn>
                        </p:par>
                        <p:par>
                          <p:cTn id="56" fill="hold">
                            <p:stCondLst>
                              <p:cond delay="7800"/>
                            </p:stCondLst>
                            <p:childTnLst>
                              <p:par>
                                <p:cTn id="57" presetID="22" presetClass="entr" presetSubtype="4" fill="hold" nodeType="afterEffect">
                                  <p:stCondLst>
                                    <p:cond delay="0"/>
                                  </p:stCondLst>
                                  <p:childTnLst>
                                    <p:set>
                                      <p:cBhvr>
                                        <p:cTn id="58" dur="1" fill="hold">
                                          <p:stCondLst>
                                            <p:cond delay="0"/>
                                          </p:stCondLst>
                                        </p:cTn>
                                        <p:tgtEl>
                                          <p:spTgt spid="12"/>
                                        </p:tgtEl>
                                        <p:attrNameLst>
                                          <p:attrName>style.visibility</p:attrName>
                                        </p:attrNameLst>
                                      </p:cBhvr>
                                      <p:to>
                                        <p:strVal val="visible"/>
                                      </p:to>
                                    </p:set>
                                    <p:animEffect transition="in" filter="wipe(down)">
                                      <p:cBhvr>
                                        <p:cTn id="59" dur="500"/>
                                        <p:tgtEl>
                                          <p:spTgt spid="12"/>
                                        </p:tgtEl>
                                      </p:cBhvr>
                                    </p:animEffect>
                                  </p:childTnLst>
                                </p:cTn>
                              </p:par>
                            </p:childTnLst>
                          </p:cTn>
                        </p:par>
                        <p:par>
                          <p:cTn id="60" fill="hold">
                            <p:stCondLst>
                              <p:cond delay="8300"/>
                            </p:stCondLst>
                            <p:childTnLst>
                              <p:par>
                                <p:cTn id="61" presetID="10" presetClass="entr" presetSubtype="0" fill="hold" grpId="0" nodeType="afterEffect">
                                  <p:stCondLst>
                                    <p:cond delay="0"/>
                                  </p:stCondLst>
                                  <p:iterate type="wd">
                                    <p:tmPct val="10000"/>
                                  </p:iterate>
                                  <p:childTnLst>
                                    <p:set>
                                      <p:cBhvr>
                                        <p:cTn id="62" dur="1" fill="hold">
                                          <p:stCondLst>
                                            <p:cond delay="0"/>
                                          </p:stCondLst>
                                        </p:cTn>
                                        <p:tgtEl>
                                          <p:spTgt spid="23"/>
                                        </p:tgtEl>
                                        <p:attrNameLst>
                                          <p:attrName>style.visibility</p:attrName>
                                        </p:attrNameLst>
                                      </p:cBhvr>
                                      <p:to>
                                        <p:strVal val="visible"/>
                                      </p:to>
                                    </p:set>
                                    <p:animEffect transition="in" filter="fade">
                                      <p:cBhvr>
                                        <p:cTn id="63" dur="500"/>
                                        <p:tgtEl>
                                          <p:spTgt spid="23"/>
                                        </p:tgtEl>
                                      </p:cBhvr>
                                    </p:animEffect>
                                  </p:childTnLst>
                                </p:cTn>
                              </p:par>
                            </p:childTnLst>
                          </p:cTn>
                        </p:par>
                        <p:par>
                          <p:cTn id="64" fill="hold">
                            <p:stCondLst>
                              <p:cond delay="8950"/>
                            </p:stCondLst>
                            <p:childTnLst>
                              <p:par>
                                <p:cTn id="65" presetID="22" presetClass="entr" presetSubtype="1" fill="hold" nodeType="after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wipe(up)">
                                      <p:cBhvr>
                                        <p:cTn id="67" dur="500"/>
                                        <p:tgtEl>
                                          <p:spTgt spid="22"/>
                                        </p:tgtEl>
                                      </p:cBhvr>
                                    </p:animEffect>
                                  </p:childTnLst>
                                </p:cTn>
                              </p:par>
                            </p:childTnLst>
                          </p:cTn>
                        </p:par>
                        <p:par>
                          <p:cTn id="68" fill="hold">
                            <p:stCondLst>
                              <p:cond delay="9450"/>
                            </p:stCondLst>
                            <p:childTnLst>
                              <p:par>
                                <p:cTn id="69" presetID="22" presetClass="entr" presetSubtype="2" fill="hold" nodeType="afterEffect">
                                  <p:stCondLst>
                                    <p:cond delay="0"/>
                                  </p:stCondLst>
                                  <p:childTnLst>
                                    <p:set>
                                      <p:cBhvr>
                                        <p:cTn id="70" dur="1" fill="hold">
                                          <p:stCondLst>
                                            <p:cond delay="0"/>
                                          </p:stCondLst>
                                        </p:cTn>
                                        <p:tgtEl>
                                          <p:spTgt spid="14"/>
                                        </p:tgtEl>
                                        <p:attrNameLst>
                                          <p:attrName>style.visibility</p:attrName>
                                        </p:attrNameLst>
                                      </p:cBhvr>
                                      <p:to>
                                        <p:strVal val="visible"/>
                                      </p:to>
                                    </p:set>
                                    <p:animEffect transition="in" filter="wipe(right)">
                                      <p:cBhvr>
                                        <p:cTn id="71" dur="500"/>
                                        <p:tgtEl>
                                          <p:spTgt spid="14"/>
                                        </p:tgtEl>
                                      </p:cBhvr>
                                    </p:animEffect>
                                  </p:childTnLst>
                                </p:cTn>
                              </p:par>
                            </p:childTnLst>
                          </p:cTn>
                        </p:par>
                        <p:par>
                          <p:cTn id="72" fill="hold">
                            <p:stCondLst>
                              <p:cond delay="9950"/>
                            </p:stCondLst>
                            <p:childTnLst>
                              <p:par>
                                <p:cTn id="73" presetID="10" presetClass="entr" presetSubtype="0" fill="hold" grpId="0" nodeType="afterEffect">
                                  <p:stCondLst>
                                    <p:cond delay="0"/>
                                  </p:stCondLst>
                                  <p:iterate type="wd">
                                    <p:tmPct val="10000"/>
                                  </p:iterate>
                                  <p:childTnLst>
                                    <p:set>
                                      <p:cBhvr>
                                        <p:cTn id="74" dur="1" fill="hold">
                                          <p:stCondLst>
                                            <p:cond delay="0"/>
                                          </p:stCondLst>
                                        </p:cTn>
                                        <p:tgtEl>
                                          <p:spTgt spid="17"/>
                                        </p:tgtEl>
                                        <p:attrNameLst>
                                          <p:attrName>style.visibility</p:attrName>
                                        </p:attrNameLst>
                                      </p:cBhvr>
                                      <p:to>
                                        <p:strVal val="visible"/>
                                      </p:to>
                                    </p:set>
                                    <p:animEffect transition="in" filter="fade">
                                      <p:cBhvr>
                                        <p:cTn id="75" dur="500"/>
                                        <p:tgtEl>
                                          <p:spTgt spid="17"/>
                                        </p:tgtEl>
                                      </p:cBhvr>
                                    </p:animEffect>
                                  </p:childTnLst>
                                </p:cTn>
                              </p:par>
                            </p:childTnLst>
                          </p:cTn>
                        </p:par>
                        <p:par>
                          <p:cTn id="76" fill="hold">
                            <p:stCondLst>
                              <p:cond delay="10600"/>
                            </p:stCondLst>
                            <p:childTnLst>
                              <p:par>
                                <p:cTn id="77" presetID="10" presetClass="entr" presetSubtype="0" fill="hold" grpId="0" nodeType="afterEffect">
                                  <p:stCondLst>
                                    <p:cond delay="0"/>
                                  </p:stCondLst>
                                  <p:iterate type="wd">
                                    <p:tmPct val="10000"/>
                                  </p:iterate>
                                  <p:childTnLst>
                                    <p:set>
                                      <p:cBhvr>
                                        <p:cTn id="78" dur="1" fill="hold">
                                          <p:stCondLst>
                                            <p:cond delay="0"/>
                                          </p:stCondLst>
                                        </p:cTn>
                                        <p:tgtEl>
                                          <p:spTgt spid="19"/>
                                        </p:tgtEl>
                                        <p:attrNameLst>
                                          <p:attrName>style.visibility</p:attrName>
                                        </p:attrNameLst>
                                      </p:cBhvr>
                                      <p:to>
                                        <p:strVal val="visible"/>
                                      </p:to>
                                    </p:set>
                                    <p:animEffect transition="in" filter="fade">
                                      <p:cBhvr>
                                        <p:cTn id="79" dur="500"/>
                                        <p:tgtEl>
                                          <p:spTgt spid="19"/>
                                        </p:tgtEl>
                                      </p:cBhvr>
                                    </p:animEffect>
                                  </p:childTnLst>
                                </p:cTn>
                              </p:par>
                            </p:childTnLst>
                          </p:cTn>
                        </p:par>
                        <p:par>
                          <p:cTn id="80" fill="hold">
                            <p:stCondLst>
                              <p:cond delay="11100"/>
                            </p:stCondLst>
                            <p:childTnLst>
                              <p:par>
                                <p:cTn id="81" presetID="10" presetClass="entr" presetSubtype="0" fill="hold" grpId="0" nodeType="afterEffect">
                                  <p:stCondLst>
                                    <p:cond delay="0"/>
                                  </p:stCondLst>
                                  <p:iterate type="wd">
                                    <p:tmPct val="10000"/>
                                  </p:iterate>
                                  <p:childTnLst>
                                    <p:set>
                                      <p:cBhvr>
                                        <p:cTn id="82" dur="1" fill="hold">
                                          <p:stCondLst>
                                            <p:cond delay="0"/>
                                          </p:stCondLst>
                                        </p:cTn>
                                        <p:tgtEl>
                                          <p:spTgt spid="24"/>
                                        </p:tgtEl>
                                        <p:attrNameLst>
                                          <p:attrName>style.visibility</p:attrName>
                                        </p:attrNameLst>
                                      </p:cBhvr>
                                      <p:to>
                                        <p:strVal val="visible"/>
                                      </p:to>
                                    </p:set>
                                    <p:animEffect transition="in" filter="fade">
                                      <p:cBhvr>
                                        <p:cTn id="83" dur="500"/>
                                        <p:tgtEl>
                                          <p:spTgt spid="24"/>
                                        </p:tgtEl>
                                      </p:cBhvr>
                                    </p:animEffect>
                                  </p:childTnLst>
                                </p:cTn>
                              </p:par>
                            </p:childTnLst>
                          </p:cTn>
                        </p:par>
                        <p:par>
                          <p:cTn id="84" fill="hold">
                            <p:stCondLst>
                              <p:cond delay="11750"/>
                            </p:stCondLst>
                            <p:childTnLst>
                              <p:par>
                                <p:cTn id="85" presetID="22" presetClass="entr" presetSubtype="4" fill="hold" nodeType="afterEffect">
                                  <p:stCondLst>
                                    <p:cond delay="0"/>
                                  </p:stCondLst>
                                  <p:childTnLst>
                                    <p:set>
                                      <p:cBhvr>
                                        <p:cTn id="86" dur="1" fill="hold">
                                          <p:stCondLst>
                                            <p:cond delay="0"/>
                                          </p:stCondLst>
                                        </p:cTn>
                                        <p:tgtEl>
                                          <p:spTgt spid="21"/>
                                        </p:tgtEl>
                                        <p:attrNameLst>
                                          <p:attrName>style.visibility</p:attrName>
                                        </p:attrNameLst>
                                      </p:cBhvr>
                                      <p:to>
                                        <p:strVal val="visible"/>
                                      </p:to>
                                    </p:set>
                                    <p:animEffect transition="in" filter="wipe(down)">
                                      <p:cBhvr>
                                        <p:cTn id="87" dur="500"/>
                                        <p:tgtEl>
                                          <p:spTgt spid="21"/>
                                        </p:tgtEl>
                                      </p:cBhvr>
                                    </p:animEffect>
                                  </p:childTnLst>
                                </p:cTn>
                              </p:par>
                            </p:childTnLst>
                          </p:cTn>
                        </p:par>
                        <p:par>
                          <p:cTn id="88" fill="hold">
                            <p:stCondLst>
                              <p:cond delay="12250"/>
                            </p:stCondLst>
                            <p:childTnLst>
                              <p:par>
                                <p:cTn id="89" presetID="10" presetClass="entr" presetSubtype="0" fill="hold" grpId="0" nodeType="afterEffect">
                                  <p:stCondLst>
                                    <p:cond delay="0"/>
                                  </p:stCondLst>
                                  <p:iterate type="wd">
                                    <p:tmPct val="10000"/>
                                  </p:iterate>
                                  <p:childTnLst>
                                    <p:set>
                                      <p:cBhvr>
                                        <p:cTn id="90" dur="1" fill="hold">
                                          <p:stCondLst>
                                            <p:cond delay="0"/>
                                          </p:stCondLst>
                                        </p:cTn>
                                        <p:tgtEl>
                                          <p:spTgt spid="20"/>
                                        </p:tgtEl>
                                        <p:attrNameLst>
                                          <p:attrName>style.visibility</p:attrName>
                                        </p:attrNameLst>
                                      </p:cBhvr>
                                      <p:to>
                                        <p:strVal val="visible"/>
                                      </p:to>
                                    </p:set>
                                    <p:animEffect transition="in" filter="fade">
                                      <p:cBhvr>
                                        <p:cTn id="9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4" grpId="0" animBg="1"/>
      <p:bldP spid="5" grpId="0" animBg="1"/>
      <p:bldP spid="6" grpId="0" animBg="1"/>
      <p:bldP spid="15" grpId="0"/>
      <p:bldP spid="16" grpId="0"/>
      <p:bldP spid="17" grpId="0"/>
      <p:bldP spid="18" grpId="0"/>
      <p:bldP spid="19" grpId="0"/>
      <p:bldP spid="20" grpId="0"/>
      <p:bldP spid="23" grpId="0"/>
      <p:bldP spid="24" grpId="0"/>
      <p:bldP spid="25" grpId="0" animBg="1"/>
      <p:bldP spid="26" grpId="0"/>
      <p:bldP spid="27" grpId="0"/>
      <p:bldP spid="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247911CD-2681-404B-AC0C-EAAA42FA2B5E"/>
  <p:tag name="ISPRING_SCORM_RATE_SLIDES" val="1"/>
  <p:tag name="ISPRING_SCORM_PASSING_SCORE" val="100.0000000000"/>
  <p:tag name="ISPRINGONLINEFOLDERID" val="0"/>
  <p:tag name="ISPRINGONLINEFOLDERPATH" val="Content List"/>
  <p:tag name="ISPRINGCLOUDFOLDERID" val="0"/>
  <p:tag name="ISPRINGCLOUDFOLDERPATH" val="Content List"/>
  <p:tag name="ISPRING_RESOURCE_PATHS_HASH_PRESENTER" val="8db7e8b17b8e464adb56ea1540bee6683d61a548"/>
  <p:tag name="ISPRING_SCORM_ENDPOINT" val="&lt;endpoint&gt;&lt;enable&gt;0&lt;/enable&gt;&lt;lrs&gt;http://&lt;/lrs&gt;&lt;auth&gt;0&lt;/auth&gt;&lt;login&gt;&lt;/login&gt;&lt;password&gt;&lt;/password&gt;&lt;key&gt;&lt;/key&gt;&lt;name&gt;&lt;/name&gt;&lt;email&gt;&lt;/email&gt;&lt;/endpoint&gt;&#10;"/>
  <p:tag name="ISPRING_PLAYERS_CUSTOMIZATION" val="UEsDBBQAAgAIAOOxMUdaf7mZOgQAAOEOAAAdAAAAdW5pdmVyc2FsL2NvbW1vbl9tZXNzYWdlcy5sbmetV/9u2zYQ/r9A34EQUGADtrQd0KIYEge0xNhCZMmV6DjZDwiMxNhEKDGTKLfZX32aPtieZEfKbuymg6R0gG2YtO+7091335HHpx8LiTa8qoUqT5zXR68cxMtM5aJcnTgLevbzOwfVmpU5k6rkJ06pHHQ6ev7sWLJy1bAVh+/PnyF0XPC6hmU9MquHNRL5iTMfp240m+PwKg2iSZSO/YkzclVxx8p7FKiV+qP64Ze37z6+fvP2x+OXW8s+QMkMB8EhFLJIb171AAppHAUpoJEgDckldUbmc5hdtKCBHxJntP0yzHoekwtnZD477RZxTEKaJoHvkdRP0jCiNhcBocRzRleqQWu24UgrtBH8A9JrDpXUouKoliK3P2QKNsqGdznzohn2wzQmCY19l/pR6IwSVVX3P1lY1ui1qsBdjXJRs2vJc+sTOGN/v6t4Da6ZBk4heOm1gH+qgonyqNN1jJd+OElpFAVJSkJvt+OMSJkjr2LGzUCUGCckBoCK1bx6gm1qWWbNEZZyGMLUn0wDeFMTwlSs1hLeemgccwI1mPOyywo4QmJgV5Iso9gzSQNXiKE7VtcfVJUf8GO/UF3AfuhGQEGX7oFTg7EDhhoLUI6q4pnuApuRJMETko6jSyAy9F00xCI6h3Y7H2JxRRJoEZJ02YT4wp9gQ3jTYjv+7/orY4bO8h6xLAM7k76NUE0NOyal0AW20+phXhLyfgFV83HwjS5uASGxtl4rseEQQpV3swc0xSWe4c/7hf9beob9gHgpEMqLlim1YmecMZCHUmnEpFTmAcAvyzeszDi65hlrgPD38Ldc5PZvptg2kr8a8TdieistL7aqFHrk8sXRwNAOhOxxhEVTQ3ha8+JOd7neC/8pURhi/2cIfR59oP+kbdaxDx0wFqq/BQF5NoIEiir7W/nhGTiatz0PouCXNwN8htEWIFToqRgXkKqDEC4ghQPsl2Sc+BSG7ZJf10J3zjFb2bZA3y5qBgcHyTV/KOw1v1HQE5KzTTvOQNZspTsLujctD7SH+jSAkEMAXLUjESClKCD+vAfmYkZ2GWgl4+BJlqqRuW1RKW6tbEBum4I/nsM3lSrsrmT1jrytap1+TxTtw8Wt0/mAeZIQHLvT1MWhS8wRzjSN7GkEXDQxBTRJAzw25kDKgulsDVp5o5oy7wnUnsI8coYBbJvShLMqW//z6XNPjK8iaXfRdvfXQSDQYUaIyBew30Olef1nFwjF40M7u+hjtT217ux6HmKpD3T4X06HrNX0QhWwddTtF9i2LRqmFLvTGRAysfxTTZV1j959hBmOz0FU7PnKGc1YdQuKRJWSg1Bsqg0B9TDvDxeHRktR8iG236fp5oGpP0+x59lbFDSfFNltO7xyOCtm2+uUhOtUXzB3ikMQvK/weC70QEA7I3byAo3erh/afPN4ZHxZ1fYyevxy7276L1BLAwQUAAIACADjsTFHmd7J2s4DAAAxDwAAJwAAAHVuaXZlcnNhbC9mbGFzaF9wdWJsaXNoaW5nX3NldHRpbmdzLnhtbNVXX3PaRhB/51PcqJPHIDu1a4cReDy2GDPBQJDcJtPpeA7dgq4+3am6E4Q89dPkg/WTdE9nYwg4Fc244w4PoNXub//9do8Lzj5lgsyh0FzJtnfYPPAIyEQxLmdt7ybuvj71iDZUMiqUhLYnlUfOOo0gLyeC6zQCY1BVE4SRupWbtpcak7d8f7FYNLnOC/tWidIgvm4mKvPzAjRIA4WfC7rEL7PMQXudRoOQwImuFSsFEM4wBMltdFR0BdWp5zu1CU3uZoUqJbtQQhWkmE3a3g+n5/bzoOOgLnkG0ianOyi0YtOijHEbDxUR/wwkBT5LMfCTI48sODNp23tzZFFQ299GqbBdDtSiXChMRpp7+AwMZdRQ9+j8Gfhk9IPAidhS0ownMb4hNv+2dxnfRv3eZXg7GMZhdHsVX/ddDHsYxeGHeA+juBf3w33068JffRyF435v8O42Hg77cW/0aIUV3ShI4G9WLMDKqrJIYFWwwKRlNpGUCyTbV2XUYJCughYziFWXYxOnVGjwyO85zN6XVHCzRFYfIKvvAPJznUNixrZtbc8UJXiPcA4QA8Nerihx/HZFiZPTjdR95/0xrZ1RBtQYmqRIHpRVoQX+uuhBbarkRmr2mUyUYKuEIJsAG9AM1kYiuuOyi5qHHpliEwSmel5wKjzCDaaerIx1OdGGm2oIu+uaBLFw2IFcR1ulSFJa6I2Kr6puiZ90fh0oA/o3Vwonekr1F1UKRpaqJILfATGKYJvLDH+lQNaHiUwLlVVSHHdDtOAY3JzDAthZHUcf0UVWoiVumlyAcR7+KPlnMoGpKhAX6Bx3Esq5dvjNvYBzqvUjKH2I8ZUbkd7gMvzwyiZI2ZzKZE9w5AZkuXkOfIq5S4UuhFBYzTUIrExCSw1VfxhnlVqdNGv7Tum8arptZAWK7eYYj8PEFwmymMsS6gImVBIlxZLQBDeFthSac1VqlDiyOGj9rwJ0poTLKtQZDhs6KxgUddAODt/8eHT808np21bT/+vPL6+/aXS/PUeCWm9ufV48uZ7rWX21pP/B6Buresu2q4rMMpRtOd19/Nyvye1FEvh2we3ed9VafonrLgrPxxdXZBxGN/04atUhw0ARLFiSIpum9s9KHZvhTYztCOuojsbhz7XCwL7UmoQwqgU3rJXHuzpaY3cMjNaOgFoh4A6fuQMDt7jgGUdW/i/G86lJ+f7J/k+m87v+jbjRfqbpBFokKXb02Vjw4rffc5b3JVXMPa3uDxsXhsDfeTWzbzIueYZ1tKf76j7XOT46wCvIzleNBqJtXnM7jb8BUEsDBBQAAgAIAOOxMUfvg8FetgIAAFAKAAAhAAAAdW5pdmVyc2FsL2ZsYXNoX3NraW5fc2V0dGluZ3MueG1slVZtb9owEP6+X4HYd9K90kkpEqVMqtSt1Vr1u5MciYVjR/aFjn8/27EbGwhkOSHhu+fJvfjuIFVbyhcfJpM0F0zIZ0CkvFRG43UTWtxMsxZR8FkuOALHGReyJmy6+PjTPmlikZdYYgdyLGdDcujdzO0zhuJ8fJsbGSLkom4I3z+IUswykm9LKVpeXAyt2jcgGeVbjbz6MV+tBx0wqvAeoY5iWl8bGUdpJCgFJqTvayMXWYxkwLynK/uM5PSuzmd/QNtRRdHSlp+MDNEaUkJc5OulkWE812+Pb2Vu5DwB4S9q6JfPRgahjOxBxi+/+2pkkCGatvmfHmmkKE1BY875S3znMEEKPX4mqisjFwkmIePo4i248thc7wKQ+xrOfWrGVQr2ZOp6sBDMpWcMFihbSBN/6myqEm+PLer58PZQ02OedMxPpFUhqtf1uD/wRnkRgJyiR7wK1taw6sINgLG+x69Wt3ZTLDaEKYd91wUBStg5ZRBhr+yRv3VVj5CBskc+M1rAI2f7I/ihpeP4G74l7i7PF19bgRN99PXyJ281nh7M3KrAtVN4TC0KWCgTzgutwdxamlhdF1JyFFPKyY6WBKngvwwu29tkVJocGFyjnW6rFCkyONVtNka9o8P7sue4GZ017sbuN6FPrjtPUK/wmylBJHlV698kNZ04np4RXZhpcpphlqSGg7znGzGSUxO5BfkiBBvrhQuEEGszGwKLbrKG4GkSlCBNThc5dS85VX3e1hnItb40Cr5rYl2Hq2hZMf3BVwpvUMSEAWPHxEq/jhP63pSBwnUAEJlXvmW7Q2epW4aUwQ784AcKm/BQZqnSLTrUbUt8gA2G/eY0oxrS7Ym+UUJcbDhBeNVxiXjjhIYRPY8kUzazaOz9Bg5iiZay32Wm98I1Zs+ulaI3a/txCbXS/JP8B1BLAwQUAAIACADjsTFHsnzk/6MDAABCDgAAJgAAAHVuaXZlcnNhbC9odG1sX3B1Ymxpc2hpbmdfc2V0dGluZ3MueG1s1VdRc9o4EH7nV2jc6WNx0ksvKWPIZBJnwpQABafXzs1NRlgL1kWWXEmG0qf+mv6w/pKurISEkuTMXdu7Gx7A691vd79dfTbR4YdckDlow5VsB7vNnYCATBXjctYOLpLTZwcBMZZKRoWS0A6kCshhpxEV5URwk43BWnQ1BGGkaRW2HWTWFq0wXCwWTW4K7e4qUVrEN81U5WGhwYC0oMNC0CV+2WUBJug0GoRE3nSuWCmAcIYlSO6qo+LM5iIIvdeEplczrUrJjpVQmujZpB08OThynxsfj3TCc5CuN9NBozPbFmWMu3KoGPOPQDLgswzr3t8LyIIzm7WD53sOBb3DTZQK27dAHcqxwl6kvYbPwVJGLfWXPp+FD9bcGLyJLSXNeZrgHeLabwcnyeW41z2JL/uDJB5fniXnPV/DFkFJ/DbZIijpJr14G/+68GfvhvGo1+2/ukwGg17SHd5GIaNrhEThOmMRMqtKncKKsMhmZT6RlAvctW9oNGBxWwXVM0jUKcchTqkwEJA/C5i9LqngdolLvYNLfQVQHJkCUjtyY2sHVpcQ3MJ5QCwMZ7laiRcvVyuxf7DWeuiz37Z1b5URtZamGS4P2qrSovCu6cZtquRaa+6aTJRgq4amyLLAXo40pyIg3GJv6equdQzYUy6Qfxe725xKu9FcmlFt1jhc8ehWOe383lcWzB++OW96yPU3VQpGlqokgl8BsYrg4Mocf2VA7h4PMtUqr6yCGkuM4AzInMMC2GGdRO8wRV5iJEpHIcD6DO9L/pFMYKo04gKdo8ignRuP39wKuKDG3ILSmxqf+qXv9k/it09dg5TNqUy3BMdpQ17YH4FPsXepMIUQCtm8A4HMpLQ0UM2HcVa51Wmzdu6Mzquhu0FWoDhujvV4TLyR4hZyWUJdwJRKoqRYEpri2TduheZclQYtflk8tPlbBfpQwmVV6gwfKJhMM9B10HZ2n/+y9+LX/YOXrWb45dPnZ48GXevhUFCXzQvi8YOCWy/qG9n9i6BHxHcj9lTp3G0o20h6/wPlWvg2hSQKnezcr2CV0P4cARvHR6PjMzKKxxe9ZNyqM96+IkhBmuF+TN0LRZ2YwUWCBMd1XIej+E2tMpDpWrsdj2vBDWr18aqO18gL+/COqNcqAVV55h8BqMuC5xz37H9x4B7a/X9+Vn/KeXv8jcGfxu913oDqNMMZ/bC5/vsK9V0J+y9x4K9W7+FrL95ReO9fnAba1//3dRpfAVBLAwQUAAIACADjsTFHQq3qOp4BAAAtBgAAHwAAAHVuaXZlcnNhbC9odG1sX3NraW5fc2V0dGluZ3MuanONlE1vwjAMhu/8iiq7Toh9wnZDg0lIHCaN27RDKKZUpHGUhA6G+O+rw1fTpoP40rx6+jp25GxbUbFYzKLXaOu+3f7D3zsNSLN6Bbe+Lhr0jHRmRDqDSZqBSCWwCpIffz3JuzMRMmbSmU43n2RrSn4MA7QKaDqgmYCWB7SfgLYmbc6FKYu/XmGHovYFlbo8XVmLsh2jtCBtW6LOuGPYzbtb5foqMOagL6BzHoNn2nWriTw7PnUpylyMmeJyM8YE21MeLxONKzlryr/YKNDFfS/3QOel+zb07ERq7MhCVk087FE0k0qDMXDI+zykCMKCT0GUfDtu/YN6xvWCKnSemtQe6f4dRZlWPIFal3p9Ch+ThVetm12KOmdhbffEwz2FRwi+AV2zGjxSeCCqlbriApXGhDpSQ+s9P6EC+SyVySF1hyLI0WHJtql750Ld8QfMGyGsjNAiMJFZ07txxdTb4OCaStZxaOZFSAzlxRCoQmJ+Er3j2Oo7QvuviHFrebzIiueheBmp5WCKb9AjOUcSMq6XoCeIoijo+9LRq8lbuz9QSwMEFAACAAgA47ExR5ZRcFq6AAAAowEAABoAAAB1bml2ZXJzYWwvaTE4bl9wcmVzZXRzLnhtbJ2QsQrCMBCG9z5FuN3GbqUkcRPcHHSWmqYaaS8ll1gf35SKdJGCQyD/8X0/yYndq+/Y03iyDiUU+RaYQe0aizcJ59N+UwKjUGNTdw6NBHTAdioTtijx6A2ZQCxVIEm4hzBUnI/jmFsafGog18WQiinXrufp9A75ZPJhVmF2K/uX/ZmByjLGxDXaLhxQpXtKM8LIawmTc9GYW2wd8F+AWQNavwI8hhXAxwUg+PfFU9KRQvpmCoIvlquyN1BLAwQUAAIACADjsTFHlBOzImkAAABuAAAAHAAAAHVuaXZlcnNhbC9sb2NhbF9zZXR0aW5ncy54bWwNzDEOgzAMQNGdU1jeKe3WgcDGVpbSA1jERZEcG5GA4PZk+8PTb/szChy8pWDq8PV4IrDO5oMuDn/TUL8RUib1JKbsUA2h76pWbCb5cs4FJliFLt4mjiUyjxSLHHYRqOFTXv/AHpuuugFQSwMEFAACAAgAJIv0Rook4qj6AgAAsAgAABQAAAB1bml2ZXJzYWwvcGxheWVyLnhtbK1VTW/bMAw9p8D+g6F7paRd1zawW3QFgh3WoUDWbbdAtRlbi78myXXTXz/K8vecbgV2SGBTfI8U+Ui7189J7DyBVCJLPbKgc+JA6meBSEOPPHxdHV+Q66t3R24e8z1IRwQeKVJhADwmTgDKlyLXCL7nOvJIz0CRmTi5FJkUeo/cZ8jdRbok745m6JIqj0Ra50vGyrKkQiEiDVUWF4ZEUT9LWC5BQapBMpsGcRrsUv8djb8kS5ne56B6yFy/PXBN0nI8KzEgKU9pJkN2Mp8v2I+7z2s/goQfi1RpnvpAHKzkrCrlI/d3d1lQxKCMbebaJNegtUmiss1cvRSLi9RR0veIddgkoBQPQdE4DQmzWDYBdrcxV1HNowa0hlftRM1b+W3M+6ZxqzrHOue8eIyFivCoD+msk0CXDaO6SXXdSkEPjYJWhok4En4VQkJQvX5rJTJfEBuwVVyVJ1Wljwf4tOK+zuT+FmGoorqDtG0atU2jFajloG30dUdBmttugetCQlOqmfskAsi+cCm5kcWVlgW4bGSssWwIdpm9ct2kriFupJP47B96Y/xGrfmpXutMBfgfjfmERG1NRBrA80qgj4YEa6oBi21sVOcxNTG7nFTxmPR0PTDZHOum4EUczWUIOIYB15x1dnYICpIrdPELOcL2Dg6CIxFGMf70JMP49CBNwuVukqF3cBAcZ/5uAtqa2zKycR1HYmoV5LKJdeL6hdJZIl4qeQ72jF5WOnxt5Jqjm1y0B+fzP0ZxEKMZzC2ZWF3mqbevmsN7M6dadT6b3FoGasV5AF3k1quZhSIf+QSw5UWsb/s5NfuwBx3lPDUd01zfUe9ZuRYv4JQiMF+6xampSQRGMx75cHHaY8B+4nYZhK9MhyJus7SpA6WserP/VUWbLV+3znb9UIddrOGTgNJi7Ex9RHWEMivSYNRDmncfERXjTruRwJ0YtnijxQmKNMs98h4f6jtfnl12Vz7HTzjrfWvubWCbyxtWep1wpyBW67q9iFvvBnz8DVBLAwQUAAIACADjsTFHNdvZrWgBAADzAgAAKQAAAHVuaXZlcnNhbC9za2luX2N1c3RvbWl6YXRpb25fc2V0dGluZ3MueG1sjVLbahsxEH3PV4j8gCWNbgtbg67FkIdCE/K89aphiaMtK4WEoo+vNq1x3Lq0mqeZc+YMMzp9fpySfc5lfpq+D2Wa0+dYypQe8vYKoX4/H+bl0xJzLHlzqtxPaZxfdunrvNZaNZchjcMy2hXNW4zC20NKauVUy5hhFEnmqVfIeW4b1oHrwDbMUWL7zW8SP3WXuI+pXFbtN2fonw27lONSdmmMr1s4Z7+Hzjf4uAzj1Hh5K9ga9Ti1OrYGYoRL7ivVACCQ5Y44XKXspCbIY8YxVKMoUECEc9KJSiTl0LLQiabCfCcQk4xRV6mnrRtpbRy1VUJHiG7TvOpsDcFIjBEhBJirXEAwGDU2NA0Naj0gODAgqjaaKEDBBhNY9c4Ly5GiXmBcmTGA8em4p+3en+tU/e91juf8h+DFL7iIrt7aXDBXv39elka+jU/fDkOJ6MuQ4278cB3ubm6uf3nyzb9HxmrUtvFfff0DUEsDBBQAAgAIAOSxMUcUlQ/CehEAAJwjAAAXAAAAdW5pdmVyc2FsL3VuaXZlcnNhbC5wbmftWntYklm3x8zu5TgzjreSKWdyZjLNSi01zJmyqUadssIb0kTm5AU1RPACNPY1ZqmcvvlGKm9jjqmpkKaiIJJdYIrULAQVEYsUBQUVEbmfV+ubM3PO+ef8eZ7HP94fey+el73W2nv91lo8O+f7oEPr19ivAYFA6w9/e+A4CGTeATyrV60AJE7K3f3Ahxnq+KGvQeSujePAZHmMf6A/CFRPXKv/wQKYr076NgwFAm14tPCYsROrzgLvuR8+4H8CGzUpPHotHmrHfq28qQfhQZVZ5slbbuaM/bFqzdUjVzZ8tuan3z7gHjtg9eTwBx3rTtz+9MDX+w98t7Xn4umdR3Ntjojyt4UxlDzG3WCoodTCUgjLUAwwoDDCyV6Jb2iguNNLFMnQSmtqSHC8hnXUjbEcUMYmeneCKgEt9x3KG2YaVZRJFiBMenoXw27JGebDCQyYFSAg+6MVgcuZhjnB5ILdSYF3CWBuzO/0y/+e6KeJhHibZSDQA49qI+7FdkB+Me6zLDMQ6MrmJVzCJVzCJVzCJVzCJVzCJVzCJVzCJVzC/7c4PVxHHQoHRvuXWa0DcN3/EXMvbZnP8xoK3aebuF9TWZIeq5oXEykQXX93Q/at+7fotx7d4iDzu19/6ErN9vACgSKbNa1Ita/yOFcBx+vFYIUqs4VXl8CaE6bBr2oN3f3mGYem4iiMZu0bG2afsWGCMtow2lgoC6E95kySR1eALnLmnm2jRI4UooA38+t8RsPqUHl5p0jjrmwmheE0fzOm5DzBfwMUNdCp+hImHUklt2p6iPiU8ojmWU03Aa+a4bgxFbNwk5Zf41yaOcPCMHVC9XZJZlTm9BOMxBjjp+uvi1aOHJd1cs6hb+apjHNUpjDcM0ikugDDbNr7BNJcp+6l4NHiZMc4/EnDx8GuGwyN2SLzi2hp4C8hg84iqEjThRkQl/R6C5v5v7kKQpjuzZjlcPG2dZYRnee9+JUp1STB3tE7Z96Yg+cfBIamcEiOaW+vq4tPmcEqoUm/WuLGvvGCk2TJjh5qa6aHpNQ4Wyla/3pNZ3LYv4iZb53i4A+qJqVxCRGyvGg0o+pebbRYlyYIWtTNsw7KDpfA+SPhkETMVxLj8sPFalfLWLwliFdt80Ep9k3OHF51K4UNkTW3bkXblc48ecNwatFV7IkC9OJOKo+nsFFVV3++el0bfqynblfNRemyiiFN4aPyrjiSUoz1UKC+59F/s25XGXZ+LLMg0mqluvTXZyLPOd1mp6NxtqXrqqqKRE2G4ZV+fT/P3pN7XxiDSG1Z6kJeDcKRL0EdnIJlZp0lBWfM7wOFVkIOvxKWRhXK+2KEnvw7rjJ5n+XmLEUOkhxcLZBUjOVLvhcjyukBcQe5G3fKsM7zcm50Q9vEV5/IZDNPcrT4tqMRZd5bGs9cqA1hqcqWoTRkpKFtvGFhk1LAKhwsmFrndQYLmeR2aciS73Vjc/uUGaAX1UzrSflRyjGM/j6yMC6EeL1SqzttlRmcgsIdEULcDmJ82fb+L7cX9vokKH2Si9dQppFOEj4s1SmL5B8qcvumIVeVnVwi1Aq2oITot324CdpQs0hhK5yc3kjDddMSusoE6lrBKDAxT4rA7Z67ZdqArS68FEbt9LhLPIhhM93+l8W2O5099TqEYzEllLrSs+06hBobqzY6UgSoiAL0ljWHeeGnLoEbZYrbAi8QFab0W947Pnqal4CqkzJ/ko6eBm+ZLxkb1f6Lhou6Ksfme2T9HuHJPRTJrwsxiyRc6zds/0JyEny+BI69YdraEgQGp7kqRcu7Yw3TyW92GqOoQQ4Sj3ht4XAg/zpCXS9Lt/TJYqoZirqo9PGK3lKTXnLpEeXfZgE20pK/A5GQIlCbRCMpTVT4UcK8LBe8OfdwrVuj8l5N9ocdIi2PesrPpOlO1M9W+jFW56SlFbdnfujeXI3m9LWHcOJ004ZMyKPQKBFRWeOMkvFuEuTPBZtuA5EunUu7MtKH7neniffyXK0i+dfQJtV3l3vnV+b8HF2U5OjRbX1J3FDNOfMP5MFzMFfVlifYsjMHknGb6vckhkh2saMvS9o6dx6IEZCdsifKySSd3tVyWxZzOi+x1jhDYupNPGPXntn2ewsGnStEM4/myWdfTmbwEu5vJE1hQUlPuwxuKhFUGPmclkAOg63M14Ct5buz6M6BiBNv81WxXPoaZbPq8e2AOqhnXniUgKiQKO1YM1p8kagwsT1NFuBB2WUazKvvKqO1QiqQpdmh+TDSpnKfEsTJ73NbQmM0x7g/ZK5LPy/QJHt78FXJ4p23MS41Uxs5UiE/Od1C1pIb8ClRNcpBLo8rjoJ7WZyDyYXjIy9w3LT8e0MjmP6P37ClSGKF3BlOMKhMopdQLxHfIJ55wkm/fr+gd7yw5F6KrgQtqA3RhQ1hunnFUYt7VlDueEhaT47AQIXtZli2u2nTcdXjl/qtfVhEfBW7XvqPEYO2ravWUcFKcwF/dLQYuj2C71yYgnKXNfffwZO8WZrGaR9eMrdbMLS8VlOjICVu5Wl446oW38T7KX9ErmPrcVPFAVPYMztLXHr9+Xx71EVeFXo0Ie6fsS7OsUVRcMkrdjsvcEL/WTXPTgyQLowepFZ+iV6MBMv6jXRXnwCM7wMNmsreKV8b56LIiFG5j6dxDXE2V4TtMRwVv1o3k+5ih4jyxDvCfQCR0BPBrc+rz/RHwxdMko0m+tN1nbA6B6flkq2h+enfCVIhqvlQDhvRM1N/us1uzzIUWJgJbGqzHUJeEY3qJGo4xziyZAZL3wf1j0Q8Z9+pH097DNC5btjn2vDI2ed4DQc+5OJAucENJVPb9hdUujknRZ7mqEgcmW7EGp9WhhEUhb8jzg849bIGRArbvAiOydjoFsm7Ad89UevA0cmAKE4TVgQiWof0Ta8WjlkIwje1ExUSnLJh/WsgiMaNU9l+jeqbuip3r4AnisyBH7M0yXez0Jna84/j8jSZBay15Up6bVNCXnrmDb7wpJczEGoJrCqxQ+X2wjiS0U7ATeYjRFir03Y6BN6rU7hZSuvpfLoV80kH4kJBMP7ZzBooYu9eztqzadqZTLZFcyShta0drAND+5JHIqPGxJKRUCM5+x17OJ7ZmwpLzZVjLyplSKJYKEx/MPhxmvhyt7vUrF5eSYcy6bjuAlm3Z159m25gfIGa7Mx8udveoGtHXgD0plvxLeYqYT2NNZOmw2Ka2+GeT3cM3XOAHUO8Upqm5WMb25xaSEQHunT0LBBvnb4sd2KzPZs2UYZm+earSKhQlr7kdvE5tHBs9OxHVnqmQmIA+GGbtK2rLRBX3LseUYuqepcfNhcg+NHssfyVe5jyuT2sZh1DI+7w8GTMCBd8vCveHpGmfufvV9XOftkrksbn1v8Hmc4chOal+96VGKMfJzCSwjiHPuIqdT0WHDRLk4KQX5+WT2N9ba9jycGr0YL4kPL8JjzVuz29LL3xxY9V4UN53jgIxcroMYopiFHqUznE944W9xLlYpTY6az41+v2nKdhUZ9yXkm2wexs+i4YRgBmiPxU7Muy/iEyjJ4QVPd3iut/G0zQvpIKRMa5zvVppyp7G5AOwwaaQGzL0Q1WhEOM9bnuNNURqgLIIPfO544I+UGLY7IUUuXDeDXp8CkMQ2iloBH68qDy1QEPeFVbq4L9O9Vi8WzspX69q+KKRBsu4I15/wgVFi0c/upjTPUeuXfXdMs++7sF/BvE+y7wdaV+K2AcSfSjvm7aCBvw/S9AACS/5t+Ab6asdoA2Tj/7w1aZLoZdTv5pnTgrHLK55mld/btzZPPHHuK00lboWckDCi60zvfxhQnahK1wOuWrJFn6XHUwLlbVRMElqDoT8coCtmNGvConOPPNuU3u6wRArLsXWOJluc5mHrSRikVC7tvNmpHHVS6ObVTzJ4PXFSg2uBEcgXz6e4Z+mi3QPcdxb4hWR6U+bFgdEOMCVsbGr22d7vpRaCJ6mR+KB98u/AVwj6cHKzmXF+7JJRt2mVpP5GkUZdnuTMEoEr54thbs2+lnd/eSm9j6kuaZBznJIwfBsG+SZ+KVNPEz79wE6VVIV3muIXdEZZhZA2dZl7H2JMTvKhXdkz99Tv5vxF7BNBkUNd2Zo7u8yiIwO2S+htlXXjIurSkQE/XAhyZACEW9oepjlRXTObe0A9vdFsnr0Z36yETjuxjqP+fbzr3xTUt7KvF8hcBrP01SkkFmdA8eykvfKCv4lbyaJe6bgWcPpUAe6fNnyMRCWQpq5wIxs/bka4oH7XUHpuZPJNb5sE0NxC7rjvcm5g0fp6x5/lFkeUbF6ceTtmiLIr+fd3B/5x/oAvt9YU1Ha19eGa5va6esrWov7S4nr0IUJg/QlC6ctWlwYWTpcWr3Ny5sMie/Z1P3ccYrXWs3jrxeFFQXIUiRWLSV0/flr6TZc2zAJGmzZwDGz28x6aQUEB2UDdPK+fd2PfGNUc1D/YjsDqRhoWBoSpdWVw4ALN1bJZkUNrw8OKU/z7P62UOKz+w35ygdFSC+7foLVUjIOaGngHuDINEkZ9h1KN039Pp5+HnYRDcO7JGPrB2WXBmmBaUo6zuLD+1g/J0PYubeXHMbynyelj8Iy5xAgCMMb539wgxGNVPyUA8wbZumz0fWax6Cyeg/hMlwUW4TyL5uQSKcZqWyeRTpXWx5q0A+c4LtcEz6Oyt6Nz5UjvEm59Y/iKjxGsIixOKnntbwwjONGYjaE9zecbE7pR0eM0S+nVQ0xLhJJb5XX9FURNTuji+GDA0L5rae7jyMY2bWZxQF7wPbVuZp9s1Z/FRGXosuHhtFOPxZE/6ZCe9rV1KkiRclD7ajy/UL/UZ5O9zV9Aza3qB9SWrnBnyihtvgB3nCqLkeoePRfVfyXtQeo8zyEuJtCTa7A4RDNKXdYt73tCt9O17QOxb07tTpqlrD8pGMhb0Qf2yCT30uHT0DlJGTUdjXl1NdU/9Wf8fMPQ3Gz4wKS/cmyXqronf3nld6q6ZziPjZckUEkfPiIJiKppJwKVR2WVSPI8G5CXniCyIxJGGxmEJtWFyPHt6etCOAiqQmgoaUE/e7m9Wl/NrC7IVyOGP0ZsxAWt+vq9qd38UT6bZPSb8T0ffCNuRRm8Do1qFsP/3r1H1ypqu2pY7OmADOXJd0Ez89+bwRm5KnbYVIG2WHmH+pus/ZyJa1BFDxwGLIjDc5zgO6F3G9nR1A3Rrey1yBG2P/tvJvxfcuq6LqaxCkDOmmG0MSJS/+ojcwcbgoiMqYbCo3QuZfpqB2AB3TKUrbzBGflboPOtQH/uyXdskgG2CEDGruHe+EKDa7zC3CBre4L8k2wa6xYODXgO7LW+VVJsSNe0jzCcASeSUEo2ZuXv3537x9ytR7TG2JMACNL9brhlQHJI7seinzyK1HVzk9733NFQlSqE9DBkYS0/WOoFqUjbpT7Y+ZWCi+Uc/YfwD9r2vU6mCUDUUPl440cwb1o17M1rSHzNzBBIhxmkhpB4iK+tMTw9xCvsF1sBOIEO2PGRn97Fa/2FMS2Psm6d7TehNhCgclmAs2qWt5482MT7KNhAeyiU0dX1KaByvo2BHTcTcqTDK6Fj7/UFrPdoxDUENkPE9hmpmimknfy/7lmnc3zniHrTB74C3BX5/5QTCimfLwGtgb9dmQTxbFcCSVL5f+ajraNjh3sxAKx6lGEy8x9SNu1B6fv5InCBRZkL552t4hmi95xB/4Ef2dBHsdq1jlKkn/3LcTxpwhHCYJNqNCjkUQwJFg8zoKB2TU8pl4pXtP+NaLZiAyp8njWXt39isiAbzy4I7BmO596sFOU3C4Cf2yNqgmWugJAu1f8T//1Fhpmmf7DVj8eTNEWWr6r5shU0BDVAlbBXzJ/12r7pASHtE7gEnkfemQvZdVpBhu0kLpWxYkDVKh+1DesL0JYB9oItOQSl+4iBL5T6lAOqhmxargmP26qzeVEWaAFHT4YNAB8tens/4TUEsDBBQAAgAIAOWxMUcZ1RGpSgAAAGoAAAAbAAAAdW5pdmVyc2FsL3VuaXZlcnNhbC5wbmcueG1ss7GvyM1RKEstKs7Mz7NVMtQzULK34+WyKShKLctMLVeoAIoZ6RlAgJJCJSq3PDOlJMNWydLYHCGWkZqZnlFiq2RuYAwX1AcaCQBQSwECAAAUAAIACADjsTFHWn+5mToEAADhDgAAHQAAAAAAAAABAAAAAAAAAAAAdW5pdmVyc2FsL2NvbW1vbl9tZXNzYWdlcy5sbmdQSwECAAAUAAIACADjsTFHmd7J2s4DAAAxDwAAJwAAAAAAAAABAAAAAAB1BAAAdW5pdmVyc2FsL2ZsYXNoX3B1Ymxpc2hpbmdfc2V0dGluZ3MueG1sUEsBAgAAFAACAAgA47ExR++DwV62AgAAUAoAACEAAAAAAAAAAQAAAAAAiAgAAHVuaXZlcnNhbC9mbGFzaF9za2luX3NldHRpbmdzLnhtbFBLAQIAABQAAgAIAOOxMUeyfOT/owMAAEIOAAAmAAAAAAAAAAEAAAAAAH0LAAB1bml2ZXJzYWwvaHRtbF9wdWJsaXNoaW5nX3NldHRpbmdzLnhtbFBLAQIAABQAAgAIAOOxMUdCreo6ngEAAC0GAAAfAAAAAAAAAAEAAAAAAGQPAAB1bml2ZXJzYWwvaHRtbF9za2luX3NldHRpbmdzLmpzUEsBAgAAFAACAAgA47ExR5ZRcFq6AAAAowEAABoAAAAAAAAAAQAAAAAAPxEAAHVuaXZlcnNhbC9pMThuX3ByZXNldHMueG1sUEsBAgAAFAACAAgA47ExR5QTsyJpAAAAbgAAABwAAAAAAAAAAQAAAAAAMRIAAHVuaXZlcnNhbC9sb2NhbF9zZXR0aW5ncy54bWxQSwECAAAUAAIACAAki/RGiiTiqPoCAACwCAAAFAAAAAAAAAABAAAAAADUEgAAdW5pdmVyc2FsL3BsYXllci54bWxQSwECAAAUAAIACADjsTFHNdvZrWgBAADzAgAAKQAAAAAAAAABAAAAAAAAFgAAdW5pdmVyc2FsL3NraW5fY3VzdG9taXphdGlvbl9zZXR0aW5ncy54bWxQSwECAAAUAAIACADksTFHFJUPwnoRAACcIwAAFwAAAAAAAAAAAAAAAACvFwAAdW5pdmVyc2FsL3VuaXZlcnNhbC5wbmdQSwECAAAUAAIACADlsTFHGdURqUoAAABqAAAAGwAAAAAAAAABAAAAAABeKQAAdW5pdmVyc2FsL3VuaXZlcnNhbC5wbmcueG1sUEsFBgAAAAALAAsASQMAAOEpAAAAAA=="/>
  <p:tag name="ISPRING_ULTRA_SCORM_COURCE_TITLE" val="La tension, Le courant 5"/>
  <p:tag name="ISPRING_ULTRA_SCORM_LESSON_TITLE" val="La tension, Le courant, 5"/>
  <p:tag name="ISPRING_SCORM_USE_CUSTOM_PASSING_SCORE" val="1"/>
  <p:tag name="ISPRING_PRESENTATION_TITLE" val="La tension, Le courant, 5"/>
</p:tagLst>
</file>

<file path=ppt/tags/tag10.xml><?xml version="1.0" encoding="utf-8"?>
<p:tagLst xmlns:a="http://schemas.openxmlformats.org/drawingml/2006/main" xmlns:r="http://schemas.openxmlformats.org/officeDocument/2006/relationships" xmlns:p="http://schemas.openxmlformats.org/presentationml/2006/main">
  <p:tag name="NUM" val="7"/>
</p:tagLst>
</file>

<file path=ppt/tags/tag100.xml><?xml version="1.0" encoding="utf-8"?>
<p:tagLst xmlns:a="http://schemas.openxmlformats.org/drawingml/2006/main" xmlns:r="http://schemas.openxmlformats.org/officeDocument/2006/relationships" xmlns:p="http://schemas.openxmlformats.org/presentationml/2006/main">
  <p:tag name="NUM" val="12"/>
</p:tagLst>
</file>

<file path=ppt/tags/tag101.xml><?xml version="1.0" encoding="utf-8"?>
<p:tagLst xmlns:a="http://schemas.openxmlformats.org/drawingml/2006/main" xmlns:r="http://schemas.openxmlformats.org/officeDocument/2006/relationships" xmlns:p="http://schemas.openxmlformats.org/presentationml/2006/main">
  <p:tag name="NUM" val="13"/>
</p:tagLst>
</file>

<file path=ppt/tags/tag102.xml><?xml version="1.0" encoding="utf-8"?>
<p:tagLst xmlns:a="http://schemas.openxmlformats.org/drawingml/2006/main" xmlns:r="http://schemas.openxmlformats.org/officeDocument/2006/relationships" xmlns:p="http://schemas.openxmlformats.org/presentationml/2006/main">
  <p:tag name="NUM" val="14"/>
</p:tagLst>
</file>

<file path=ppt/tags/tag103.xml><?xml version="1.0" encoding="utf-8"?>
<p:tagLst xmlns:a="http://schemas.openxmlformats.org/drawingml/2006/main" xmlns:r="http://schemas.openxmlformats.org/officeDocument/2006/relationships" xmlns:p="http://schemas.openxmlformats.org/presentationml/2006/main">
  <p:tag name="NUM" val="15"/>
</p:tagLst>
</file>

<file path=ppt/tags/tag104.xml><?xml version="1.0" encoding="utf-8"?>
<p:tagLst xmlns:a="http://schemas.openxmlformats.org/drawingml/2006/main" xmlns:r="http://schemas.openxmlformats.org/officeDocument/2006/relationships" xmlns:p="http://schemas.openxmlformats.org/presentationml/2006/main">
  <p:tag name="NUM" val="16"/>
</p:tagLst>
</file>

<file path=ppt/tags/tag105.xml><?xml version="1.0" encoding="utf-8"?>
<p:tagLst xmlns:a="http://schemas.openxmlformats.org/drawingml/2006/main" xmlns:r="http://schemas.openxmlformats.org/officeDocument/2006/relationships" xmlns:p="http://schemas.openxmlformats.org/presentationml/2006/main">
  <p:tag name="NUM" val="17"/>
</p:tagLst>
</file>

<file path=ppt/tags/tag106.xml><?xml version="1.0" encoding="utf-8"?>
<p:tagLst xmlns:a="http://schemas.openxmlformats.org/drawingml/2006/main" xmlns:r="http://schemas.openxmlformats.org/officeDocument/2006/relationships" xmlns:p="http://schemas.openxmlformats.org/presentationml/2006/main">
  <p:tag name="NUM" val="18"/>
</p:tagLst>
</file>

<file path=ppt/tags/tag107.xml><?xml version="1.0" encoding="utf-8"?>
<p:tagLst xmlns:a="http://schemas.openxmlformats.org/drawingml/2006/main" xmlns:r="http://schemas.openxmlformats.org/officeDocument/2006/relationships" xmlns:p="http://schemas.openxmlformats.org/presentationml/2006/main">
  <p:tag name="NUM" val="19"/>
</p:tagLst>
</file>

<file path=ppt/tags/tag108.xml><?xml version="1.0" encoding="utf-8"?>
<p:tagLst xmlns:a="http://schemas.openxmlformats.org/drawingml/2006/main" xmlns:r="http://schemas.openxmlformats.org/officeDocument/2006/relationships" xmlns:p="http://schemas.openxmlformats.org/presentationml/2006/main">
  <p:tag name="NUM" val="20"/>
</p:tagLst>
</file>

<file path=ppt/tags/tag109.xml><?xml version="1.0" encoding="utf-8"?>
<p:tagLst xmlns:a="http://schemas.openxmlformats.org/drawingml/2006/main" xmlns:r="http://schemas.openxmlformats.org/officeDocument/2006/relationships" xmlns:p="http://schemas.openxmlformats.org/presentationml/2006/main">
  <p:tag name="NUM" val="21"/>
</p:tagLst>
</file>

<file path=ppt/tags/tag11.xml><?xml version="1.0" encoding="utf-8"?>
<p:tagLst xmlns:a="http://schemas.openxmlformats.org/drawingml/2006/main" xmlns:r="http://schemas.openxmlformats.org/officeDocument/2006/relationships" xmlns:p="http://schemas.openxmlformats.org/presentationml/2006/main">
  <p:tag name="NUM" val="8"/>
</p:tagLst>
</file>

<file path=ppt/tags/tag110.xml><?xml version="1.0" encoding="utf-8"?>
<p:tagLst xmlns:a="http://schemas.openxmlformats.org/drawingml/2006/main" xmlns:r="http://schemas.openxmlformats.org/officeDocument/2006/relationships" xmlns:p="http://schemas.openxmlformats.org/presentationml/2006/main">
  <p:tag name="NUM" val="22"/>
</p:tagLst>
</file>

<file path=ppt/tags/tag111.xml><?xml version="1.0" encoding="utf-8"?>
<p:tagLst xmlns:a="http://schemas.openxmlformats.org/drawingml/2006/main" xmlns:r="http://schemas.openxmlformats.org/officeDocument/2006/relationships" xmlns:p="http://schemas.openxmlformats.org/presentationml/2006/main">
  <p:tag name="NUM" val="1"/>
</p:tagLst>
</file>

<file path=ppt/tags/tag112.xml><?xml version="1.0" encoding="utf-8"?>
<p:tagLst xmlns:a="http://schemas.openxmlformats.org/drawingml/2006/main" xmlns:r="http://schemas.openxmlformats.org/officeDocument/2006/relationships" xmlns:p="http://schemas.openxmlformats.org/presentationml/2006/main">
  <p:tag name="NUM" val="2"/>
</p:tagLst>
</file>

<file path=ppt/tags/tag113.xml><?xml version="1.0" encoding="utf-8"?>
<p:tagLst xmlns:a="http://schemas.openxmlformats.org/drawingml/2006/main" xmlns:r="http://schemas.openxmlformats.org/officeDocument/2006/relationships" xmlns:p="http://schemas.openxmlformats.org/presentationml/2006/main">
  <p:tag name="NUM" val="3"/>
</p:tagLst>
</file>

<file path=ppt/tags/tag114.xml><?xml version="1.0" encoding="utf-8"?>
<p:tagLst xmlns:a="http://schemas.openxmlformats.org/drawingml/2006/main" xmlns:r="http://schemas.openxmlformats.org/officeDocument/2006/relationships" xmlns:p="http://schemas.openxmlformats.org/presentationml/2006/main">
  <p:tag name="NUM" val="4"/>
</p:tagLst>
</file>

<file path=ppt/tags/tag115.xml><?xml version="1.0" encoding="utf-8"?>
<p:tagLst xmlns:a="http://schemas.openxmlformats.org/drawingml/2006/main" xmlns:r="http://schemas.openxmlformats.org/officeDocument/2006/relationships" xmlns:p="http://schemas.openxmlformats.org/presentationml/2006/main">
  <p:tag name="NUM" val="5"/>
</p:tagLst>
</file>

<file path=ppt/tags/tag116.xml><?xml version="1.0" encoding="utf-8"?>
<p:tagLst xmlns:a="http://schemas.openxmlformats.org/drawingml/2006/main" xmlns:r="http://schemas.openxmlformats.org/officeDocument/2006/relationships" xmlns:p="http://schemas.openxmlformats.org/presentationml/2006/main">
  <p:tag name="NUM" val="6"/>
</p:tagLst>
</file>

<file path=ppt/tags/tag117.xml><?xml version="1.0" encoding="utf-8"?>
<p:tagLst xmlns:a="http://schemas.openxmlformats.org/drawingml/2006/main" xmlns:r="http://schemas.openxmlformats.org/officeDocument/2006/relationships" xmlns:p="http://schemas.openxmlformats.org/presentationml/2006/main">
  <p:tag name="NUM" val="7"/>
</p:tagLst>
</file>

<file path=ppt/tags/tag118.xml><?xml version="1.0" encoding="utf-8"?>
<p:tagLst xmlns:a="http://schemas.openxmlformats.org/drawingml/2006/main" xmlns:r="http://schemas.openxmlformats.org/officeDocument/2006/relationships" xmlns:p="http://schemas.openxmlformats.org/presentationml/2006/main">
  <p:tag name="NUM" val="8"/>
</p:tagLst>
</file>

<file path=ppt/tags/tag119.xml><?xml version="1.0" encoding="utf-8"?>
<p:tagLst xmlns:a="http://schemas.openxmlformats.org/drawingml/2006/main" xmlns:r="http://schemas.openxmlformats.org/officeDocument/2006/relationships" xmlns:p="http://schemas.openxmlformats.org/presentationml/2006/main">
  <p:tag name="NUM" val="9"/>
</p:tagLst>
</file>

<file path=ppt/tags/tag12.xml><?xml version="1.0" encoding="utf-8"?>
<p:tagLst xmlns:a="http://schemas.openxmlformats.org/drawingml/2006/main" xmlns:r="http://schemas.openxmlformats.org/officeDocument/2006/relationships" xmlns:p="http://schemas.openxmlformats.org/presentationml/2006/main">
  <p:tag name="NUM" val="9"/>
</p:tagLst>
</file>

<file path=ppt/tags/tag120.xml><?xml version="1.0" encoding="utf-8"?>
<p:tagLst xmlns:a="http://schemas.openxmlformats.org/drawingml/2006/main" xmlns:r="http://schemas.openxmlformats.org/officeDocument/2006/relationships" xmlns:p="http://schemas.openxmlformats.org/presentationml/2006/main">
  <p:tag name="NUM" val="10"/>
</p:tagLst>
</file>

<file path=ppt/tags/tag121.xml><?xml version="1.0" encoding="utf-8"?>
<p:tagLst xmlns:a="http://schemas.openxmlformats.org/drawingml/2006/main" xmlns:r="http://schemas.openxmlformats.org/officeDocument/2006/relationships" xmlns:p="http://schemas.openxmlformats.org/presentationml/2006/main">
  <p:tag name="NUM" val="11"/>
</p:tagLst>
</file>

<file path=ppt/tags/tag122.xml><?xml version="1.0" encoding="utf-8"?>
<p:tagLst xmlns:a="http://schemas.openxmlformats.org/drawingml/2006/main" xmlns:r="http://schemas.openxmlformats.org/officeDocument/2006/relationships" xmlns:p="http://schemas.openxmlformats.org/presentationml/2006/main">
  <p:tag name="NUM" val="12"/>
</p:tagLst>
</file>

<file path=ppt/tags/tag123.xml><?xml version="1.0" encoding="utf-8"?>
<p:tagLst xmlns:a="http://schemas.openxmlformats.org/drawingml/2006/main" xmlns:r="http://schemas.openxmlformats.org/officeDocument/2006/relationships" xmlns:p="http://schemas.openxmlformats.org/presentationml/2006/main">
  <p:tag name="NUM" val="13"/>
</p:tagLst>
</file>

<file path=ppt/tags/tag124.xml><?xml version="1.0" encoding="utf-8"?>
<p:tagLst xmlns:a="http://schemas.openxmlformats.org/drawingml/2006/main" xmlns:r="http://schemas.openxmlformats.org/officeDocument/2006/relationships" xmlns:p="http://schemas.openxmlformats.org/presentationml/2006/main">
  <p:tag name="NUM" val="14"/>
</p:tagLst>
</file>

<file path=ppt/tags/tag125.xml><?xml version="1.0" encoding="utf-8"?>
<p:tagLst xmlns:a="http://schemas.openxmlformats.org/drawingml/2006/main" xmlns:r="http://schemas.openxmlformats.org/officeDocument/2006/relationships" xmlns:p="http://schemas.openxmlformats.org/presentationml/2006/main">
  <p:tag name="NUM" val="15"/>
</p:tagLst>
</file>

<file path=ppt/tags/tag126.xml><?xml version="1.0" encoding="utf-8"?>
<p:tagLst xmlns:a="http://schemas.openxmlformats.org/drawingml/2006/main" xmlns:r="http://schemas.openxmlformats.org/officeDocument/2006/relationships" xmlns:p="http://schemas.openxmlformats.org/presentationml/2006/main">
  <p:tag name="NUM" val="16"/>
</p:tagLst>
</file>

<file path=ppt/tags/tag127.xml><?xml version="1.0" encoding="utf-8"?>
<p:tagLst xmlns:a="http://schemas.openxmlformats.org/drawingml/2006/main" xmlns:r="http://schemas.openxmlformats.org/officeDocument/2006/relationships" xmlns:p="http://schemas.openxmlformats.org/presentationml/2006/main">
  <p:tag name="NUM" val="17"/>
</p:tagLst>
</file>

<file path=ppt/tags/tag128.xml><?xml version="1.0" encoding="utf-8"?>
<p:tagLst xmlns:a="http://schemas.openxmlformats.org/drawingml/2006/main" xmlns:r="http://schemas.openxmlformats.org/officeDocument/2006/relationships" xmlns:p="http://schemas.openxmlformats.org/presentationml/2006/main">
  <p:tag name="NUM" val="18"/>
</p:tagLst>
</file>

<file path=ppt/tags/tag129.xml><?xml version="1.0" encoding="utf-8"?>
<p:tagLst xmlns:a="http://schemas.openxmlformats.org/drawingml/2006/main" xmlns:r="http://schemas.openxmlformats.org/officeDocument/2006/relationships" xmlns:p="http://schemas.openxmlformats.org/presentationml/2006/main">
  <p:tag name="NUM" val="19"/>
</p:tagLst>
</file>

<file path=ppt/tags/tag13.xml><?xml version="1.0" encoding="utf-8"?>
<p:tagLst xmlns:a="http://schemas.openxmlformats.org/drawingml/2006/main" xmlns:r="http://schemas.openxmlformats.org/officeDocument/2006/relationships" xmlns:p="http://schemas.openxmlformats.org/presentationml/2006/main">
  <p:tag name="NUM" val="10"/>
</p:tagLst>
</file>

<file path=ppt/tags/tag130.xml><?xml version="1.0" encoding="utf-8"?>
<p:tagLst xmlns:a="http://schemas.openxmlformats.org/drawingml/2006/main" xmlns:r="http://schemas.openxmlformats.org/officeDocument/2006/relationships" xmlns:p="http://schemas.openxmlformats.org/presentationml/2006/main">
  <p:tag name="NUM" val="1"/>
</p:tagLst>
</file>

<file path=ppt/tags/tag131.xml><?xml version="1.0" encoding="utf-8"?>
<p:tagLst xmlns:a="http://schemas.openxmlformats.org/drawingml/2006/main" xmlns:r="http://schemas.openxmlformats.org/officeDocument/2006/relationships" xmlns:p="http://schemas.openxmlformats.org/presentationml/2006/main">
  <p:tag name="NUM" val="2"/>
</p:tagLst>
</file>

<file path=ppt/tags/tag132.xml><?xml version="1.0" encoding="utf-8"?>
<p:tagLst xmlns:a="http://schemas.openxmlformats.org/drawingml/2006/main" xmlns:r="http://schemas.openxmlformats.org/officeDocument/2006/relationships" xmlns:p="http://schemas.openxmlformats.org/presentationml/2006/main">
  <p:tag name="NUM" val="3"/>
</p:tagLst>
</file>

<file path=ppt/tags/tag133.xml><?xml version="1.0" encoding="utf-8"?>
<p:tagLst xmlns:a="http://schemas.openxmlformats.org/drawingml/2006/main" xmlns:r="http://schemas.openxmlformats.org/officeDocument/2006/relationships" xmlns:p="http://schemas.openxmlformats.org/presentationml/2006/main">
  <p:tag name="NUM" val="4"/>
</p:tagLst>
</file>

<file path=ppt/tags/tag134.xml><?xml version="1.0" encoding="utf-8"?>
<p:tagLst xmlns:a="http://schemas.openxmlformats.org/drawingml/2006/main" xmlns:r="http://schemas.openxmlformats.org/officeDocument/2006/relationships" xmlns:p="http://schemas.openxmlformats.org/presentationml/2006/main">
  <p:tag name="NUM" val="5"/>
</p:tagLst>
</file>

<file path=ppt/tags/tag135.xml><?xml version="1.0" encoding="utf-8"?>
<p:tagLst xmlns:a="http://schemas.openxmlformats.org/drawingml/2006/main" xmlns:r="http://schemas.openxmlformats.org/officeDocument/2006/relationships" xmlns:p="http://schemas.openxmlformats.org/presentationml/2006/main">
  <p:tag name="NUM" val="6"/>
</p:tagLst>
</file>

<file path=ppt/tags/tag136.xml><?xml version="1.0" encoding="utf-8"?>
<p:tagLst xmlns:a="http://schemas.openxmlformats.org/drawingml/2006/main" xmlns:r="http://schemas.openxmlformats.org/officeDocument/2006/relationships" xmlns:p="http://schemas.openxmlformats.org/presentationml/2006/main">
  <p:tag name="NUM" val="7"/>
</p:tagLst>
</file>

<file path=ppt/tags/tag137.xml><?xml version="1.0" encoding="utf-8"?>
<p:tagLst xmlns:a="http://schemas.openxmlformats.org/drawingml/2006/main" xmlns:r="http://schemas.openxmlformats.org/officeDocument/2006/relationships" xmlns:p="http://schemas.openxmlformats.org/presentationml/2006/main">
  <p:tag name="NUM" val="8"/>
</p:tagLst>
</file>

<file path=ppt/tags/tag138.xml><?xml version="1.0" encoding="utf-8"?>
<p:tagLst xmlns:a="http://schemas.openxmlformats.org/drawingml/2006/main" xmlns:r="http://schemas.openxmlformats.org/officeDocument/2006/relationships" xmlns:p="http://schemas.openxmlformats.org/presentationml/2006/main">
  <p:tag name="NUM" val="9"/>
</p:tagLst>
</file>

<file path=ppt/tags/tag139.xml><?xml version="1.0" encoding="utf-8"?>
<p:tagLst xmlns:a="http://schemas.openxmlformats.org/drawingml/2006/main" xmlns:r="http://schemas.openxmlformats.org/officeDocument/2006/relationships" xmlns:p="http://schemas.openxmlformats.org/presentationml/2006/main">
  <p:tag name="NUM" val="10"/>
</p:tagLst>
</file>

<file path=ppt/tags/tag14.xml><?xml version="1.0" encoding="utf-8"?>
<p:tagLst xmlns:a="http://schemas.openxmlformats.org/drawingml/2006/main" xmlns:r="http://schemas.openxmlformats.org/officeDocument/2006/relationships" xmlns:p="http://schemas.openxmlformats.org/presentationml/2006/main">
  <p:tag name="NUM" val="11"/>
</p:tagLst>
</file>

<file path=ppt/tags/tag140.xml><?xml version="1.0" encoding="utf-8"?>
<p:tagLst xmlns:a="http://schemas.openxmlformats.org/drawingml/2006/main" xmlns:r="http://schemas.openxmlformats.org/officeDocument/2006/relationships" xmlns:p="http://schemas.openxmlformats.org/presentationml/2006/main">
  <p:tag name="NUM" val="1"/>
</p:tagLst>
</file>

<file path=ppt/tags/tag141.xml><?xml version="1.0" encoding="utf-8"?>
<p:tagLst xmlns:a="http://schemas.openxmlformats.org/drawingml/2006/main" xmlns:r="http://schemas.openxmlformats.org/officeDocument/2006/relationships" xmlns:p="http://schemas.openxmlformats.org/presentationml/2006/main">
  <p:tag name="NUM" val="2"/>
</p:tagLst>
</file>

<file path=ppt/tags/tag142.xml><?xml version="1.0" encoding="utf-8"?>
<p:tagLst xmlns:a="http://schemas.openxmlformats.org/drawingml/2006/main" xmlns:r="http://schemas.openxmlformats.org/officeDocument/2006/relationships" xmlns:p="http://schemas.openxmlformats.org/presentationml/2006/main">
  <p:tag name="NUM" val="3"/>
</p:tagLst>
</file>

<file path=ppt/tags/tag143.xml><?xml version="1.0" encoding="utf-8"?>
<p:tagLst xmlns:a="http://schemas.openxmlformats.org/drawingml/2006/main" xmlns:r="http://schemas.openxmlformats.org/officeDocument/2006/relationships" xmlns:p="http://schemas.openxmlformats.org/presentationml/2006/main">
  <p:tag name="NUM" val="4"/>
</p:tagLst>
</file>

<file path=ppt/tags/tag144.xml><?xml version="1.0" encoding="utf-8"?>
<p:tagLst xmlns:a="http://schemas.openxmlformats.org/drawingml/2006/main" xmlns:r="http://schemas.openxmlformats.org/officeDocument/2006/relationships" xmlns:p="http://schemas.openxmlformats.org/presentationml/2006/main">
  <p:tag name="NUM" val="5"/>
</p:tagLst>
</file>

<file path=ppt/tags/tag145.xml><?xml version="1.0" encoding="utf-8"?>
<p:tagLst xmlns:a="http://schemas.openxmlformats.org/drawingml/2006/main" xmlns:r="http://schemas.openxmlformats.org/officeDocument/2006/relationships" xmlns:p="http://schemas.openxmlformats.org/presentationml/2006/main">
  <p:tag name="NUM" val="6"/>
</p:tagLst>
</file>

<file path=ppt/tags/tag146.xml><?xml version="1.0" encoding="utf-8"?>
<p:tagLst xmlns:a="http://schemas.openxmlformats.org/drawingml/2006/main" xmlns:r="http://schemas.openxmlformats.org/officeDocument/2006/relationships" xmlns:p="http://schemas.openxmlformats.org/presentationml/2006/main">
  <p:tag name="NUM" val="7"/>
</p:tagLst>
</file>

<file path=ppt/tags/tag147.xml><?xml version="1.0" encoding="utf-8"?>
<p:tagLst xmlns:a="http://schemas.openxmlformats.org/drawingml/2006/main" xmlns:r="http://schemas.openxmlformats.org/officeDocument/2006/relationships" xmlns:p="http://schemas.openxmlformats.org/presentationml/2006/main">
  <p:tag name="NUM" val="8"/>
</p:tagLst>
</file>

<file path=ppt/tags/tag148.xml><?xml version="1.0" encoding="utf-8"?>
<p:tagLst xmlns:a="http://schemas.openxmlformats.org/drawingml/2006/main" xmlns:r="http://schemas.openxmlformats.org/officeDocument/2006/relationships" xmlns:p="http://schemas.openxmlformats.org/presentationml/2006/main">
  <p:tag name="NUM" val="9"/>
</p:tagLst>
</file>

<file path=ppt/tags/tag149.xml><?xml version="1.0" encoding="utf-8"?>
<p:tagLst xmlns:a="http://schemas.openxmlformats.org/drawingml/2006/main" xmlns:r="http://schemas.openxmlformats.org/officeDocument/2006/relationships" xmlns:p="http://schemas.openxmlformats.org/presentationml/2006/main">
  <p:tag name="NUM" val="10"/>
</p:tagLst>
</file>

<file path=ppt/tags/tag15.xml><?xml version="1.0" encoding="utf-8"?>
<p:tagLst xmlns:a="http://schemas.openxmlformats.org/drawingml/2006/main" xmlns:r="http://schemas.openxmlformats.org/officeDocument/2006/relationships" xmlns:p="http://schemas.openxmlformats.org/presentationml/2006/main">
  <p:tag name="NUM" val="12"/>
</p:tagLst>
</file>

<file path=ppt/tags/tag150.xml><?xml version="1.0" encoding="utf-8"?>
<p:tagLst xmlns:a="http://schemas.openxmlformats.org/drawingml/2006/main" xmlns:r="http://schemas.openxmlformats.org/officeDocument/2006/relationships" xmlns:p="http://schemas.openxmlformats.org/presentationml/2006/main">
  <p:tag name="NUM" val="11"/>
</p:tagLst>
</file>

<file path=ppt/tags/tag151.xml><?xml version="1.0" encoding="utf-8"?>
<p:tagLst xmlns:a="http://schemas.openxmlformats.org/drawingml/2006/main" xmlns:r="http://schemas.openxmlformats.org/officeDocument/2006/relationships" xmlns:p="http://schemas.openxmlformats.org/presentationml/2006/main">
  <p:tag name="NUM" val="12"/>
</p:tagLst>
</file>

<file path=ppt/tags/tag152.xml><?xml version="1.0" encoding="utf-8"?>
<p:tagLst xmlns:a="http://schemas.openxmlformats.org/drawingml/2006/main" xmlns:r="http://schemas.openxmlformats.org/officeDocument/2006/relationships" xmlns:p="http://schemas.openxmlformats.org/presentationml/2006/main">
  <p:tag name="NUM" val="13"/>
</p:tagLst>
</file>

<file path=ppt/tags/tag153.xml><?xml version="1.0" encoding="utf-8"?>
<p:tagLst xmlns:a="http://schemas.openxmlformats.org/drawingml/2006/main" xmlns:r="http://schemas.openxmlformats.org/officeDocument/2006/relationships" xmlns:p="http://schemas.openxmlformats.org/presentationml/2006/main">
  <p:tag name="NUM" val="14"/>
</p:tagLst>
</file>

<file path=ppt/tags/tag154.xml><?xml version="1.0" encoding="utf-8"?>
<p:tagLst xmlns:a="http://schemas.openxmlformats.org/drawingml/2006/main" xmlns:r="http://schemas.openxmlformats.org/officeDocument/2006/relationships" xmlns:p="http://schemas.openxmlformats.org/presentationml/2006/main">
  <p:tag name="NUM" val="15"/>
</p:tagLst>
</file>

<file path=ppt/tags/tag155.xml><?xml version="1.0" encoding="utf-8"?>
<p:tagLst xmlns:a="http://schemas.openxmlformats.org/drawingml/2006/main" xmlns:r="http://schemas.openxmlformats.org/officeDocument/2006/relationships" xmlns:p="http://schemas.openxmlformats.org/presentationml/2006/main">
  <p:tag name="NUM" val="16"/>
</p:tagLst>
</file>

<file path=ppt/tags/tag156.xml><?xml version="1.0" encoding="utf-8"?>
<p:tagLst xmlns:a="http://schemas.openxmlformats.org/drawingml/2006/main" xmlns:r="http://schemas.openxmlformats.org/officeDocument/2006/relationships" xmlns:p="http://schemas.openxmlformats.org/presentationml/2006/main">
  <p:tag name="NUM" val="17"/>
</p:tagLst>
</file>

<file path=ppt/tags/tag157.xml><?xml version="1.0" encoding="utf-8"?>
<p:tagLst xmlns:a="http://schemas.openxmlformats.org/drawingml/2006/main" xmlns:r="http://schemas.openxmlformats.org/officeDocument/2006/relationships" xmlns:p="http://schemas.openxmlformats.org/presentationml/2006/main">
  <p:tag name="NUM" val="18"/>
</p:tagLst>
</file>

<file path=ppt/tags/tag158.xml><?xml version="1.0" encoding="utf-8"?>
<p:tagLst xmlns:a="http://schemas.openxmlformats.org/drawingml/2006/main" xmlns:r="http://schemas.openxmlformats.org/officeDocument/2006/relationships" xmlns:p="http://schemas.openxmlformats.org/presentationml/2006/main">
  <p:tag name="NUM" val="19"/>
</p:tagLst>
</file>

<file path=ppt/tags/tag159.xml><?xml version="1.0" encoding="utf-8"?>
<p:tagLst xmlns:a="http://schemas.openxmlformats.org/drawingml/2006/main" xmlns:r="http://schemas.openxmlformats.org/officeDocument/2006/relationships" xmlns:p="http://schemas.openxmlformats.org/presentationml/2006/main">
  <p:tag name="NUM" val="20"/>
</p:tagLst>
</file>

<file path=ppt/tags/tag16.xml><?xml version="1.0" encoding="utf-8"?>
<p:tagLst xmlns:a="http://schemas.openxmlformats.org/drawingml/2006/main" xmlns:r="http://schemas.openxmlformats.org/officeDocument/2006/relationships" xmlns:p="http://schemas.openxmlformats.org/presentationml/2006/main">
  <p:tag name="NUM" val="13"/>
</p:tagLst>
</file>

<file path=ppt/tags/tag160.xml><?xml version="1.0" encoding="utf-8"?>
<p:tagLst xmlns:a="http://schemas.openxmlformats.org/drawingml/2006/main" xmlns:r="http://schemas.openxmlformats.org/officeDocument/2006/relationships" xmlns:p="http://schemas.openxmlformats.org/presentationml/2006/main">
  <p:tag name="NUM" val="21"/>
</p:tagLst>
</file>

<file path=ppt/tags/tag161.xml><?xml version="1.0" encoding="utf-8"?>
<p:tagLst xmlns:a="http://schemas.openxmlformats.org/drawingml/2006/main" xmlns:r="http://schemas.openxmlformats.org/officeDocument/2006/relationships" xmlns:p="http://schemas.openxmlformats.org/presentationml/2006/main">
  <p:tag name="NUM" val="1"/>
</p:tagLst>
</file>

<file path=ppt/tags/tag162.xml><?xml version="1.0" encoding="utf-8"?>
<p:tagLst xmlns:a="http://schemas.openxmlformats.org/drawingml/2006/main" xmlns:r="http://schemas.openxmlformats.org/officeDocument/2006/relationships" xmlns:p="http://schemas.openxmlformats.org/presentationml/2006/main">
  <p:tag name="NUM" val="2"/>
</p:tagLst>
</file>

<file path=ppt/tags/tag163.xml><?xml version="1.0" encoding="utf-8"?>
<p:tagLst xmlns:a="http://schemas.openxmlformats.org/drawingml/2006/main" xmlns:r="http://schemas.openxmlformats.org/officeDocument/2006/relationships" xmlns:p="http://schemas.openxmlformats.org/presentationml/2006/main">
  <p:tag name="NUM" val="3"/>
</p:tagLst>
</file>

<file path=ppt/tags/tag164.xml><?xml version="1.0" encoding="utf-8"?>
<p:tagLst xmlns:a="http://schemas.openxmlformats.org/drawingml/2006/main" xmlns:r="http://schemas.openxmlformats.org/officeDocument/2006/relationships" xmlns:p="http://schemas.openxmlformats.org/presentationml/2006/main">
  <p:tag name="NUM" val="4"/>
</p:tagLst>
</file>

<file path=ppt/tags/tag165.xml><?xml version="1.0" encoding="utf-8"?>
<p:tagLst xmlns:a="http://schemas.openxmlformats.org/drawingml/2006/main" xmlns:r="http://schemas.openxmlformats.org/officeDocument/2006/relationships" xmlns:p="http://schemas.openxmlformats.org/presentationml/2006/main">
  <p:tag name="NUM" val="5"/>
</p:tagLst>
</file>

<file path=ppt/tags/tag166.xml><?xml version="1.0" encoding="utf-8"?>
<p:tagLst xmlns:a="http://schemas.openxmlformats.org/drawingml/2006/main" xmlns:r="http://schemas.openxmlformats.org/officeDocument/2006/relationships" xmlns:p="http://schemas.openxmlformats.org/presentationml/2006/main">
  <p:tag name="NUM" val="6"/>
</p:tagLst>
</file>

<file path=ppt/tags/tag167.xml><?xml version="1.0" encoding="utf-8"?>
<p:tagLst xmlns:a="http://schemas.openxmlformats.org/drawingml/2006/main" xmlns:r="http://schemas.openxmlformats.org/officeDocument/2006/relationships" xmlns:p="http://schemas.openxmlformats.org/presentationml/2006/main">
  <p:tag name="NUM" val="7"/>
</p:tagLst>
</file>

<file path=ppt/tags/tag168.xml><?xml version="1.0" encoding="utf-8"?>
<p:tagLst xmlns:a="http://schemas.openxmlformats.org/drawingml/2006/main" xmlns:r="http://schemas.openxmlformats.org/officeDocument/2006/relationships" xmlns:p="http://schemas.openxmlformats.org/presentationml/2006/main">
  <p:tag name="NUM" val="8"/>
</p:tagLst>
</file>

<file path=ppt/tags/tag169.xml><?xml version="1.0" encoding="utf-8"?>
<p:tagLst xmlns:a="http://schemas.openxmlformats.org/drawingml/2006/main" xmlns:r="http://schemas.openxmlformats.org/officeDocument/2006/relationships" xmlns:p="http://schemas.openxmlformats.org/presentationml/2006/main">
  <p:tag name="NUM" val="9"/>
</p:tagLst>
</file>

<file path=ppt/tags/tag17.xml><?xml version="1.0" encoding="utf-8"?>
<p:tagLst xmlns:a="http://schemas.openxmlformats.org/drawingml/2006/main" xmlns:r="http://schemas.openxmlformats.org/officeDocument/2006/relationships" xmlns:p="http://schemas.openxmlformats.org/presentationml/2006/main">
  <p:tag name="NUM" val="14"/>
</p:tagLst>
</file>

<file path=ppt/tags/tag170.xml><?xml version="1.0" encoding="utf-8"?>
<p:tagLst xmlns:a="http://schemas.openxmlformats.org/drawingml/2006/main" xmlns:r="http://schemas.openxmlformats.org/officeDocument/2006/relationships" xmlns:p="http://schemas.openxmlformats.org/presentationml/2006/main">
  <p:tag name="NUM" val="10"/>
</p:tagLst>
</file>

<file path=ppt/tags/tag171.xml><?xml version="1.0" encoding="utf-8"?>
<p:tagLst xmlns:a="http://schemas.openxmlformats.org/drawingml/2006/main" xmlns:r="http://schemas.openxmlformats.org/officeDocument/2006/relationships" xmlns:p="http://schemas.openxmlformats.org/presentationml/2006/main">
  <p:tag name="NUM" val="11"/>
</p:tagLst>
</file>

<file path=ppt/tags/tag172.xml><?xml version="1.0" encoding="utf-8"?>
<p:tagLst xmlns:a="http://schemas.openxmlformats.org/drawingml/2006/main" xmlns:r="http://schemas.openxmlformats.org/officeDocument/2006/relationships" xmlns:p="http://schemas.openxmlformats.org/presentationml/2006/main">
  <p:tag name="NUM" val="12"/>
</p:tagLst>
</file>

<file path=ppt/tags/tag173.xml><?xml version="1.0" encoding="utf-8"?>
<p:tagLst xmlns:a="http://schemas.openxmlformats.org/drawingml/2006/main" xmlns:r="http://schemas.openxmlformats.org/officeDocument/2006/relationships" xmlns:p="http://schemas.openxmlformats.org/presentationml/2006/main">
  <p:tag name="NUM" val="13"/>
</p:tagLst>
</file>

<file path=ppt/tags/tag174.xml><?xml version="1.0" encoding="utf-8"?>
<p:tagLst xmlns:a="http://schemas.openxmlformats.org/drawingml/2006/main" xmlns:r="http://schemas.openxmlformats.org/officeDocument/2006/relationships" xmlns:p="http://schemas.openxmlformats.org/presentationml/2006/main">
  <p:tag name="NUM" val="14"/>
</p:tagLst>
</file>

<file path=ppt/tags/tag175.xml><?xml version="1.0" encoding="utf-8"?>
<p:tagLst xmlns:a="http://schemas.openxmlformats.org/drawingml/2006/main" xmlns:r="http://schemas.openxmlformats.org/officeDocument/2006/relationships" xmlns:p="http://schemas.openxmlformats.org/presentationml/2006/main">
  <p:tag name="NUM" val="15"/>
</p:tagLst>
</file>

<file path=ppt/tags/tag176.xml><?xml version="1.0" encoding="utf-8"?>
<p:tagLst xmlns:a="http://schemas.openxmlformats.org/drawingml/2006/main" xmlns:r="http://schemas.openxmlformats.org/officeDocument/2006/relationships" xmlns:p="http://schemas.openxmlformats.org/presentationml/2006/main">
  <p:tag name="NUM" val="16"/>
</p:tagLst>
</file>

<file path=ppt/tags/tag177.xml><?xml version="1.0" encoding="utf-8"?>
<p:tagLst xmlns:a="http://schemas.openxmlformats.org/drawingml/2006/main" xmlns:r="http://schemas.openxmlformats.org/officeDocument/2006/relationships" xmlns:p="http://schemas.openxmlformats.org/presentationml/2006/main">
  <p:tag name="NUM" val="17"/>
</p:tagLst>
</file>

<file path=ppt/tags/tag178.xml><?xml version="1.0" encoding="utf-8"?>
<p:tagLst xmlns:a="http://schemas.openxmlformats.org/drawingml/2006/main" xmlns:r="http://schemas.openxmlformats.org/officeDocument/2006/relationships" xmlns:p="http://schemas.openxmlformats.org/presentationml/2006/main">
  <p:tag name="NUM" val="18"/>
</p:tagLst>
</file>

<file path=ppt/tags/tag179.xml><?xml version="1.0" encoding="utf-8"?>
<p:tagLst xmlns:a="http://schemas.openxmlformats.org/drawingml/2006/main" xmlns:r="http://schemas.openxmlformats.org/officeDocument/2006/relationships" xmlns:p="http://schemas.openxmlformats.org/presentationml/2006/main">
  <p:tag name="NUM" val="19"/>
</p:tagLst>
</file>

<file path=ppt/tags/tag18.xml><?xml version="1.0" encoding="utf-8"?>
<p:tagLst xmlns:a="http://schemas.openxmlformats.org/drawingml/2006/main" xmlns:r="http://schemas.openxmlformats.org/officeDocument/2006/relationships" xmlns:p="http://schemas.openxmlformats.org/presentationml/2006/main">
  <p:tag name="NUM" val="15"/>
</p:tagLst>
</file>

<file path=ppt/tags/tag180.xml><?xml version="1.0" encoding="utf-8"?>
<p:tagLst xmlns:a="http://schemas.openxmlformats.org/drawingml/2006/main" xmlns:r="http://schemas.openxmlformats.org/officeDocument/2006/relationships" xmlns:p="http://schemas.openxmlformats.org/presentationml/2006/main">
  <p:tag name="NUM" val="20"/>
</p:tagLst>
</file>

<file path=ppt/tags/tag181.xml><?xml version="1.0" encoding="utf-8"?>
<p:tagLst xmlns:a="http://schemas.openxmlformats.org/drawingml/2006/main" xmlns:r="http://schemas.openxmlformats.org/officeDocument/2006/relationships" xmlns:p="http://schemas.openxmlformats.org/presentationml/2006/main">
  <p:tag name="NUM" val="21"/>
</p:tagLst>
</file>

<file path=ppt/tags/tag182.xml><?xml version="1.0" encoding="utf-8"?>
<p:tagLst xmlns:a="http://schemas.openxmlformats.org/drawingml/2006/main" xmlns:r="http://schemas.openxmlformats.org/officeDocument/2006/relationships" xmlns:p="http://schemas.openxmlformats.org/presentationml/2006/main">
  <p:tag name="NUM" val="22"/>
</p:tagLst>
</file>

<file path=ppt/tags/tag183.xml><?xml version="1.0" encoding="utf-8"?>
<p:tagLst xmlns:a="http://schemas.openxmlformats.org/drawingml/2006/main" xmlns:r="http://schemas.openxmlformats.org/officeDocument/2006/relationships" xmlns:p="http://schemas.openxmlformats.org/presentationml/2006/main">
  <p:tag name="NUM" val="23"/>
</p:tagLst>
</file>

<file path=ppt/tags/tag184.xml><?xml version="1.0" encoding="utf-8"?>
<p:tagLst xmlns:a="http://schemas.openxmlformats.org/drawingml/2006/main" xmlns:r="http://schemas.openxmlformats.org/officeDocument/2006/relationships" xmlns:p="http://schemas.openxmlformats.org/presentationml/2006/main">
  <p:tag name="NUM" val="24"/>
</p:tagLst>
</file>

<file path=ppt/tags/tag185.xml><?xml version="1.0" encoding="utf-8"?>
<p:tagLst xmlns:a="http://schemas.openxmlformats.org/drawingml/2006/main" xmlns:r="http://schemas.openxmlformats.org/officeDocument/2006/relationships" xmlns:p="http://schemas.openxmlformats.org/presentationml/2006/main">
  <p:tag name="NUM" val="25"/>
</p:tagLst>
</file>

<file path=ppt/tags/tag186.xml><?xml version="1.0" encoding="utf-8"?>
<p:tagLst xmlns:a="http://schemas.openxmlformats.org/drawingml/2006/main" xmlns:r="http://schemas.openxmlformats.org/officeDocument/2006/relationships" xmlns:p="http://schemas.openxmlformats.org/presentationml/2006/main">
  <p:tag name="NUM" val="26"/>
</p:tagLst>
</file>

<file path=ppt/tags/tag187.xml><?xml version="1.0" encoding="utf-8"?>
<p:tagLst xmlns:a="http://schemas.openxmlformats.org/drawingml/2006/main" xmlns:r="http://schemas.openxmlformats.org/officeDocument/2006/relationships" xmlns:p="http://schemas.openxmlformats.org/presentationml/2006/main">
  <p:tag name="NUM" val="27"/>
</p:tagLst>
</file>

<file path=ppt/tags/tag188.xml><?xml version="1.0" encoding="utf-8"?>
<p:tagLst xmlns:a="http://schemas.openxmlformats.org/drawingml/2006/main" xmlns:r="http://schemas.openxmlformats.org/officeDocument/2006/relationships" xmlns:p="http://schemas.openxmlformats.org/presentationml/2006/main">
  <p:tag name="NUM" val="28"/>
</p:tagLst>
</file>

<file path=ppt/tags/tag189.xml><?xml version="1.0" encoding="utf-8"?>
<p:tagLst xmlns:a="http://schemas.openxmlformats.org/drawingml/2006/main" xmlns:r="http://schemas.openxmlformats.org/officeDocument/2006/relationships" xmlns:p="http://schemas.openxmlformats.org/presentationml/2006/main">
  <p:tag name="NUM" val="29"/>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190.xml><?xml version="1.0" encoding="utf-8"?>
<p:tagLst xmlns:a="http://schemas.openxmlformats.org/drawingml/2006/main" xmlns:r="http://schemas.openxmlformats.org/officeDocument/2006/relationships" xmlns:p="http://schemas.openxmlformats.org/presentationml/2006/main">
  <p:tag name="NUM" val="30"/>
</p:tagLst>
</file>

<file path=ppt/tags/tag191.xml><?xml version="1.0" encoding="utf-8"?>
<p:tagLst xmlns:a="http://schemas.openxmlformats.org/drawingml/2006/main" xmlns:r="http://schemas.openxmlformats.org/officeDocument/2006/relationships" xmlns:p="http://schemas.openxmlformats.org/presentationml/2006/main">
  <p:tag name="NUM" val="31"/>
</p:tagLst>
</file>

<file path=ppt/tags/tag192.xml><?xml version="1.0" encoding="utf-8"?>
<p:tagLst xmlns:a="http://schemas.openxmlformats.org/drawingml/2006/main" xmlns:r="http://schemas.openxmlformats.org/officeDocument/2006/relationships" xmlns:p="http://schemas.openxmlformats.org/presentationml/2006/main">
  <p:tag name="NUM" val="1"/>
</p:tagLst>
</file>

<file path=ppt/tags/tag193.xml><?xml version="1.0" encoding="utf-8"?>
<p:tagLst xmlns:a="http://schemas.openxmlformats.org/drawingml/2006/main" xmlns:r="http://schemas.openxmlformats.org/officeDocument/2006/relationships" xmlns:p="http://schemas.openxmlformats.org/presentationml/2006/main">
  <p:tag name="NUM" val="2"/>
</p:tagLst>
</file>

<file path=ppt/tags/tag194.xml><?xml version="1.0" encoding="utf-8"?>
<p:tagLst xmlns:a="http://schemas.openxmlformats.org/drawingml/2006/main" xmlns:r="http://schemas.openxmlformats.org/officeDocument/2006/relationships" xmlns:p="http://schemas.openxmlformats.org/presentationml/2006/main">
  <p:tag name="NUM" val="3"/>
</p:tagLst>
</file>

<file path=ppt/tags/tag195.xml><?xml version="1.0" encoding="utf-8"?>
<p:tagLst xmlns:a="http://schemas.openxmlformats.org/drawingml/2006/main" xmlns:r="http://schemas.openxmlformats.org/officeDocument/2006/relationships" xmlns:p="http://schemas.openxmlformats.org/presentationml/2006/main">
  <p:tag name="NUM" val="4"/>
</p:tagLst>
</file>

<file path=ppt/tags/tag196.xml><?xml version="1.0" encoding="utf-8"?>
<p:tagLst xmlns:a="http://schemas.openxmlformats.org/drawingml/2006/main" xmlns:r="http://schemas.openxmlformats.org/officeDocument/2006/relationships" xmlns:p="http://schemas.openxmlformats.org/presentationml/2006/main">
  <p:tag name="NUM" val="5"/>
</p:tagLst>
</file>

<file path=ppt/tags/tag197.xml><?xml version="1.0" encoding="utf-8"?>
<p:tagLst xmlns:a="http://schemas.openxmlformats.org/drawingml/2006/main" xmlns:r="http://schemas.openxmlformats.org/officeDocument/2006/relationships" xmlns:p="http://schemas.openxmlformats.org/presentationml/2006/main">
  <p:tag name="NUM" val="6"/>
</p:tagLst>
</file>

<file path=ppt/tags/tag198.xml><?xml version="1.0" encoding="utf-8"?>
<p:tagLst xmlns:a="http://schemas.openxmlformats.org/drawingml/2006/main" xmlns:r="http://schemas.openxmlformats.org/officeDocument/2006/relationships" xmlns:p="http://schemas.openxmlformats.org/presentationml/2006/main">
  <p:tag name="NUM" val="7"/>
</p:tagLst>
</file>

<file path=ppt/tags/tag199.xml><?xml version="1.0" encoding="utf-8"?>
<p:tagLst xmlns:a="http://schemas.openxmlformats.org/drawingml/2006/main" xmlns:r="http://schemas.openxmlformats.org/officeDocument/2006/relationships" xmlns:p="http://schemas.openxmlformats.org/presentationml/2006/main">
  <p:tag name="NUM" val="8"/>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00.xml><?xml version="1.0" encoding="utf-8"?>
<p:tagLst xmlns:a="http://schemas.openxmlformats.org/drawingml/2006/main" xmlns:r="http://schemas.openxmlformats.org/officeDocument/2006/relationships" xmlns:p="http://schemas.openxmlformats.org/presentationml/2006/main">
  <p:tag name="NUM" val="9"/>
</p:tagLst>
</file>

<file path=ppt/tags/tag201.xml><?xml version="1.0" encoding="utf-8"?>
<p:tagLst xmlns:a="http://schemas.openxmlformats.org/drawingml/2006/main" xmlns:r="http://schemas.openxmlformats.org/officeDocument/2006/relationships" xmlns:p="http://schemas.openxmlformats.org/presentationml/2006/main">
  <p:tag name="NUM" val="10"/>
</p:tagLst>
</file>

<file path=ppt/tags/tag202.xml><?xml version="1.0" encoding="utf-8"?>
<p:tagLst xmlns:a="http://schemas.openxmlformats.org/drawingml/2006/main" xmlns:r="http://schemas.openxmlformats.org/officeDocument/2006/relationships" xmlns:p="http://schemas.openxmlformats.org/presentationml/2006/main">
  <p:tag name="NUM" val="11"/>
</p:tagLst>
</file>

<file path=ppt/tags/tag203.xml><?xml version="1.0" encoding="utf-8"?>
<p:tagLst xmlns:a="http://schemas.openxmlformats.org/drawingml/2006/main" xmlns:r="http://schemas.openxmlformats.org/officeDocument/2006/relationships" xmlns:p="http://schemas.openxmlformats.org/presentationml/2006/main">
  <p:tag name="NUM" val="12"/>
</p:tagLst>
</file>

<file path=ppt/tags/tag204.xml><?xml version="1.0" encoding="utf-8"?>
<p:tagLst xmlns:a="http://schemas.openxmlformats.org/drawingml/2006/main" xmlns:r="http://schemas.openxmlformats.org/officeDocument/2006/relationships" xmlns:p="http://schemas.openxmlformats.org/presentationml/2006/main">
  <p:tag name="NUM" val="13"/>
</p:tagLst>
</file>

<file path=ppt/tags/tag205.xml><?xml version="1.0" encoding="utf-8"?>
<p:tagLst xmlns:a="http://schemas.openxmlformats.org/drawingml/2006/main" xmlns:r="http://schemas.openxmlformats.org/officeDocument/2006/relationships" xmlns:p="http://schemas.openxmlformats.org/presentationml/2006/main">
  <p:tag name="NUM" val="14"/>
</p:tagLst>
</file>

<file path=ppt/tags/tag206.xml><?xml version="1.0" encoding="utf-8"?>
<p:tagLst xmlns:a="http://schemas.openxmlformats.org/drawingml/2006/main" xmlns:r="http://schemas.openxmlformats.org/officeDocument/2006/relationships" xmlns:p="http://schemas.openxmlformats.org/presentationml/2006/main">
  <p:tag name="NUM" val="15"/>
</p:tagLst>
</file>

<file path=ppt/tags/tag207.xml><?xml version="1.0" encoding="utf-8"?>
<p:tagLst xmlns:a="http://schemas.openxmlformats.org/drawingml/2006/main" xmlns:r="http://schemas.openxmlformats.org/officeDocument/2006/relationships" xmlns:p="http://schemas.openxmlformats.org/presentationml/2006/main">
  <p:tag name="NUM" val="16"/>
</p:tagLst>
</file>

<file path=ppt/tags/tag208.xml><?xml version="1.0" encoding="utf-8"?>
<p:tagLst xmlns:a="http://schemas.openxmlformats.org/drawingml/2006/main" xmlns:r="http://schemas.openxmlformats.org/officeDocument/2006/relationships" xmlns:p="http://schemas.openxmlformats.org/presentationml/2006/main">
  <p:tag name="NUM" val="17"/>
</p:tagLst>
</file>

<file path=ppt/tags/tag209.xml><?xml version="1.0" encoding="utf-8"?>
<p:tagLst xmlns:a="http://schemas.openxmlformats.org/drawingml/2006/main" xmlns:r="http://schemas.openxmlformats.org/officeDocument/2006/relationships" xmlns:p="http://schemas.openxmlformats.org/presentationml/2006/main">
  <p:tag name="NUM" val="18"/>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10.xml><?xml version="1.0" encoding="utf-8"?>
<p:tagLst xmlns:a="http://schemas.openxmlformats.org/drawingml/2006/main" xmlns:r="http://schemas.openxmlformats.org/officeDocument/2006/relationships" xmlns:p="http://schemas.openxmlformats.org/presentationml/2006/main">
  <p:tag name="NUM" val="19"/>
</p:tagLst>
</file>

<file path=ppt/tags/tag211.xml><?xml version="1.0" encoding="utf-8"?>
<p:tagLst xmlns:a="http://schemas.openxmlformats.org/drawingml/2006/main" xmlns:r="http://schemas.openxmlformats.org/officeDocument/2006/relationships" xmlns:p="http://schemas.openxmlformats.org/presentationml/2006/main">
  <p:tag name="NUM" val="20"/>
</p:tagLst>
</file>

<file path=ppt/tags/tag212.xml><?xml version="1.0" encoding="utf-8"?>
<p:tagLst xmlns:a="http://schemas.openxmlformats.org/drawingml/2006/main" xmlns:r="http://schemas.openxmlformats.org/officeDocument/2006/relationships" xmlns:p="http://schemas.openxmlformats.org/presentationml/2006/main">
  <p:tag name="NUM" val="21"/>
</p:tagLst>
</file>

<file path=ppt/tags/tag213.xml><?xml version="1.0" encoding="utf-8"?>
<p:tagLst xmlns:a="http://schemas.openxmlformats.org/drawingml/2006/main" xmlns:r="http://schemas.openxmlformats.org/officeDocument/2006/relationships" xmlns:p="http://schemas.openxmlformats.org/presentationml/2006/main">
  <p:tag name="NUM" val="22"/>
</p:tagLst>
</file>

<file path=ppt/tags/tag214.xml><?xml version="1.0" encoding="utf-8"?>
<p:tagLst xmlns:a="http://schemas.openxmlformats.org/drawingml/2006/main" xmlns:r="http://schemas.openxmlformats.org/officeDocument/2006/relationships" xmlns:p="http://schemas.openxmlformats.org/presentationml/2006/main">
  <p:tag name="NUM" val="1"/>
</p:tagLst>
</file>

<file path=ppt/tags/tag215.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4"/>
</p:tagLst>
</file>

<file path=ppt/tags/tag23.xml><?xml version="1.0" encoding="utf-8"?>
<p:tagLst xmlns:a="http://schemas.openxmlformats.org/drawingml/2006/main" xmlns:r="http://schemas.openxmlformats.org/officeDocument/2006/relationships" xmlns:p="http://schemas.openxmlformats.org/presentationml/2006/main">
  <p:tag name="NUM" val="5"/>
</p:tagLst>
</file>

<file path=ppt/tags/tag24.xml><?xml version="1.0" encoding="utf-8"?>
<p:tagLst xmlns:a="http://schemas.openxmlformats.org/drawingml/2006/main" xmlns:r="http://schemas.openxmlformats.org/officeDocument/2006/relationships" xmlns:p="http://schemas.openxmlformats.org/presentationml/2006/main">
  <p:tag name="NUM" val="6"/>
</p:tagLst>
</file>

<file path=ppt/tags/tag25.xml><?xml version="1.0" encoding="utf-8"?>
<p:tagLst xmlns:a="http://schemas.openxmlformats.org/drawingml/2006/main" xmlns:r="http://schemas.openxmlformats.org/officeDocument/2006/relationships" xmlns:p="http://schemas.openxmlformats.org/presentationml/2006/main">
  <p:tag name="NUM" val="7"/>
</p:tagLst>
</file>

<file path=ppt/tags/tag26.xml><?xml version="1.0" encoding="utf-8"?>
<p:tagLst xmlns:a="http://schemas.openxmlformats.org/drawingml/2006/main" xmlns:r="http://schemas.openxmlformats.org/officeDocument/2006/relationships" xmlns:p="http://schemas.openxmlformats.org/presentationml/2006/main">
  <p:tag name="NUM" val="8"/>
</p:tagLst>
</file>

<file path=ppt/tags/tag27.xml><?xml version="1.0" encoding="utf-8"?>
<p:tagLst xmlns:a="http://schemas.openxmlformats.org/drawingml/2006/main" xmlns:r="http://schemas.openxmlformats.org/officeDocument/2006/relationships" xmlns:p="http://schemas.openxmlformats.org/presentationml/2006/main">
  <p:tag name="NUM" val="9"/>
</p:tagLst>
</file>

<file path=ppt/tags/tag28.xml><?xml version="1.0" encoding="utf-8"?>
<p:tagLst xmlns:a="http://schemas.openxmlformats.org/drawingml/2006/main" xmlns:r="http://schemas.openxmlformats.org/officeDocument/2006/relationships" xmlns:p="http://schemas.openxmlformats.org/presentationml/2006/main">
  <p:tag name="NUM" val="10"/>
</p:tagLst>
</file>

<file path=ppt/tags/tag29.xml><?xml version="1.0" encoding="utf-8"?>
<p:tagLst xmlns:a="http://schemas.openxmlformats.org/drawingml/2006/main" xmlns:r="http://schemas.openxmlformats.org/officeDocument/2006/relationships" xmlns:p="http://schemas.openxmlformats.org/presentationml/2006/main">
  <p:tag name="NUM" val="11"/>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12"/>
</p:tagLst>
</file>

<file path=ppt/tags/tag31.xml><?xml version="1.0" encoding="utf-8"?>
<p:tagLst xmlns:a="http://schemas.openxmlformats.org/drawingml/2006/main" xmlns:r="http://schemas.openxmlformats.org/officeDocument/2006/relationships" xmlns:p="http://schemas.openxmlformats.org/presentationml/2006/main">
  <p:tag name="NUM" val="13"/>
</p:tagLst>
</file>

<file path=ppt/tags/tag32.xml><?xml version="1.0" encoding="utf-8"?>
<p:tagLst xmlns:a="http://schemas.openxmlformats.org/drawingml/2006/main" xmlns:r="http://schemas.openxmlformats.org/officeDocument/2006/relationships" xmlns:p="http://schemas.openxmlformats.org/presentationml/2006/main">
  <p:tag name="NUM" val="14"/>
</p:tagLst>
</file>

<file path=ppt/tags/tag33.xml><?xml version="1.0" encoding="utf-8"?>
<p:tagLst xmlns:a="http://schemas.openxmlformats.org/drawingml/2006/main" xmlns:r="http://schemas.openxmlformats.org/officeDocument/2006/relationships" xmlns:p="http://schemas.openxmlformats.org/presentationml/2006/main">
  <p:tag name="NUM" val="15"/>
</p:tagLst>
</file>

<file path=ppt/tags/tag34.xml><?xml version="1.0" encoding="utf-8"?>
<p:tagLst xmlns:a="http://schemas.openxmlformats.org/drawingml/2006/main" xmlns:r="http://schemas.openxmlformats.org/officeDocument/2006/relationships" xmlns:p="http://schemas.openxmlformats.org/presentationml/2006/main">
  <p:tag name="NUM" val="16"/>
</p:tagLst>
</file>

<file path=ppt/tags/tag35.xml><?xml version="1.0" encoding="utf-8"?>
<p:tagLst xmlns:a="http://schemas.openxmlformats.org/drawingml/2006/main" xmlns:r="http://schemas.openxmlformats.org/officeDocument/2006/relationships" xmlns:p="http://schemas.openxmlformats.org/presentationml/2006/main">
  <p:tag name="NUM" val="17"/>
</p:tagLst>
</file>

<file path=ppt/tags/tag36.xml><?xml version="1.0" encoding="utf-8"?>
<p:tagLst xmlns:a="http://schemas.openxmlformats.org/drawingml/2006/main" xmlns:r="http://schemas.openxmlformats.org/officeDocument/2006/relationships" xmlns:p="http://schemas.openxmlformats.org/presentationml/2006/main">
  <p:tag name="NUM" val="18"/>
</p:tagLst>
</file>

<file path=ppt/tags/tag37.xml><?xml version="1.0" encoding="utf-8"?>
<p:tagLst xmlns:a="http://schemas.openxmlformats.org/drawingml/2006/main" xmlns:r="http://schemas.openxmlformats.org/officeDocument/2006/relationships" xmlns:p="http://schemas.openxmlformats.org/presentationml/2006/main">
  <p:tag name="NUM" val="19"/>
</p:tagLst>
</file>

<file path=ppt/tags/tag38.xml><?xml version="1.0" encoding="utf-8"?>
<p:tagLst xmlns:a="http://schemas.openxmlformats.org/drawingml/2006/main" xmlns:r="http://schemas.openxmlformats.org/officeDocument/2006/relationships" xmlns:p="http://schemas.openxmlformats.org/presentationml/2006/main">
  <p:tag name="NUM" val="20"/>
</p:tagLst>
</file>

<file path=ppt/tags/tag39.xml><?xml version="1.0" encoding="utf-8"?>
<p:tagLst xmlns:a="http://schemas.openxmlformats.org/drawingml/2006/main" xmlns:r="http://schemas.openxmlformats.org/officeDocument/2006/relationships" xmlns:p="http://schemas.openxmlformats.org/presentationml/2006/main">
  <p:tag name="NUM" val="21"/>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22"/>
</p:tagLst>
</file>

<file path=ppt/tags/tag41.xml><?xml version="1.0" encoding="utf-8"?>
<p:tagLst xmlns:a="http://schemas.openxmlformats.org/drawingml/2006/main" xmlns:r="http://schemas.openxmlformats.org/officeDocument/2006/relationships" xmlns:p="http://schemas.openxmlformats.org/presentationml/2006/main">
  <p:tag name="NUM" val="23"/>
</p:tagLst>
</file>

<file path=ppt/tags/tag42.xml><?xml version="1.0" encoding="utf-8"?>
<p:tagLst xmlns:a="http://schemas.openxmlformats.org/drawingml/2006/main" xmlns:r="http://schemas.openxmlformats.org/officeDocument/2006/relationships" xmlns:p="http://schemas.openxmlformats.org/presentationml/2006/main">
  <p:tag name="NUM" val="24"/>
</p:tagLst>
</file>

<file path=ppt/tags/tag43.xml><?xml version="1.0" encoding="utf-8"?>
<p:tagLst xmlns:a="http://schemas.openxmlformats.org/drawingml/2006/main" xmlns:r="http://schemas.openxmlformats.org/officeDocument/2006/relationships" xmlns:p="http://schemas.openxmlformats.org/presentationml/2006/main">
  <p:tag name="NUM" val="25"/>
</p:tagLst>
</file>

<file path=ppt/tags/tag44.xml><?xml version="1.0" encoding="utf-8"?>
<p:tagLst xmlns:a="http://schemas.openxmlformats.org/drawingml/2006/main" xmlns:r="http://schemas.openxmlformats.org/officeDocument/2006/relationships" xmlns:p="http://schemas.openxmlformats.org/presentationml/2006/main">
  <p:tag name="NUM" val="26"/>
</p:tagLst>
</file>

<file path=ppt/tags/tag45.xml><?xml version="1.0" encoding="utf-8"?>
<p:tagLst xmlns:a="http://schemas.openxmlformats.org/drawingml/2006/main" xmlns:r="http://schemas.openxmlformats.org/officeDocument/2006/relationships" xmlns:p="http://schemas.openxmlformats.org/presentationml/2006/main">
  <p:tag name="NUM" val="27"/>
</p:tagLst>
</file>

<file path=ppt/tags/tag46.xml><?xml version="1.0" encoding="utf-8"?>
<p:tagLst xmlns:a="http://schemas.openxmlformats.org/drawingml/2006/main" xmlns:r="http://schemas.openxmlformats.org/officeDocument/2006/relationships" xmlns:p="http://schemas.openxmlformats.org/presentationml/2006/main">
  <p:tag name="NUM" val="28"/>
</p:tagLst>
</file>

<file path=ppt/tags/tag47.xml><?xml version="1.0" encoding="utf-8"?>
<p:tagLst xmlns:a="http://schemas.openxmlformats.org/drawingml/2006/main" xmlns:r="http://schemas.openxmlformats.org/officeDocument/2006/relationships" xmlns:p="http://schemas.openxmlformats.org/presentationml/2006/main">
  <p:tag name="NUM" val="29"/>
</p:tagLst>
</file>

<file path=ppt/tags/tag48.xml><?xml version="1.0" encoding="utf-8"?>
<p:tagLst xmlns:a="http://schemas.openxmlformats.org/drawingml/2006/main" xmlns:r="http://schemas.openxmlformats.org/officeDocument/2006/relationships" xmlns:p="http://schemas.openxmlformats.org/presentationml/2006/main">
  <p:tag name="NUM" val="30"/>
</p:tagLst>
</file>

<file path=ppt/tags/tag49.xml><?xml version="1.0" encoding="utf-8"?>
<p:tagLst xmlns:a="http://schemas.openxmlformats.org/drawingml/2006/main" xmlns:r="http://schemas.openxmlformats.org/officeDocument/2006/relationships" xmlns:p="http://schemas.openxmlformats.org/presentationml/2006/main">
  <p:tag name="NUM" val="31"/>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50.xml><?xml version="1.0" encoding="utf-8"?>
<p:tagLst xmlns:a="http://schemas.openxmlformats.org/drawingml/2006/main" xmlns:r="http://schemas.openxmlformats.org/officeDocument/2006/relationships" xmlns:p="http://schemas.openxmlformats.org/presentationml/2006/main">
  <p:tag name="NUM" val="32"/>
</p:tagLst>
</file>

<file path=ppt/tags/tag51.xml><?xml version="1.0" encoding="utf-8"?>
<p:tagLst xmlns:a="http://schemas.openxmlformats.org/drawingml/2006/main" xmlns:r="http://schemas.openxmlformats.org/officeDocument/2006/relationships" xmlns:p="http://schemas.openxmlformats.org/presentationml/2006/main">
  <p:tag name="NUM" val="33"/>
</p:tagLst>
</file>

<file path=ppt/tags/tag52.xml><?xml version="1.0" encoding="utf-8"?>
<p:tagLst xmlns:a="http://schemas.openxmlformats.org/drawingml/2006/main" xmlns:r="http://schemas.openxmlformats.org/officeDocument/2006/relationships" xmlns:p="http://schemas.openxmlformats.org/presentationml/2006/main">
  <p:tag name="NUM" val="34"/>
</p:tagLst>
</file>

<file path=ppt/tags/tag53.xml><?xml version="1.0" encoding="utf-8"?>
<p:tagLst xmlns:a="http://schemas.openxmlformats.org/drawingml/2006/main" xmlns:r="http://schemas.openxmlformats.org/officeDocument/2006/relationships" xmlns:p="http://schemas.openxmlformats.org/presentationml/2006/main">
  <p:tag name="NUM" val="35"/>
</p:tagLst>
</file>

<file path=ppt/tags/tag54.xml><?xml version="1.0" encoding="utf-8"?>
<p:tagLst xmlns:a="http://schemas.openxmlformats.org/drawingml/2006/main" xmlns:r="http://schemas.openxmlformats.org/officeDocument/2006/relationships" xmlns:p="http://schemas.openxmlformats.org/presentationml/2006/main">
  <p:tag name="NUM" val="36"/>
</p:tagLst>
</file>

<file path=ppt/tags/tag55.xml><?xml version="1.0" encoding="utf-8"?>
<p:tagLst xmlns:a="http://schemas.openxmlformats.org/drawingml/2006/main" xmlns:r="http://schemas.openxmlformats.org/officeDocument/2006/relationships" xmlns:p="http://schemas.openxmlformats.org/presentationml/2006/main">
  <p:tag name="NUM" val="37"/>
</p:tagLst>
</file>

<file path=ppt/tags/tag56.xml><?xml version="1.0" encoding="utf-8"?>
<p:tagLst xmlns:a="http://schemas.openxmlformats.org/drawingml/2006/main" xmlns:r="http://schemas.openxmlformats.org/officeDocument/2006/relationships" xmlns:p="http://schemas.openxmlformats.org/presentationml/2006/main">
  <p:tag name="NUM" val="38"/>
</p:tagLst>
</file>

<file path=ppt/tags/tag57.xml><?xml version="1.0" encoding="utf-8"?>
<p:tagLst xmlns:a="http://schemas.openxmlformats.org/drawingml/2006/main" xmlns:r="http://schemas.openxmlformats.org/officeDocument/2006/relationships" xmlns:p="http://schemas.openxmlformats.org/presentationml/2006/main">
  <p:tag name="NUM" val="39"/>
</p:tagLst>
</file>

<file path=ppt/tags/tag58.xml><?xml version="1.0" encoding="utf-8"?>
<p:tagLst xmlns:a="http://schemas.openxmlformats.org/drawingml/2006/main" xmlns:r="http://schemas.openxmlformats.org/officeDocument/2006/relationships" xmlns:p="http://schemas.openxmlformats.org/presentationml/2006/main">
  <p:tag name="NUM" val="40"/>
</p:tagLst>
</file>

<file path=ppt/tags/tag59.xml><?xml version="1.0" encoding="utf-8"?>
<p:tagLst xmlns:a="http://schemas.openxmlformats.org/drawingml/2006/main" xmlns:r="http://schemas.openxmlformats.org/officeDocument/2006/relationships" xmlns:p="http://schemas.openxmlformats.org/presentationml/2006/main">
  <p:tag name="NUM" val="41"/>
</p:tagLst>
</file>

<file path=ppt/tags/tag6.xml><?xml version="1.0" encoding="utf-8"?>
<p:tagLst xmlns:a="http://schemas.openxmlformats.org/drawingml/2006/main" xmlns:r="http://schemas.openxmlformats.org/officeDocument/2006/relationships" xmlns:p="http://schemas.openxmlformats.org/presentationml/2006/main">
  <p:tag name="NUM" val="3"/>
</p:tagLst>
</file>

<file path=ppt/tags/tag60.xml><?xml version="1.0" encoding="utf-8"?>
<p:tagLst xmlns:a="http://schemas.openxmlformats.org/drawingml/2006/main" xmlns:r="http://schemas.openxmlformats.org/officeDocument/2006/relationships" xmlns:p="http://schemas.openxmlformats.org/presentationml/2006/main">
  <p:tag name="NUM" val="42"/>
</p:tagLst>
</file>

<file path=ppt/tags/tag61.xml><?xml version="1.0" encoding="utf-8"?>
<p:tagLst xmlns:a="http://schemas.openxmlformats.org/drawingml/2006/main" xmlns:r="http://schemas.openxmlformats.org/officeDocument/2006/relationships" xmlns:p="http://schemas.openxmlformats.org/presentationml/2006/main">
  <p:tag name="NUM" val="43"/>
</p:tagLst>
</file>

<file path=ppt/tags/tag62.xml><?xml version="1.0" encoding="utf-8"?>
<p:tagLst xmlns:a="http://schemas.openxmlformats.org/drawingml/2006/main" xmlns:r="http://schemas.openxmlformats.org/officeDocument/2006/relationships" xmlns:p="http://schemas.openxmlformats.org/presentationml/2006/main">
  <p:tag name="NUM" val="44"/>
</p:tagLst>
</file>

<file path=ppt/tags/tag63.xml><?xml version="1.0" encoding="utf-8"?>
<p:tagLst xmlns:a="http://schemas.openxmlformats.org/drawingml/2006/main" xmlns:r="http://schemas.openxmlformats.org/officeDocument/2006/relationships" xmlns:p="http://schemas.openxmlformats.org/presentationml/2006/main">
  <p:tag name="NUM" val="45"/>
</p:tagLst>
</file>

<file path=ppt/tags/tag64.xml><?xml version="1.0" encoding="utf-8"?>
<p:tagLst xmlns:a="http://schemas.openxmlformats.org/drawingml/2006/main" xmlns:r="http://schemas.openxmlformats.org/officeDocument/2006/relationships" xmlns:p="http://schemas.openxmlformats.org/presentationml/2006/main">
  <p:tag name="NUM" val="46"/>
</p:tagLst>
</file>

<file path=ppt/tags/tag65.xml><?xml version="1.0" encoding="utf-8"?>
<p:tagLst xmlns:a="http://schemas.openxmlformats.org/drawingml/2006/main" xmlns:r="http://schemas.openxmlformats.org/officeDocument/2006/relationships" xmlns:p="http://schemas.openxmlformats.org/presentationml/2006/main">
  <p:tag name="NUM" val="47"/>
</p:tagLst>
</file>

<file path=ppt/tags/tag66.xml><?xml version="1.0" encoding="utf-8"?>
<p:tagLst xmlns:a="http://schemas.openxmlformats.org/drawingml/2006/main" xmlns:r="http://schemas.openxmlformats.org/officeDocument/2006/relationships" xmlns:p="http://schemas.openxmlformats.org/presentationml/2006/main">
  <p:tag name="NUM" val="48"/>
</p:tagLst>
</file>

<file path=ppt/tags/tag67.xml><?xml version="1.0" encoding="utf-8"?>
<p:tagLst xmlns:a="http://schemas.openxmlformats.org/drawingml/2006/main" xmlns:r="http://schemas.openxmlformats.org/officeDocument/2006/relationships" xmlns:p="http://schemas.openxmlformats.org/presentationml/2006/main">
  <p:tag name="NUM" val="49"/>
</p:tagLst>
</file>

<file path=ppt/tags/tag68.xml><?xml version="1.0" encoding="utf-8"?>
<p:tagLst xmlns:a="http://schemas.openxmlformats.org/drawingml/2006/main" xmlns:r="http://schemas.openxmlformats.org/officeDocument/2006/relationships" xmlns:p="http://schemas.openxmlformats.org/presentationml/2006/main">
  <p:tag name="NUM" val="50"/>
</p:tagLst>
</file>

<file path=ppt/tags/tag69.xml><?xml version="1.0" encoding="utf-8"?>
<p:tagLst xmlns:a="http://schemas.openxmlformats.org/drawingml/2006/main" xmlns:r="http://schemas.openxmlformats.org/officeDocument/2006/relationships" xmlns:p="http://schemas.openxmlformats.org/presentationml/2006/main">
  <p:tag name="NUM" val="51"/>
</p:tagLst>
</file>

<file path=ppt/tags/tag7.xml><?xml version="1.0" encoding="utf-8"?>
<p:tagLst xmlns:a="http://schemas.openxmlformats.org/drawingml/2006/main" xmlns:r="http://schemas.openxmlformats.org/officeDocument/2006/relationships" xmlns:p="http://schemas.openxmlformats.org/presentationml/2006/main">
  <p:tag name="NUM" val="4"/>
</p:tagLst>
</file>

<file path=ppt/tags/tag70.xml><?xml version="1.0" encoding="utf-8"?>
<p:tagLst xmlns:a="http://schemas.openxmlformats.org/drawingml/2006/main" xmlns:r="http://schemas.openxmlformats.org/officeDocument/2006/relationships" xmlns:p="http://schemas.openxmlformats.org/presentationml/2006/main">
  <p:tag name="NUM" val="52"/>
</p:tagLst>
</file>

<file path=ppt/tags/tag71.xml><?xml version="1.0" encoding="utf-8"?>
<p:tagLst xmlns:a="http://schemas.openxmlformats.org/drawingml/2006/main" xmlns:r="http://schemas.openxmlformats.org/officeDocument/2006/relationships" xmlns:p="http://schemas.openxmlformats.org/presentationml/2006/main">
  <p:tag name="NUM" val="53"/>
</p:tagLst>
</file>

<file path=ppt/tags/tag72.xml><?xml version="1.0" encoding="utf-8"?>
<p:tagLst xmlns:a="http://schemas.openxmlformats.org/drawingml/2006/main" xmlns:r="http://schemas.openxmlformats.org/officeDocument/2006/relationships" xmlns:p="http://schemas.openxmlformats.org/presentationml/2006/main">
  <p:tag name="NUM" val="54"/>
</p:tagLst>
</file>

<file path=ppt/tags/tag73.xml><?xml version="1.0" encoding="utf-8"?>
<p:tagLst xmlns:a="http://schemas.openxmlformats.org/drawingml/2006/main" xmlns:r="http://schemas.openxmlformats.org/officeDocument/2006/relationships" xmlns:p="http://schemas.openxmlformats.org/presentationml/2006/main">
  <p:tag name="NUM" val="55"/>
</p:tagLst>
</file>

<file path=ppt/tags/tag74.xml><?xml version="1.0" encoding="utf-8"?>
<p:tagLst xmlns:a="http://schemas.openxmlformats.org/drawingml/2006/main" xmlns:r="http://schemas.openxmlformats.org/officeDocument/2006/relationships" xmlns:p="http://schemas.openxmlformats.org/presentationml/2006/main">
  <p:tag name="NUM" val="56"/>
</p:tagLst>
</file>

<file path=ppt/tags/tag75.xml><?xml version="1.0" encoding="utf-8"?>
<p:tagLst xmlns:a="http://schemas.openxmlformats.org/drawingml/2006/main" xmlns:r="http://schemas.openxmlformats.org/officeDocument/2006/relationships" xmlns:p="http://schemas.openxmlformats.org/presentationml/2006/main">
  <p:tag name="NUM" val="57"/>
</p:tagLst>
</file>

<file path=ppt/tags/tag76.xml><?xml version="1.0" encoding="utf-8"?>
<p:tagLst xmlns:a="http://schemas.openxmlformats.org/drawingml/2006/main" xmlns:r="http://schemas.openxmlformats.org/officeDocument/2006/relationships" xmlns:p="http://schemas.openxmlformats.org/presentationml/2006/main">
  <p:tag name="NUM" val="58"/>
</p:tagLst>
</file>

<file path=ppt/tags/tag77.xml><?xml version="1.0" encoding="utf-8"?>
<p:tagLst xmlns:a="http://schemas.openxmlformats.org/drawingml/2006/main" xmlns:r="http://schemas.openxmlformats.org/officeDocument/2006/relationships" xmlns:p="http://schemas.openxmlformats.org/presentationml/2006/main">
  <p:tag name="NUM" val="59"/>
</p:tagLst>
</file>

<file path=ppt/tags/tag78.xml><?xml version="1.0" encoding="utf-8"?>
<p:tagLst xmlns:a="http://schemas.openxmlformats.org/drawingml/2006/main" xmlns:r="http://schemas.openxmlformats.org/officeDocument/2006/relationships" xmlns:p="http://schemas.openxmlformats.org/presentationml/2006/main">
  <p:tag name="NUM" val="60"/>
</p:tagLst>
</file>

<file path=ppt/tags/tag79.xml><?xml version="1.0" encoding="utf-8"?>
<p:tagLst xmlns:a="http://schemas.openxmlformats.org/drawingml/2006/main" xmlns:r="http://schemas.openxmlformats.org/officeDocument/2006/relationships" xmlns:p="http://schemas.openxmlformats.org/presentationml/2006/main">
  <p:tag name="NUM" val="61"/>
</p:tagLst>
</file>

<file path=ppt/tags/tag8.xml><?xml version="1.0" encoding="utf-8"?>
<p:tagLst xmlns:a="http://schemas.openxmlformats.org/drawingml/2006/main" xmlns:r="http://schemas.openxmlformats.org/officeDocument/2006/relationships" xmlns:p="http://schemas.openxmlformats.org/presentationml/2006/main">
  <p:tag name="NUM" val="5"/>
</p:tagLst>
</file>

<file path=ppt/tags/tag80.xml><?xml version="1.0" encoding="utf-8"?>
<p:tagLst xmlns:a="http://schemas.openxmlformats.org/drawingml/2006/main" xmlns:r="http://schemas.openxmlformats.org/officeDocument/2006/relationships" xmlns:p="http://schemas.openxmlformats.org/presentationml/2006/main">
  <p:tag name="NUM" val="62"/>
</p:tagLst>
</file>

<file path=ppt/tags/tag81.xml><?xml version="1.0" encoding="utf-8"?>
<p:tagLst xmlns:a="http://schemas.openxmlformats.org/drawingml/2006/main" xmlns:r="http://schemas.openxmlformats.org/officeDocument/2006/relationships" xmlns:p="http://schemas.openxmlformats.org/presentationml/2006/main">
  <p:tag name="NUM" val="63"/>
</p:tagLst>
</file>

<file path=ppt/tags/tag82.xml><?xml version="1.0" encoding="utf-8"?>
<p:tagLst xmlns:a="http://schemas.openxmlformats.org/drawingml/2006/main" xmlns:r="http://schemas.openxmlformats.org/officeDocument/2006/relationships" xmlns:p="http://schemas.openxmlformats.org/presentationml/2006/main">
  <p:tag name="NUM" val="64"/>
</p:tagLst>
</file>

<file path=ppt/tags/tag83.xml><?xml version="1.0" encoding="utf-8"?>
<p:tagLst xmlns:a="http://schemas.openxmlformats.org/drawingml/2006/main" xmlns:r="http://schemas.openxmlformats.org/officeDocument/2006/relationships" xmlns:p="http://schemas.openxmlformats.org/presentationml/2006/main">
  <p:tag name="NUM" val="65"/>
</p:tagLst>
</file>

<file path=ppt/tags/tag84.xml><?xml version="1.0" encoding="utf-8"?>
<p:tagLst xmlns:a="http://schemas.openxmlformats.org/drawingml/2006/main" xmlns:r="http://schemas.openxmlformats.org/officeDocument/2006/relationships" xmlns:p="http://schemas.openxmlformats.org/presentationml/2006/main">
  <p:tag name="NUM" val="66"/>
</p:tagLst>
</file>

<file path=ppt/tags/tag85.xml><?xml version="1.0" encoding="utf-8"?>
<p:tagLst xmlns:a="http://schemas.openxmlformats.org/drawingml/2006/main" xmlns:r="http://schemas.openxmlformats.org/officeDocument/2006/relationships" xmlns:p="http://schemas.openxmlformats.org/presentationml/2006/main">
  <p:tag name="NUM" val="67"/>
</p:tagLst>
</file>

<file path=ppt/tags/tag86.xml><?xml version="1.0" encoding="utf-8"?>
<p:tagLst xmlns:a="http://schemas.openxmlformats.org/drawingml/2006/main" xmlns:r="http://schemas.openxmlformats.org/officeDocument/2006/relationships" xmlns:p="http://schemas.openxmlformats.org/presentationml/2006/main">
  <p:tag name="NUM" val="68"/>
</p:tagLst>
</file>

<file path=ppt/tags/tag87.xml><?xml version="1.0" encoding="utf-8"?>
<p:tagLst xmlns:a="http://schemas.openxmlformats.org/drawingml/2006/main" xmlns:r="http://schemas.openxmlformats.org/officeDocument/2006/relationships" xmlns:p="http://schemas.openxmlformats.org/presentationml/2006/main">
  <p:tag name="NUM" val="69"/>
</p:tagLst>
</file>

<file path=ppt/tags/tag88.xml><?xml version="1.0" encoding="utf-8"?>
<p:tagLst xmlns:a="http://schemas.openxmlformats.org/drawingml/2006/main" xmlns:r="http://schemas.openxmlformats.org/officeDocument/2006/relationships" xmlns:p="http://schemas.openxmlformats.org/presentationml/2006/main">
  <p:tag name="NUM" val="70"/>
</p:tagLst>
</file>

<file path=ppt/tags/tag89.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6"/>
</p:tagLst>
</file>

<file path=ppt/tags/tag90.xml><?xml version="1.0" encoding="utf-8"?>
<p:tagLst xmlns:a="http://schemas.openxmlformats.org/drawingml/2006/main" xmlns:r="http://schemas.openxmlformats.org/officeDocument/2006/relationships" xmlns:p="http://schemas.openxmlformats.org/presentationml/2006/main">
  <p:tag name="NUM" val="2"/>
</p:tagLst>
</file>

<file path=ppt/tags/tag91.xml><?xml version="1.0" encoding="utf-8"?>
<p:tagLst xmlns:a="http://schemas.openxmlformats.org/drawingml/2006/main" xmlns:r="http://schemas.openxmlformats.org/officeDocument/2006/relationships" xmlns:p="http://schemas.openxmlformats.org/presentationml/2006/main">
  <p:tag name="NUM" val="3"/>
</p:tagLst>
</file>

<file path=ppt/tags/tag92.xml><?xml version="1.0" encoding="utf-8"?>
<p:tagLst xmlns:a="http://schemas.openxmlformats.org/drawingml/2006/main" xmlns:r="http://schemas.openxmlformats.org/officeDocument/2006/relationships" xmlns:p="http://schemas.openxmlformats.org/presentationml/2006/main">
  <p:tag name="NUM" val="4"/>
</p:tagLst>
</file>

<file path=ppt/tags/tag93.xml><?xml version="1.0" encoding="utf-8"?>
<p:tagLst xmlns:a="http://schemas.openxmlformats.org/drawingml/2006/main" xmlns:r="http://schemas.openxmlformats.org/officeDocument/2006/relationships" xmlns:p="http://schemas.openxmlformats.org/presentationml/2006/main">
  <p:tag name="NUM" val="5"/>
</p:tagLst>
</file>

<file path=ppt/tags/tag94.xml><?xml version="1.0" encoding="utf-8"?>
<p:tagLst xmlns:a="http://schemas.openxmlformats.org/drawingml/2006/main" xmlns:r="http://schemas.openxmlformats.org/officeDocument/2006/relationships" xmlns:p="http://schemas.openxmlformats.org/presentationml/2006/main">
  <p:tag name="NUM" val="6"/>
</p:tagLst>
</file>

<file path=ppt/tags/tag95.xml><?xml version="1.0" encoding="utf-8"?>
<p:tagLst xmlns:a="http://schemas.openxmlformats.org/drawingml/2006/main" xmlns:r="http://schemas.openxmlformats.org/officeDocument/2006/relationships" xmlns:p="http://schemas.openxmlformats.org/presentationml/2006/main">
  <p:tag name="NUM" val="7"/>
</p:tagLst>
</file>

<file path=ppt/tags/tag96.xml><?xml version="1.0" encoding="utf-8"?>
<p:tagLst xmlns:a="http://schemas.openxmlformats.org/drawingml/2006/main" xmlns:r="http://schemas.openxmlformats.org/officeDocument/2006/relationships" xmlns:p="http://schemas.openxmlformats.org/presentationml/2006/main">
  <p:tag name="NUM" val="8"/>
</p:tagLst>
</file>

<file path=ppt/tags/tag97.xml><?xml version="1.0" encoding="utf-8"?>
<p:tagLst xmlns:a="http://schemas.openxmlformats.org/drawingml/2006/main" xmlns:r="http://schemas.openxmlformats.org/officeDocument/2006/relationships" xmlns:p="http://schemas.openxmlformats.org/presentationml/2006/main">
  <p:tag name="NUM" val="9"/>
</p:tagLst>
</file>

<file path=ppt/tags/tag98.xml><?xml version="1.0" encoding="utf-8"?>
<p:tagLst xmlns:a="http://schemas.openxmlformats.org/drawingml/2006/main" xmlns:r="http://schemas.openxmlformats.org/officeDocument/2006/relationships" xmlns:p="http://schemas.openxmlformats.org/presentationml/2006/main">
  <p:tag name="NUM" val="10"/>
</p:tagLst>
</file>

<file path=ppt/tags/tag99.xml><?xml version="1.0" encoding="utf-8"?>
<p:tagLst xmlns:a="http://schemas.openxmlformats.org/drawingml/2006/main" xmlns:r="http://schemas.openxmlformats.org/officeDocument/2006/relationships" xmlns:p="http://schemas.openxmlformats.org/presentationml/2006/main">
  <p:tag name="NUM" val="11"/>
</p:tagLst>
</file>

<file path=ppt/theme/theme1.xml><?xml version="1.0" encoding="utf-8"?>
<a:theme xmlns:a="http://schemas.openxmlformats.org/drawingml/2006/main" name="Sillage">
  <a:themeElements>
    <a:clrScheme name="Sillage">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illage">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illage">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18189</TotalTime>
  <Words>789</Words>
  <Application>Microsoft Office PowerPoint</Application>
  <PresentationFormat>Affichage à l'écran (4:3)</PresentationFormat>
  <Paragraphs>225</Paragraphs>
  <Slides>11</Slides>
  <Notes>11</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Sillage</vt:lpstr>
      <vt:lpstr>La tension, le courant, Le continu, l’alternatif….</vt:lpstr>
      <vt:lpstr>L’effet chimique et la tension continue</vt:lpstr>
      <vt:lpstr>L’effet chimique et la tension continue</vt:lpstr>
      <vt:lpstr>L’effet chimique et la tension continue</vt:lpstr>
      <vt:lpstr>L’effet chimique et la tension continue</vt:lpstr>
      <vt:lpstr>L’effet chimique et la tension continue</vt:lpstr>
      <vt:lpstr>L’effet magnétique et la tension alternative</vt:lpstr>
      <vt:lpstr>L’effet magnétique et la tension alternative</vt:lpstr>
      <vt:lpstr>L’effet magnétique et la tension alternative</vt:lpstr>
      <vt:lpstr>La tension et le courant</vt:lpstr>
      <vt:lpstr>Fin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tension, Le courant, 5</dc:title>
  <dc:creator>Philippe Dutour</dc:creator>
  <cp:lastModifiedBy>phil</cp:lastModifiedBy>
  <cp:revision>188</cp:revision>
  <dcterms:created xsi:type="dcterms:W3CDTF">2014-09-12T19:42:02Z</dcterms:created>
  <dcterms:modified xsi:type="dcterms:W3CDTF">2015-12-16T17:03:12Z</dcterms:modified>
</cp:coreProperties>
</file>