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custDataLst>
    <p:tags r:id="rId4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5A173-CEFC-443E-AF5C-960783147DB6}" type="datetimeFigureOut">
              <a:rPr lang="fr-FR" smtClean="0"/>
              <a:t>19/03/2015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F305A9-50B7-426F-84E1-2641B9864CF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52951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305A9-50B7-426F-84E1-2641B9864CF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4574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33CC-122D-4C2B-BA97-AF672009564A}" type="datetimeFigureOut">
              <a:rPr lang="fr-FR" smtClean="0"/>
              <a:t>19/03/2015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3E769-74A4-4A27-A6DF-0B212E6B34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9208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33CC-122D-4C2B-BA97-AF672009564A}" type="datetimeFigureOut">
              <a:rPr lang="fr-FR" smtClean="0"/>
              <a:t>19/03/2015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3E769-74A4-4A27-A6DF-0B212E6B34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7210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33CC-122D-4C2B-BA97-AF672009564A}" type="datetimeFigureOut">
              <a:rPr lang="fr-FR" smtClean="0"/>
              <a:t>19/03/2015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3E769-74A4-4A27-A6DF-0B212E6B34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7989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33CC-122D-4C2B-BA97-AF672009564A}" type="datetimeFigureOut">
              <a:rPr lang="fr-FR" smtClean="0"/>
              <a:t>19/03/2015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3E769-74A4-4A27-A6DF-0B212E6B34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92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33CC-122D-4C2B-BA97-AF672009564A}" type="datetimeFigureOut">
              <a:rPr lang="fr-FR" smtClean="0"/>
              <a:t>19/03/2015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3E769-74A4-4A27-A6DF-0B212E6B34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8403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33CC-122D-4C2B-BA97-AF672009564A}" type="datetimeFigureOut">
              <a:rPr lang="fr-FR" smtClean="0"/>
              <a:t>19/03/2015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3E769-74A4-4A27-A6DF-0B212E6B34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498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33CC-122D-4C2B-BA97-AF672009564A}" type="datetimeFigureOut">
              <a:rPr lang="fr-FR" smtClean="0"/>
              <a:t>19/03/2015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3E769-74A4-4A27-A6DF-0B212E6B34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2885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33CC-122D-4C2B-BA97-AF672009564A}" type="datetimeFigureOut">
              <a:rPr lang="fr-FR" smtClean="0"/>
              <a:t>19/03/2015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3E769-74A4-4A27-A6DF-0B212E6B34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2102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33CC-122D-4C2B-BA97-AF672009564A}" type="datetimeFigureOut">
              <a:rPr lang="fr-FR" smtClean="0"/>
              <a:t>19/03/2015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3E769-74A4-4A27-A6DF-0B212E6B34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1115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33CC-122D-4C2B-BA97-AF672009564A}" type="datetimeFigureOut">
              <a:rPr lang="fr-FR" smtClean="0"/>
              <a:t>19/03/2015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3E769-74A4-4A27-A6DF-0B212E6B34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9318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933CC-122D-4C2B-BA97-AF672009564A}" type="datetimeFigureOut">
              <a:rPr lang="fr-FR" smtClean="0"/>
              <a:t>19/03/2015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43E769-74A4-4A27-A6DF-0B212E6B34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34976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C933CC-122D-4C2B-BA97-AF672009564A}" type="datetimeFigureOut">
              <a:rPr lang="fr-FR" smtClean="0"/>
              <a:t>19/03/2015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43E769-74A4-4A27-A6DF-0B212E6B34F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4463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e 32"/>
          <p:cNvGrpSpPr/>
          <p:nvPr/>
        </p:nvGrpSpPr>
        <p:grpSpPr>
          <a:xfrm>
            <a:off x="278667" y="268031"/>
            <a:ext cx="2592288" cy="2428629"/>
            <a:chOff x="3419872" y="1720451"/>
            <a:chExt cx="2592288" cy="2428629"/>
          </a:xfrm>
        </p:grpSpPr>
        <p:pic>
          <p:nvPicPr>
            <p:cNvPr id="4" name="Image 3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630" b="89630" l="0" r="1000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9872" y="2551094"/>
              <a:ext cx="2592288" cy="1597986"/>
            </a:xfrm>
            <a:prstGeom prst="rect">
              <a:avLst/>
            </a:prstGeom>
          </p:spPr>
        </p:pic>
        <p:sp>
          <p:nvSpPr>
            <p:cNvPr id="5" name="Ellipse 4"/>
            <p:cNvSpPr/>
            <p:nvPr/>
          </p:nvSpPr>
          <p:spPr>
            <a:xfrm>
              <a:off x="3488274" y="3010213"/>
              <a:ext cx="1227742" cy="198000"/>
            </a:xfrm>
            <a:prstGeom prst="ellipse">
              <a:avLst/>
            </a:prstGeom>
            <a:blipFill>
              <a:blip r:embed="rId5"/>
              <a:tile tx="0" ty="0" sx="100000" sy="100000" flip="none" algn="tl"/>
            </a:blipFill>
            <a:ln>
              <a:noFill/>
            </a:ln>
            <a:effectLst>
              <a:glow rad="76200">
                <a:schemeClr val="accent1">
                  <a:alpha val="40000"/>
                </a:schemeClr>
              </a:glow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28" name="Groupe 27"/>
            <p:cNvGrpSpPr/>
            <p:nvPr/>
          </p:nvGrpSpPr>
          <p:grpSpPr>
            <a:xfrm>
              <a:off x="3540743" y="3767299"/>
              <a:ext cx="1152128" cy="324036"/>
              <a:chOff x="3462734" y="3969060"/>
              <a:chExt cx="1152128" cy="324036"/>
            </a:xfrm>
          </p:grpSpPr>
          <p:sp>
            <p:nvSpPr>
              <p:cNvPr id="8" name="Cylindre 7"/>
              <p:cNvSpPr/>
              <p:nvPr/>
            </p:nvSpPr>
            <p:spPr>
              <a:xfrm>
                <a:off x="3556459" y="4077072"/>
                <a:ext cx="964679" cy="216024"/>
              </a:xfrm>
              <a:prstGeom prst="can">
                <a:avLst>
                  <a:gd name="adj" fmla="val 50000"/>
                </a:avLst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" name="Ellipse 6"/>
              <p:cNvSpPr/>
              <p:nvPr/>
            </p:nvSpPr>
            <p:spPr>
              <a:xfrm>
                <a:off x="3462734" y="3969060"/>
                <a:ext cx="1152128" cy="216024"/>
              </a:xfrm>
              <a:prstGeom prst="ellipse">
                <a:avLst/>
              </a:prstGeom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9" name="Forme libre 8"/>
            <p:cNvSpPr/>
            <p:nvPr/>
          </p:nvSpPr>
          <p:spPr>
            <a:xfrm>
              <a:off x="3480605" y="3394490"/>
              <a:ext cx="1241398" cy="509587"/>
            </a:xfrm>
            <a:custGeom>
              <a:avLst/>
              <a:gdLst>
                <a:gd name="connsiteX0" fmla="*/ 0 w 1295400"/>
                <a:gd name="connsiteY0" fmla="*/ 342900 h 504825"/>
                <a:gd name="connsiteX1" fmla="*/ 28575 w 1295400"/>
                <a:gd name="connsiteY1" fmla="*/ 0 h 504825"/>
                <a:gd name="connsiteX2" fmla="*/ 95250 w 1295400"/>
                <a:gd name="connsiteY2" fmla="*/ 266700 h 504825"/>
                <a:gd name="connsiteX3" fmla="*/ 238125 w 1295400"/>
                <a:gd name="connsiteY3" fmla="*/ 114300 h 504825"/>
                <a:gd name="connsiteX4" fmla="*/ 333375 w 1295400"/>
                <a:gd name="connsiteY4" fmla="*/ 352425 h 504825"/>
                <a:gd name="connsiteX5" fmla="*/ 361950 w 1295400"/>
                <a:gd name="connsiteY5" fmla="*/ 190500 h 504825"/>
                <a:gd name="connsiteX6" fmla="*/ 533400 w 1295400"/>
                <a:gd name="connsiteY6" fmla="*/ 419100 h 504825"/>
                <a:gd name="connsiteX7" fmla="*/ 666750 w 1295400"/>
                <a:gd name="connsiteY7" fmla="*/ 238125 h 504825"/>
                <a:gd name="connsiteX8" fmla="*/ 809625 w 1295400"/>
                <a:gd name="connsiteY8" fmla="*/ 400050 h 504825"/>
                <a:gd name="connsiteX9" fmla="*/ 857250 w 1295400"/>
                <a:gd name="connsiteY9" fmla="*/ 266700 h 504825"/>
                <a:gd name="connsiteX10" fmla="*/ 942975 w 1295400"/>
                <a:gd name="connsiteY10" fmla="*/ 371475 h 504825"/>
                <a:gd name="connsiteX11" fmla="*/ 1076325 w 1295400"/>
                <a:gd name="connsiteY11" fmla="*/ 209550 h 504825"/>
                <a:gd name="connsiteX12" fmla="*/ 1209675 w 1295400"/>
                <a:gd name="connsiteY12" fmla="*/ 304800 h 504825"/>
                <a:gd name="connsiteX13" fmla="*/ 1257300 w 1295400"/>
                <a:gd name="connsiteY13" fmla="*/ 95250 h 504825"/>
                <a:gd name="connsiteX14" fmla="*/ 1295400 w 1295400"/>
                <a:gd name="connsiteY14" fmla="*/ 409575 h 504825"/>
                <a:gd name="connsiteX15" fmla="*/ 1257300 w 1295400"/>
                <a:gd name="connsiteY15" fmla="*/ 485775 h 504825"/>
                <a:gd name="connsiteX16" fmla="*/ 1000125 w 1295400"/>
                <a:gd name="connsiteY16" fmla="*/ 504825 h 504825"/>
                <a:gd name="connsiteX17" fmla="*/ 419100 w 1295400"/>
                <a:gd name="connsiteY17" fmla="*/ 504825 h 504825"/>
                <a:gd name="connsiteX18" fmla="*/ 76200 w 1295400"/>
                <a:gd name="connsiteY18" fmla="*/ 447675 h 504825"/>
                <a:gd name="connsiteX19" fmla="*/ 0 w 1295400"/>
                <a:gd name="connsiteY19" fmla="*/ 342900 h 504825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104344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104344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104344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9184"/>
                <a:gd name="connsiteY0" fmla="*/ 347662 h 509587"/>
                <a:gd name="connsiteX1" fmla="*/ 0 w 1309184"/>
                <a:gd name="connsiteY1" fmla="*/ 0 h 509587"/>
                <a:gd name="connsiteX2" fmla="*/ 99321 w 1309184"/>
                <a:gd name="connsiteY2" fmla="*/ 271462 h 509587"/>
                <a:gd name="connsiteX3" fmla="*/ 247219 w 1309184"/>
                <a:gd name="connsiteY3" fmla="*/ 119062 h 509587"/>
                <a:gd name="connsiteX4" fmla="*/ 342469 w 1309184"/>
                <a:gd name="connsiteY4" fmla="*/ 357187 h 509587"/>
                <a:gd name="connsiteX5" fmla="*/ 345930 w 1309184"/>
                <a:gd name="connsiteY5" fmla="*/ 185737 h 509587"/>
                <a:gd name="connsiteX6" fmla="*/ 542494 w 1309184"/>
                <a:gd name="connsiteY6" fmla="*/ 423862 h 509587"/>
                <a:gd name="connsiteX7" fmla="*/ 630642 w 1309184"/>
                <a:gd name="connsiteY7" fmla="*/ 228599 h 509587"/>
                <a:gd name="connsiteX8" fmla="*/ 818719 w 1309184"/>
                <a:gd name="connsiteY8" fmla="*/ 404812 h 509587"/>
                <a:gd name="connsiteX9" fmla="*/ 871366 w 1309184"/>
                <a:gd name="connsiteY9" fmla="*/ 240506 h 509587"/>
                <a:gd name="connsiteX10" fmla="*/ 952069 w 1309184"/>
                <a:gd name="connsiteY10" fmla="*/ 376237 h 509587"/>
                <a:gd name="connsiteX11" fmla="*/ 1085419 w 1309184"/>
                <a:gd name="connsiteY11" fmla="*/ 214312 h 509587"/>
                <a:gd name="connsiteX12" fmla="*/ 1218769 w 1309184"/>
                <a:gd name="connsiteY12" fmla="*/ 309562 h 509587"/>
                <a:gd name="connsiteX13" fmla="*/ 1266394 w 1309184"/>
                <a:gd name="connsiteY13" fmla="*/ 100012 h 509587"/>
                <a:gd name="connsiteX14" fmla="*/ 1304494 w 1309184"/>
                <a:gd name="connsiteY14" fmla="*/ 414337 h 509587"/>
                <a:gd name="connsiteX15" fmla="*/ 1266394 w 1309184"/>
                <a:gd name="connsiteY15" fmla="*/ 490537 h 509587"/>
                <a:gd name="connsiteX16" fmla="*/ 1009219 w 1309184"/>
                <a:gd name="connsiteY16" fmla="*/ 509587 h 509587"/>
                <a:gd name="connsiteX17" fmla="*/ 428194 w 1309184"/>
                <a:gd name="connsiteY17" fmla="*/ 509587 h 509587"/>
                <a:gd name="connsiteX18" fmla="*/ 85294 w 1309184"/>
                <a:gd name="connsiteY18" fmla="*/ 452437 h 509587"/>
                <a:gd name="connsiteX19" fmla="*/ 9094 w 1309184"/>
                <a:gd name="connsiteY19" fmla="*/ 347662 h 509587"/>
                <a:gd name="connsiteX0" fmla="*/ 9094 w 1309184"/>
                <a:gd name="connsiteY0" fmla="*/ 347662 h 509587"/>
                <a:gd name="connsiteX1" fmla="*/ 0 w 1309184"/>
                <a:gd name="connsiteY1" fmla="*/ 0 h 509587"/>
                <a:gd name="connsiteX2" fmla="*/ 99321 w 1309184"/>
                <a:gd name="connsiteY2" fmla="*/ 271462 h 509587"/>
                <a:gd name="connsiteX3" fmla="*/ 247219 w 1309184"/>
                <a:gd name="connsiteY3" fmla="*/ 119062 h 509587"/>
                <a:gd name="connsiteX4" fmla="*/ 342469 w 1309184"/>
                <a:gd name="connsiteY4" fmla="*/ 357187 h 509587"/>
                <a:gd name="connsiteX5" fmla="*/ 345930 w 1309184"/>
                <a:gd name="connsiteY5" fmla="*/ 185737 h 509587"/>
                <a:gd name="connsiteX6" fmla="*/ 542494 w 1309184"/>
                <a:gd name="connsiteY6" fmla="*/ 423862 h 509587"/>
                <a:gd name="connsiteX7" fmla="*/ 630642 w 1309184"/>
                <a:gd name="connsiteY7" fmla="*/ 228599 h 509587"/>
                <a:gd name="connsiteX8" fmla="*/ 818719 w 1309184"/>
                <a:gd name="connsiteY8" fmla="*/ 404812 h 509587"/>
                <a:gd name="connsiteX9" fmla="*/ 871366 w 1309184"/>
                <a:gd name="connsiteY9" fmla="*/ 240506 h 509587"/>
                <a:gd name="connsiteX10" fmla="*/ 952069 w 1309184"/>
                <a:gd name="connsiteY10" fmla="*/ 376237 h 509587"/>
                <a:gd name="connsiteX11" fmla="*/ 1085419 w 1309184"/>
                <a:gd name="connsiteY11" fmla="*/ 214312 h 509587"/>
                <a:gd name="connsiteX12" fmla="*/ 1218769 w 1309184"/>
                <a:gd name="connsiteY12" fmla="*/ 309562 h 509587"/>
                <a:gd name="connsiteX13" fmla="*/ 1257683 w 1309184"/>
                <a:gd name="connsiteY13" fmla="*/ 249112 h 509587"/>
                <a:gd name="connsiteX14" fmla="*/ 1266394 w 1309184"/>
                <a:gd name="connsiteY14" fmla="*/ 100012 h 509587"/>
                <a:gd name="connsiteX15" fmla="*/ 1304494 w 1309184"/>
                <a:gd name="connsiteY15" fmla="*/ 414337 h 509587"/>
                <a:gd name="connsiteX16" fmla="*/ 1266394 w 1309184"/>
                <a:gd name="connsiteY16" fmla="*/ 490537 h 509587"/>
                <a:gd name="connsiteX17" fmla="*/ 1009219 w 1309184"/>
                <a:gd name="connsiteY17" fmla="*/ 509587 h 509587"/>
                <a:gd name="connsiteX18" fmla="*/ 428194 w 1309184"/>
                <a:gd name="connsiteY18" fmla="*/ 509587 h 509587"/>
                <a:gd name="connsiteX19" fmla="*/ 85294 w 1309184"/>
                <a:gd name="connsiteY19" fmla="*/ 452437 h 509587"/>
                <a:gd name="connsiteX20" fmla="*/ 9094 w 1309184"/>
                <a:gd name="connsiteY20" fmla="*/ 347662 h 5095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309184" h="509587">
                  <a:moveTo>
                    <a:pt x="9094" y="347662"/>
                  </a:moveTo>
                  <a:cubicBezTo>
                    <a:pt x="6063" y="231775"/>
                    <a:pt x="25633" y="199231"/>
                    <a:pt x="0" y="0"/>
                  </a:cubicBezTo>
                  <a:cubicBezTo>
                    <a:pt x="59893" y="107156"/>
                    <a:pt x="64540" y="180975"/>
                    <a:pt x="99321" y="271462"/>
                  </a:cubicBezTo>
                  <a:cubicBezTo>
                    <a:pt x="148620" y="189706"/>
                    <a:pt x="197920" y="169862"/>
                    <a:pt x="247219" y="119062"/>
                  </a:cubicBezTo>
                  <a:cubicBezTo>
                    <a:pt x="213677" y="269874"/>
                    <a:pt x="310719" y="277812"/>
                    <a:pt x="342469" y="357187"/>
                  </a:cubicBezTo>
                  <a:cubicBezTo>
                    <a:pt x="351994" y="303212"/>
                    <a:pt x="343940" y="306387"/>
                    <a:pt x="345930" y="185737"/>
                  </a:cubicBezTo>
                  <a:cubicBezTo>
                    <a:pt x="436564" y="253206"/>
                    <a:pt x="476973" y="344487"/>
                    <a:pt x="542494" y="423862"/>
                  </a:cubicBezTo>
                  <a:cubicBezTo>
                    <a:pt x="586944" y="363537"/>
                    <a:pt x="643952" y="346074"/>
                    <a:pt x="630642" y="228599"/>
                  </a:cubicBezTo>
                  <a:lnTo>
                    <a:pt x="818719" y="404812"/>
                  </a:lnTo>
                  <a:cubicBezTo>
                    <a:pt x="836268" y="350043"/>
                    <a:pt x="806103" y="311944"/>
                    <a:pt x="871366" y="240506"/>
                  </a:cubicBezTo>
                  <a:cubicBezTo>
                    <a:pt x="893244" y="333375"/>
                    <a:pt x="925168" y="330993"/>
                    <a:pt x="952069" y="376237"/>
                  </a:cubicBezTo>
                  <a:cubicBezTo>
                    <a:pt x="996519" y="322262"/>
                    <a:pt x="1048504" y="323056"/>
                    <a:pt x="1085419" y="214312"/>
                  </a:cubicBezTo>
                  <a:cubicBezTo>
                    <a:pt x="1154983" y="231774"/>
                    <a:pt x="1174319" y="277812"/>
                    <a:pt x="1218769" y="309562"/>
                  </a:cubicBezTo>
                  <a:cubicBezTo>
                    <a:pt x="1225881" y="267187"/>
                    <a:pt x="1250571" y="291487"/>
                    <a:pt x="1257683" y="249112"/>
                  </a:cubicBezTo>
                  <a:lnTo>
                    <a:pt x="1266394" y="100012"/>
                  </a:lnTo>
                  <a:cubicBezTo>
                    <a:pt x="1341876" y="319087"/>
                    <a:pt x="1291794" y="309562"/>
                    <a:pt x="1304494" y="414337"/>
                  </a:cubicBezTo>
                  <a:lnTo>
                    <a:pt x="1266394" y="490537"/>
                  </a:lnTo>
                  <a:lnTo>
                    <a:pt x="1009219" y="509587"/>
                  </a:lnTo>
                  <a:lnTo>
                    <a:pt x="428194" y="509587"/>
                  </a:lnTo>
                  <a:lnTo>
                    <a:pt x="85294" y="452437"/>
                  </a:lnTo>
                  <a:lnTo>
                    <a:pt x="9094" y="347662"/>
                  </a:lnTo>
                  <a:close/>
                </a:path>
              </a:pathLst>
            </a:custGeom>
            <a:gradFill flip="none" rotWithShape="1">
              <a:gsLst>
                <a:gs pos="43000">
                  <a:srgbClr val="FF0000"/>
                </a:gs>
                <a:gs pos="59000">
                  <a:schemeClr val="accent6">
                    <a:lumMod val="60000"/>
                    <a:lumOff val="40000"/>
                  </a:schemeClr>
                </a:gs>
                <a:gs pos="77000">
                  <a:srgbClr val="FFFF00"/>
                </a:gs>
              </a:gsLst>
              <a:lin ang="5400000" scaled="0"/>
              <a:tileRect/>
            </a:gradFill>
            <a:ln>
              <a:noFill/>
            </a:ln>
            <a:effectLst>
              <a:glow rad="139700">
                <a:srgbClr val="FFFF00">
                  <a:alpha val="40000"/>
                </a:srgbClr>
              </a:glow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Forme libre 9"/>
            <p:cNvSpPr/>
            <p:nvPr/>
          </p:nvSpPr>
          <p:spPr>
            <a:xfrm>
              <a:off x="3549218" y="3826538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Forme libre 11"/>
            <p:cNvSpPr/>
            <p:nvPr/>
          </p:nvSpPr>
          <p:spPr>
            <a:xfrm>
              <a:off x="3648025" y="3833680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  <a:scene3d>
              <a:camera prst="orthographicFront">
                <a:rot lat="0" lon="20999997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Forme libre 12"/>
            <p:cNvSpPr/>
            <p:nvPr/>
          </p:nvSpPr>
          <p:spPr>
            <a:xfrm flipH="1">
              <a:off x="4428950" y="3853923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" name="Forme libre 13"/>
            <p:cNvSpPr/>
            <p:nvPr/>
          </p:nvSpPr>
          <p:spPr>
            <a:xfrm flipH="1">
              <a:off x="4527757" y="3861065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Forme libre 14"/>
            <p:cNvSpPr/>
            <p:nvPr/>
          </p:nvSpPr>
          <p:spPr>
            <a:xfrm flipH="1">
              <a:off x="4624659" y="3861065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  <a:scene3d>
              <a:camera prst="orthographicFront">
                <a:rot lat="0" lon="20999997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Forme libre 16"/>
            <p:cNvSpPr/>
            <p:nvPr/>
          </p:nvSpPr>
          <p:spPr>
            <a:xfrm rot="1020000">
              <a:off x="3741515" y="3852745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Forme libre 18"/>
            <p:cNvSpPr/>
            <p:nvPr/>
          </p:nvSpPr>
          <p:spPr>
            <a:xfrm rot="20580000" flipH="1">
              <a:off x="4235609" y="3845759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Forme libre 19"/>
            <p:cNvSpPr/>
            <p:nvPr/>
          </p:nvSpPr>
          <p:spPr>
            <a:xfrm rot="20580000" flipH="1">
              <a:off x="4335460" y="3852745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Forme libre 21"/>
            <p:cNvSpPr/>
            <p:nvPr/>
          </p:nvSpPr>
          <p:spPr>
            <a:xfrm rot="1440000">
              <a:off x="3838534" y="3859536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3" name="Forme libre 22"/>
            <p:cNvSpPr/>
            <p:nvPr/>
          </p:nvSpPr>
          <p:spPr>
            <a:xfrm rot="1440000">
              <a:off x="3935889" y="3866369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" name="Forme libre 24"/>
            <p:cNvSpPr/>
            <p:nvPr/>
          </p:nvSpPr>
          <p:spPr>
            <a:xfrm rot="1440000">
              <a:off x="4034242" y="3855964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6" name="Forme libre 25"/>
            <p:cNvSpPr/>
            <p:nvPr/>
          </p:nvSpPr>
          <p:spPr>
            <a:xfrm rot="1440000">
              <a:off x="4131597" y="3862797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Forme libre 29"/>
            <p:cNvSpPr/>
            <p:nvPr/>
          </p:nvSpPr>
          <p:spPr>
            <a:xfrm>
              <a:off x="3589705" y="2445642"/>
              <a:ext cx="188061" cy="714375"/>
            </a:xfrm>
            <a:custGeom>
              <a:avLst/>
              <a:gdLst>
                <a:gd name="connsiteX0" fmla="*/ 0 w 188061"/>
                <a:gd name="connsiteY0" fmla="*/ 0 h 714375"/>
                <a:gd name="connsiteX1" fmla="*/ 180975 w 188061"/>
                <a:gd name="connsiteY1" fmla="*/ 228600 h 714375"/>
                <a:gd name="connsiteX2" fmla="*/ 152400 w 188061"/>
                <a:gd name="connsiteY2" fmla="*/ 504825 h 714375"/>
                <a:gd name="connsiteX3" fmla="*/ 161925 w 188061"/>
                <a:gd name="connsiteY3" fmla="*/ 714375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061" h="714375">
                  <a:moveTo>
                    <a:pt x="0" y="0"/>
                  </a:moveTo>
                  <a:cubicBezTo>
                    <a:pt x="77787" y="72231"/>
                    <a:pt x="155575" y="144463"/>
                    <a:pt x="180975" y="228600"/>
                  </a:cubicBezTo>
                  <a:cubicBezTo>
                    <a:pt x="206375" y="312738"/>
                    <a:pt x="155575" y="423863"/>
                    <a:pt x="152400" y="504825"/>
                  </a:cubicBezTo>
                  <a:cubicBezTo>
                    <a:pt x="149225" y="585787"/>
                    <a:pt x="155575" y="650081"/>
                    <a:pt x="161925" y="714375"/>
                  </a:cubicBez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Forme libre 30"/>
            <p:cNvSpPr/>
            <p:nvPr/>
          </p:nvSpPr>
          <p:spPr>
            <a:xfrm>
              <a:off x="4475187" y="2296979"/>
              <a:ext cx="190500" cy="857250"/>
            </a:xfrm>
            <a:custGeom>
              <a:avLst/>
              <a:gdLst>
                <a:gd name="connsiteX0" fmla="*/ 190500 w 190500"/>
                <a:gd name="connsiteY0" fmla="*/ 0 h 857250"/>
                <a:gd name="connsiteX1" fmla="*/ 76200 w 190500"/>
                <a:gd name="connsiteY1" fmla="*/ 219075 h 857250"/>
                <a:gd name="connsiteX2" fmla="*/ 57150 w 190500"/>
                <a:gd name="connsiteY2" fmla="*/ 552450 h 857250"/>
                <a:gd name="connsiteX3" fmla="*/ 0 w 190500"/>
                <a:gd name="connsiteY3" fmla="*/ 857250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857250">
                  <a:moveTo>
                    <a:pt x="190500" y="0"/>
                  </a:moveTo>
                  <a:cubicBezTo>
                    <a:pt x="144462" y="63500"/>
                    <a:pt x="98425" y="127000"/>
                    <a:pt x="76200" y="219075"/>
                  </a:cubicBezTo>
                  <a:cubicBezTo>
                    <a:pt x="53975" y="311150"/>
                    <a:pt x="69850" y="446088"/>
                    <a:pt x="57150" y="552450"/>
                  </a:cubicBezTo>
                  <a:cubicBezTo>
                    <a:pt x="44450" y="658812"/>
                    <a:pt x="22225" y="758031"/>
                    <a:pt x="0" y="857250"/>
                  </a:cubicBez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Forme libre 31"/>
            <p:cNvSpPr/>
            <p:nvPr/>
          </p:nvSpPr>
          <p:spPr>
            <a:xfrm>
              <a:off x="3880708" y="1720451"/>
              <a:ext cx="321059" cy="1345645"/>
            </a:xfrm>
            <a:custGeom>
              <a:avLst/>
              <a:gdLst>
                <a:gd name="connsiteX0" fmla="*/ 845 w 321059"/>
                <a:gd name="connsiteY0" fmla="*/ 1432 h 1345645"/>
                <a:gd name="connsiteX1" fmla="*/ 219920 w 321059"/>
                <a:gd name="connsiteY1" fmla="*/ 230032 h 1345645"/>
                <a:gd name="connsiteX2" fmla="*/ 134195 w 321059"/>
                <a:gd name="connsiteY2" fmla="*/ 601507 h 1345645"/>
                <a:gd name="connsiteX3" fmla="*/ 315170 w 321059"/>
                <a:gd name="connsiteY3" fmla="*/ 1344457 h 1345645"/>
                <a:gd name="connsiteX4" fmla="*/ 229445 w 321059"/>
                <a:gd name="connsiteY4" fmla="*/ 763432 h 1345645"/>
                <a:gd name="connsiteX5" fmla="*/ 315170 w 321059"/>
                <a:gd name="connsiteY5" fmla="*/ 334807 h 1345645"/>
                <a:gd name="connsiteX6" fmla="*/ 845 w 321059"/>
                <a:gd name="connsiteY6" fmla="*/ 1432 h 13456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1059" h="1345645">
                  <a:moveTo>
                    <a:pt x="845" y="1432"/>
                  </a:moveTo>
                  <a:cubicBezTo>
                    <a:pt x="-15030" y="-16030"/>
                    <a:pt x="197695" y="130020"/>
                    <a:pt x="219920" y="230032"/>
                  </a:cubicBezTo>
                  <a:cubicBezTo>
                    <a:pt x="242145" y="330044"/>
                    <a:pt x="118320" y="415770"/>
                    <a:pt x="134195" y="601507"/>
                  </a:cubicBezTo>
                  <a:cubicBezTo>
                    <a:pt x="150070" y="787244"/>
                    <a:pt x="299295" y="1317470"/>
                    <a:pt x="315170" y="1344457"/>
                  </a:cubicBezTo>
                  <a:cubicBezTo>
                    <a:pt x="331045" y="1371445"/>
                    <a:pt x="229445" y="931707"/>
                    <a:pt x="229445" y="763432"/>
                  </a:cubicBezTo>
                  <a:cubicBezTo>
                    <a:pt x="229445" y="595157"/>
                    <a:pt x="348508" y="458632"/>
                    <a:pt x="315170" y="334807"/>
                  </a:cubicBezTo>
                  <a:cubicBezTo>
                    <a:pt x="281833" y="210982"/>
                    <a:pt x="16720" y="18894"/>
                    <a:pt x="845" y="1432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49" name="Groupe 148"/>
          <p:cNvGrpSpPr/>
          <p:nvPr/>
        </p:nvGrpSpPr>
        <p:grpSpPr>
          <a:xfrm>
            <a:off x="395536" y="2879631"/>
            <a:ext cx="2592288" cy="2429710"/>
            <a:chOff x="395536" y="2879631"/>
            <a:chExt cx="2592288" cy="2429710"/>
          </a:xfrm>
        </p:grpSpPr>
        <p:pic>
          <p:nvPicPr>
            <p:cNvPr id="35" name="Image 34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630" b="89630" l="0" r="1000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5536" y="3711355"/>
              <a:ext cx="2592288" cy="1597986"/>
            </a:xfrm>
            <a:prstGeom prst="rect">
              <a:avLst/>
            </a:prstGeom>
          </p:spPr>
        </p:pic>
        <p:grpSp>
          <p:nvGrpSpPr>
            <p:cNvPr id="37" name="Groupe 36"/>
            <p:cNvGrpSpPr/>
            <p:nvPr/>
          </p:nvGrpSpPr>
          <p:grpSpPr>
            <a:xfrm>
              <a:off x="516407" y="4927560"/>
              <a:ext cx="1152128" cy="324036"/>
              <a:chOff x="3462734" y="3969060"/>
              <a:chExt cx="1152128" cy="324036"/>
            </a:xfrm>
          </p:grpSpPr>
          <p:sp>
            <p:nvSpPr>
              <p:cNvPr id="54" name="Cylindre 53"/>
              <p:cNvSpPr/>
              <p:nvPr/>
            </p:nvSpPr>
            <p:spPr>
              <a:xfrm>
                <a:off x="3556459" y="4077072"/>
                <a:ext cx="964679" cy="216024"/>
              </a:xfrm>
              <a:prstGeom prst="can">
                <a:avLst>
                  <a:gd name="adj" fmla="val 50000"/>
                </a:avLst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5" name="Ellipse 54"/>
              <p:cNvSpPr/>
              <p:nvPr/>
            </p:nvSpPr>
            <p:spPr>
              <a:xfrm>
                <a:off x="3462734" y="3969060"/>
                <a:ext cx="1152128" cy="216024"/>
              </a:xfrm>
              <a:prstGeom prst="ellipse">
                <a:avLst/>
              </a:prstGeom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38" name="Forme libre 37"/>
            <p:cNvSpPr/>
            <p:nvPr/>
          </p:nvSpPr>
          <p:spPr>
            <a:xfrm>
              <a:off x="464790" y="4589677"/>
              <a:ext cx="1230691" cy="474662"/>
            </a:xfrm>
            <a:custGeom>
              <a:avLst/>
              <a:gdLst>
                <a:gd name="connsiteX0" fmla="*/ 0 w 1295400"/>
                <a:gd name="connsiteY0" fmla="*/ 342900 h 504825"/>
                <a:gd name="connsiteX1" fmla="*/ 28575 w 1295400"/>
                <a:gd name="connsiteY1" fmla="*/ 0 h 504825"/>
                <a:gd name="connsiteX2" fmla="*/ 95250 w 1295400"/>
                <a:gd name="connsiteY2" fmla="*/ 266700 h 504825"/>
                <a:gd name="connsiteX3" fmla="*/ 238125 w 1295400"/>
                <a:gd name="connsiteY3" fmla="*/ 114300 h 504825"/>
                <a:gd name="connsiteX4" fmla="*/ 333375 w 1295400"/>
                <a:gd name="connsiteY4" fmla="*/ 352425 h 504825"/>
                <a:gd name="connsiteX5" fmla="*/ 361950 w 1295400"/>
                <a:gd name="connsiteY5" fmla="*/ 190500 h 504825"/>
                <a:gd name="connsiteX6" fmla="*/ 533400 w 1295400"/>
                <a:gd name="connsiteY6" fmla="*/ 419100 h 504825"/>
                <a:gd name="connsiteX7" fmla="*/ 666750 w 1295400"/>
                <a:gd name="connsiteY7" fmla="*/ 238125 h 504825"/>
                <a:gd name="connsiteX8" fmla="*/ 809625 w 1295400"/>
                <a:gd name="connsiteY8" fmla="*/ 400050 h 504825"/>
                <a:gd name="connsiteX9" fmla="*/ 857250 w 1295400"/>
                <a:gd name="connsiteY9" fmla="*/ 266700 h 504825"/>
                <a:gd name="connsiteX10" fmla="*/ 942975 w 1295400"/>
                <a:gd name="connsiteY10" fmla="*/ 371475 h 504825"/>
                <a:gd name="connsiteX11" fmla="*/ 1076325 w 1295400"/>
                <a:gd name="connsiteY11" fmla="*/ 209550 h 504825"/>
                <a:gd name="connsiteX12" fmla="*/ 1209675 w 1295400"/>
                <a:gd name="connsiteY12" fmla="*/ 304800 h 504825"/>
                <a:gd name="connsiteX13" fmla="*/ 1257300 w 1295400"/>
                <a:gd name="connsiteY13" fmla="*/ 95250 h 504825"/>
                <a:gd name="connsiteX14" fmla="*/ 1295400 w 1295400"/>
                <a:gd name="connsiteY14" fmla="*/ 409575 h 504825"/>
                <a:gd name="connsiteX15" fmla="*/ 1257300 w 1295400"/>
                <a:gd name="connsiteY15" fmla="*/ 485775 h 504825"/>
                <a:gd name="connsiteX16" fmla="*/ 1000125 w 1295400"/>
                <a:gd name="connsiteY16" fmla="*/ 504825 h 504825"/>
                <a:gd name="connsiteX17" fmla="*/ 419100 w 1295400"/>
                <a:gd name="connsiteY17" fmla="*/ 504825 h 504825"/>
                <a:gd name="connsiteX18" fmla="*/ 76200 w 1295400"/>
                <a:gd name="connsiteY18" fmla="*/ 447675 h 504825"/>
                <a:gd name="connsiteX19" fmla="*/ 0 w 1295400"/>
                <a:gd name="connsiteY19" fmla="*/ 342900 h 504825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104344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104344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104344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9184"/>
                <a:gd name="connsiteY0" fmla="*/ 347662 h 509587"/>
                <a:gd name="connsiteX1" fmla="*/ 0 w 1309184"/>
                <a:gd name="connsiteY1" fmla="*/ 0 h 509587"/>
                <a:gd name="connsiteX2" fmla="*/ 99321 w 1309184"/>
                <a:gd name="connsiteY2" fmla="*/ 271462 h 509587"/>
                <a:gd name="connsiteX3" fmla="*/ 247219 w 1309184"/>
                <a:gd name="connsiteY3" fmla="*/ 119062 h 509587"/>
                <a:gd name="connsiteX4" fmla="*/ 342469 w 1309184"/>
                <a:gd name="connsiteY4" fmla="*/ 357187 h 509587"/>
                <a:gd name="connsiteX5" fmla="*/ 345930 w 1309184"/>
                <a:gd name="connsiteY5" fmla="*/ 185737 h 509587"/>
                <a:gd name="connsiteX6" fmla="*/ 542494 w 1309184"/>
                <a:gd name="connsiteY6" fmla="*/ 423862 h 509587"/>
                <a:gd name="connsiteX7" fmla="*/ 630642 w 1309184"/>
                <a:gd name="connsiteY7" fmla="*/ 228599 h 509587"/>
                <a:gd name="connsiteX8" fmla="*/ 818719 w 1309184"/>
                <a:gd name="connsiteY8" fmla="*/ 404812 h 509587"/>
                <a:gd name="connsiteX9" fmla="*/ 871366 w 1309184"/>
                <a:gd name="connsiteY9" fmla="*/ 240506 h 509587"/>
                <a:gd name="connsiteX10" fmla="*/ 952069 w 1309184"/>
                <a:gd name="connsiteY10" fmla="*/ 376237 h 509587"/>
                <a:gd name="connsiteX11" fmla="*/ 1085419 w 1309184"/>
                <a:gd name="connsiteY11" fmla="*/ 214312 h 509587"/>
                <a:gd name="connsiteX12" fmla="*/ 1218769 w 1309184"/>
                <a:gd name="connsiteY12" fmla="*/ 309562 h 509587"/>
                <a:gd name="connsiteX13" fmla="*/ 1266394 w 1309184"/>
                <a:gd name="connsiteY13" fmla="*/ 100012 h 509587"/>
                <a:gd name="connsiteX14" fmla="*/ 1304494 w 1309184"/>
                <a:gd name="connsiteY14" fmla="*/ 414337 h 509587"/>
                <a:gd name="connsiteX15" fmla="*/ 1266394 w 1309184"/>
                <a:gd name="connsiteY15" fmla="*/ 490537 h 509587"/>
                <a:gd name="connsiteX16" fmla="*/ 1009219 w 1309184"/>
                <a:gd name="connsiteY16" fmla="*/ 509587 h 509587"/>
                <a:gd name="connsiteX17" fmla="*/ 428194 w 1309184"/>
                <a:gd name="connsiteY17" fmla="*/ 509587 h 509587"/>
                <a:gd name="connsiteX18" fmla="*/ 85294 w 1309184"/>
                <a:gd name="connsiteY18" fmla="*/ 452437 h 509587"/>
                <a:gd name="connsiteX19" fmla="*/ 9094 w 1309184"/>
                <a:gd name="connsiteY19" fmla="*/ 347662 h 509587"/>
                <a:gd name="connsiteX0" fmla="*/ 9094 w 1309184"/>
                <a:gd name="connsiteY0" fmla="*/ 347662 h 509587"/>
                <a:gd name="connsiteX1" fmla="*/ 0 w 1309184"/>
                <a:gd name="connsiteY1" fmla="*/ 0 h 509587"/>
                <a:gd name="connsiteX2" fmla="*/ 99321 w 1309184"/>
                <a:gd name="connsiteY2" fmla="*/ 271462 h 509587"/>
                <a:gd name="connsiteX3" fmla="*/ 247219 w 1309184"/>
                <a:gd name="connsiteY3" fmla="*/ 119062 h 509587"/>
                <a:gd name="connsiteX4" fmla="*/ 342469 w 1309184"/>
                <a:gd name="connsiteY4" fmla="*/ 357187 h 509587"/>
                <a:gd name="connsiteX5" fmla="*/ 345930 w 1309184"/>
                <a:gd name="connsiteY5" fmla="*/ 185737 h 509587"/>
                <a:gd name="connsiteX6" fmla="*/ 542494 w 1309184"/>
                <a:gd name="connsiteY6" fmla="*/ 423862 h 509587"/>
                <a:gd name="connsiteX7" fmla="*/ 630642 w 1309184"/>
                <a:gd name="connsiteY7" fmla="*/ 228599 h 509587"/>
                <a:gd name="connsiteX8" fmla="*/ 818719 w 1309184"/>
                <a:gd name="connsiteY8" fmla="*/ 404812 h 509587"/>
                <a:gd name="connsiteX9" fmla="*/ 871366 w 1309184"/>
                <a:gd name="connsiteY9" fmla="*/ 240506 h 509587"/>
                <a:gd name="connsiteX10" fmla="*/ 952069 w 1309184"/>
                <a:gd name="connsiteY10" fmla="*/ 376237 h 509587"/>
                <a:gd name="connsiteX11" fmla="*/ 1085419 w 1309184"/>
                <a:gd name="connsiteY11" fmla="*/ 214312 h 509587"/>
                <a:gd name="connsiteX12" fmla="*/ 1218769 w 1309184"/>
                <a:gd name="connsiteY12" fmla="*/ 309562 h 509587"/>
                <a:gd name="connsiteX13" fmla="*/ 1257683 w 1309184"/>
                <a:gd name="connsiteY13" fmla="*/ 249112 h 509587"/>
                <a:gd name="connsiteX14" fmla="*/ 1266394 w 1309184"/>
                <a:gd name="connsiteY14" fmla="*/ 100012 h 509587"/>
                <a:gd name="connsiteX15" fmla="*/ 1304494 w 1309184"/>
                <a:gd name="connsiteY15" fmla="*/ 414337 h 509587"/>
                <a:gd name="connsiteX16" fmla="*/ 1266394 w 1309184"/>
                <a:gd name="connsiteY16" fmla="*/ 490537 h 509587"/>
                <a:gd name="connsiteX17" fmla="*/ 1009219 w 1309184"/>
                <a:gd name="connsiteY17" fmla="*/ 509587 h 509587"/>
                <a:gd name="connsiteX18" fmla="*/ 428194 w 1309184"/>
                <a:gd name="connsiteY18" fmla="*/ 509587 h 509587"/>
                <a:gd name="connsiteX19" fmla="*/ 85294 w 1309184"/>
                <a:gd name="connsiteY19" fmla="*/ 452437 h 509587"/>
                <a:gd name="connsiteX20" fmla="*/ 9094 w 1309184"/>
                <a:gd name="connsiteY20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57683 w 1304494"/>
                <a:gd name="connsiteY13" fmla="*/ 249112 h 509587"/>
                <a:gd name="connsiteX14" fmla="*/ 1212821 w 1304494"/>
                <a:gd name="connsiteY14" fmla="*/ 68262 h 509587"/>
                <a:gd name="connsiteX15" fmla="*/ 1304494 w 1304494"/>
                <a:gd name="connsiteY15" fmla="*/ 414337 h 509587"/>
                <a:gd name="connsiteX16" fmla="*/ 1266394 w 1304494"/>
                <a:gd name="connsiteY16" fmla="*/ 490537 h 509587"/>
                <a:gd name="connsiteX17" fmla="*/ 1009219 w 1304494"/>
                <a:gd name="connsiteY17" fmla="*/ 509587 h 509587"/>
                <a:gd name="connsiteX18" fmla="*/ 428194 w 1304494"/>
                <a:gd name="connsiteY18" fmla="*/ 509587 h 509587"/>
                <a:gd name="connsiteX19" fmla="*/ 85294 w 1304494"/>
                <a:gd name="connsiteY19" fmla="*/ 452437 h 509587"/>
                <a:gd name="connsiteX20" fmla="*/ 9094 w 1304494"/>
                <a:gd name="connsiteY20" fmla="*/ 347662 h 509587"/>
                <a:gd name="connsiteX0" fmla="*/ 9094 w 1306880"/>
                <a:gd name="connsiteY0" fmla="*/ 347662 h 509587"/>
                <a:gd name="connsiteX1" fmla="*/ 0 w 1306880"/>
                <a:gd name="connsiteY1" fmla="*/ 0 h 509587"/>
                <a:gd name="connsiteX2" fmla="*/ 99321 w 1306880"/>
                <a:gd name="connsiteY2" fmla="*/ 271462 h 509587"/>
                <a:gd name="connsiteX3" fmla="*/ 247219 w 1306880"/>
                <a:gd name="connsiteY3" fmla="*/ 119062 h 509587"/>
                <a:gd name="connsiteX4" fmla="*/ 342469 w 1306880"/>
                <a:gd name="connsiteY4" fmla="*/ 357187 h 509587"/>
                <a:gd name="connsiteX5" fmla="*/ 345930 w 1306880"/>
                <a:gd name="connsiteY5" fmla="*/ 185737 h 509587"/>
                <a:gd name="connsiteX6" fmla="*/ 542494 w 1306880"/>
                <a:gd name="connsiteY6" fmla="*/ 423862 h 509587"/>
                <a:gd name="connsiteX7" fmla="*/ 630642 w 1306880"/>
                <a:gd name="connsiteY7" fmla="*/ 228599 h 509587"/>
                <a:gd name="connsiteX8" fmla="*/ 818719 w 1306880"/>
                <a:gd name="connsiteY8" fmla="*/ 404812 h 509587"/>
                <a:gd name="connsiteX9" fmla="*/ 871366 w 1306880"/>
                <a:gd name="connsiteY9" fmla="*/ 240506 h 509587"/>
                <a:gd name="connsiteX10" fmla="*/ 952069 w 1306880"/>
                <a:gd name="connsiteY10" fmla="*/ 376237 h 509587"/>
                <a:gd name="connsiteX11" fmla="*/ 1085419 w 1306880"/>
                <a:gd name="connsiteY11" fmla="*/ 214312 h 509587"/>
                <a:gd name="connsiteX12" fmla="*/ 1218769 w 1306880"/>
                <a:gd name="connsiteY12" fmla="*/ 309562 h 509587"/>
                <a:gd name="connsiteX13" fmla="*/ 1257683 w 1306880"/>
                <a:gd name="connsiteY13" fmla="*/ 249112 h 509587"/>
                <a:gd name="connsiteX14" fmla="*/ 1212821 w 1306880"/>
                <a:gd name="connsiteY14" fmla="*/ 68262 h 509587"/>
                <a:gd name="connsiteX15" fmla="*/ 1304494 w 1306880"/>
                <a:gd name="connsiteY15" fmla="*/ 414337 h 509587"/>
                <a:gd name="connsiteX16" fmla="*/ 1266394 w 1306880"/>
                <a:gd name="connsiteY16" fmla="*/ 490537 h 509587"/>
                <a:gd name="connsiteX17" fmla="*/ 1009219 w 1306880"/>
                <a:gd name="connsiteY17" fmla="*/ 509587 h 509587"/>
                <a:gd name="connsiteX18" fmla="*/ 428194 w 1306880"/>
                <a:gd name="connsiteY18" fmla="*/ 509587 h 509587"/>
                <a:gd name="connsiteX19" fmla="*/ 85294 w 1306880"/>
                <a:gd name="connsiteY19" fmla="*/ 452437 h 509587"/>
                <a:gd name="connsiteX20" fmla="*/ 9094 w 1306880"/>
                <a:gd name="connsiteY20" fmla="*/ 347662 h 509587"/>
                <a:gd name="connsiteX0" fmla="*/ 9094 w 1306880"/>
                <a:gd name="connsiteY0" fmla="*/ 347662 h 509587"/>
                <a:gd name="connsiteX1" fmla="*/ 0 w 1306880"/>
                <a:gd name="connsiteY1" fmla="*/ 0 h 509587"/>
                <a:gd name="connsiteX2" fmla="*/ 99321 w 1306880"/>
                <a:gd name="connsiteY2" fmla="*/ 271462 h 509587"/>
                <a:gd name="connsiteX3" fmla="*/ 247219 w 1306880"/>
                <a:gd name="connsiteY3" fmla="*/ 119062 h 509587"/>
                <a:gd name="connsiteX4" fmla="*/ 342469 w 1306880"/>
                <a:gd name="connsiteY4" fmla="*/ 357187 h 509587"/>
                <a:gd name="connsiteX5" fmla="*/ 345930 w 1306880"/>
                <a:gd name="connsiteY5" fmla="*/ 185737 h 509587"/>
                <a:gd name="connsiteX6" fmla="*/ 542494 w 1306880"/>
                <a:gd name="connsiteY6" fmla="*/ 423862 h 509587"/>
                <a:gd name="connsiteX7" fmla="*/ 630642 w 1306880"/>
                <a:gd name="connsiteY7" fmla="*/ 228599 h 509587"/>
                <a:gd name="connsiteX8" fmla="*/ 818719 w 1306880"/>
                <a:gd name="connsiteY8" fmla="*/ 404812 h 509587"/>
                <a:gd name="connsiteX9" fmla="*/ 871366 w 1306880"/>
                <a:gd name="connsiteY9" fmla="*/ 240506 h 509587"/>
                <a:gd name="connsiteX10" fmla="*/ 952069 w 1306880"/>
                <a:gd name="connsiteY10" fmla="*/ 376237 h 509587"/>
                <a:gd name="connsiteX11" fmla="*/ 1085419 w 1306880"/>
                <a:gd name="connsiteY11" fmla="*/ 214312 h 509587"/>
                <a:gd name="connsiteX12" fmla="*/ 1218769 w 1306880"/>
                <a:gd name="connsiteY12" fmla="*/ 309562 h 509587"/>
                <a:gd name="connsiteX13" fmla="*/ 1244289 w 1306880"/>
                <a:gd name="connsiteY13" fmla="*/ 242762 h 509587"/>
                <a:gd name="connsiteX14" fmla="*/ 1212821 w 1306880"/>
                <a:gd name="connsiteY14" fmla="*/ 68262 h 509587"/>
                <a:gd name="connsiteX15" fmla="*/ 1304494 w 1306880"/>
                <a:gd name="connsiteY15" fmla="*/ 414337 h 509587"/>
                <a:gd name="connsiteX16" fmla="*/ 1266394 w 1306880"/>
                <a:gd name="connsiteY16" fmla="*/ 490537 h 509587"/>
                <a:gd name="connsiteX17" fmla="*/ 1009219 w 1306880"/>
                <a:gd name="connsiteY17" fmla="*/ 509587 h 509587"/>
                <a:gd name="connsiteX18" fmla="*/ 428194 w 1306880"/>
                <a:gd name="connsiteY18" fmla="*/ 509587 h 509587"/>
                <a:gd name="connsiteX19" fmla="*/ 85294 w 1306880"/>
                <a:gd name="connsiteY19" fmla="*/ 452437 h 509587"/>
                <a:gd name="connsiteX20" fmla="*/ 9094 w 1306880"/>
                <a:gd name="connsiteY20" fmla="*/ 347662 h 509587"/>
                <a:gd name="connsiteX0" fmla="*/ 9094 w 1306880"/>
                <a:gd name="connsiteY0" fmla="*/ 347662 h 509587"/>
                <a:gd name="connsiteX1" fmla="*/ 0 w 1306880"/>
                <a:gd name="connsiteY1" fmla="*/ 0 h 509587"/>
                <a:gd name="connsiteX2" fmla="*/ 99321 w 1306880"/>
                <a:gd name="connsiteY2" fmla="*/ 271462 h 509587"/>
                <a:gd name="connsiteX3" fmla="*/ 247219 w 1306880"/>
                <a:gd name="connsiteY3" fmla="*/ 119062 h 509587"/>
                <a:gd name="connsiteX4" fmla="*/ 342469 w 1306880"/>
                <a:gd name="connsiteY4" fmla="*/ 357187 h 509587"/>
                <a:gd name="connsiteX5" fmla="*/ 345930 w 1306880"/>
                <a:gd name="connsiteY5" fmla="*/ 185737 h 509587"/>
                <a:gd name="connsiteX6" fmla="*/ 542494 w 1306880"/>
                <a:gd name="connsiteY6" fmla="*/ 423862 h 509587"/>
                <a:gd name="connsiteX7" fmla="*/ 630642 w 1306880"/>
                <a:gd name="connsiteY7" fmla="*/ 228599 h 509587"/>
                <a:gd name="connsiteX8" fmla="*/ 818719 w 1306880"/>
                <a:gd name="connsiteY8" fmla="*/ 404812 h 509587"/>
                <a:gd name="connsiteX9" fmla="*/ 871366 w 1306880"/>
                <a:gd name="connsiteY9" fmla="*/ 240506 h 509587"/>
                <a:gd name="connsiteX10" fmla="*/ 952069 w 1306880"/>
                <a:gd name="connsiteY10" fmla="*/ 376237 h 509587"/>
                <a:gd name="connsiteX11" fmla="*/ 1025149 w 1306880"/>
                <a:gd name="connsiteY11" fmla="*/ 204787 h 509587"/>
                <a:gd name="connsiteX12" fmla="*/ 1218769 w 1306880"/>
                <a:gd name="connsiteY12" fmla="*/ 309562 h 509587"/>
                <a:gd name="connsiteX13" fmla="*/ 1244289 w 1306880"/>
                <a:gd name="connsiteY13" fmla="*/ 242762 h 509587"/>
                <a:gd name="connsiteX14" fmla="*/ 1212821 w 1306880"/>
                <a:gd name="connsiteY14" fmla="*/ 68262 h 509587"/>
                <a:gd name="connsiteX15" fmla="*/ 1304494 w 1306880"/>
                <a:gd name="connsiteY15" fmla="*/ 414337 h 509587"/>
                <a:gd name="connsiteX16" fmla="*/ 1266394 w 1306880"/>
                <a:gd name="connsiteY16" fmla="*/ 490537 h 509587"/>
                <a:gd name="connsiteX17" fmla="*/ 1009219 w 1306880"/>
                <a:gd name="connsiteY17" fmla="*/ 509587 h 509587"/>
                <a:gd name="connsiteX18" fmla="*/ 428194 w 1306880"/>
                <a:gd name="connsiteY18" fmla="*/ 509587 h 509587"/>
                <a:gd name="connsiteX19" fmla="*/ 85294 w 1306880"/>
                <a:gd name="connsiteY19" fmla="*/ 452437 h 509587"/>
                <a:gd name="connsiteX20" fmla="*/ 9094 w 1306880"/>
                <a:gd name="connsiteY20" fmla="*/ 347662 h 509587"/>
                <a:gd name="connsiteX0" fmla="*/ 9094 w 1306880"/>
                <a:gd name="connsiteY0" fmla="*/ 347662 h 509587"/>
                <a:gd name="connsiteX1" fmla="*/ 0 w 1306880"/>
                <a:gd name="connsiteY1" fmla="*/ 0 h 509587"/>
                <a:gd name="connsiteX2" fmla="*/ 99321 w 1306880"/>
                <a:gd name="connsiteY2" fmla="*/ 271462 h 509587"/>
                <a:gd name="connsiteX3" fmla="*/ 247219 w 1306880"/>
                <a:gd name="connsiteY3" fmla="*/ 119062 h 509587"/>
                <a:gd name="connsiteX4" fmla="*/ 342469 w 1306880"/>
                <a:gd name="connsiteY4" fmla="*/ 357187 h 509587"/>
                <a:gd name="connsiteX5" fmla="*/ 345930 w 1306880"/>
                <a:gd name="connsiteY5" fmla="*/ 185737 h 509587"/>
                <a:gd name="connsiteX6" fmla="*/ 542494 w 1306880"/>
                <a:gd name="connsiteY6" fmla="*/ 423862 h 509587"/>
                <a:gd name="connsiteX7" fmla="*/ 630642 w 1306880"/>
                <a:gd name="connsiteY7" fmla="*/ 228599 h 509587"/>
                <a:gd name="connsiteX8" fmla="*/ 818719 w 1306880"/>
                <a:gd name="connsiteY8" fmla="*/ 404812 h 509587"/>
                <a:gd name="connsiteX9" fmla="*/ 871366 w 1306880"/>
                <a:gd name="connsiteY9" fmla="*/ 240506 h 509587"/>
                <a:gd name="connsiteX10" fmla="*/ 952069 w 1306880"/>
                <a:gd name="connsiteY10" fmla="*/ 376237 h 509587"/>
                <a:gd name="connsiteX11" fmla="*/ 1025149 w 1306880"/>
                <a:gd name="connsiteY11" fmla="*/ 204787 h 509587"/>
                <a:gd name="connsiteX12" fmla="*/ 1218769 w 1306880"/>
                <a:gd name="connsiteY12" fmla="*/ 309562 h 509587"/>
                <a:gd name="connsiteX13" fmla="*/ 1244289 w 1306880"/>
                <a:gd name="connsiteY13" fmla="*/ 242762 h 509587"/>
                <a:gd name="connsiteX14" fmla="*/ 1212821 w 1306880"/>
                <a:gd name="connsiteY14" fmla="*/ 68262 h 509587"/>
                <a:gd name="connsiteX15" fmla="*/ 1304494 w 1306880"/>
                <a:gd name="connsiteY15" fmla="*/ 414337 h 509587"/>
                <a:gd name="connsiteX16" fmla="*/ 1266394 w 1306880"/>
                <a:gd name="connsiteY16" fmla="*/ 490537 h 509587"/>
                <a:gd name="connsiteX17" fmla="*/ 1009219 w 1306880"/>
                <a:gd name="connsiteY17" fmla="*/ 509587 h 509587"/>
                <a:gd name="connsiteX18" fmla="*/ 428194 w 1306880"/>
                <a:gd name="connsiteY18" fmla="*/ 509587 h 509587"/>
                <a:gd name="connsiteX19" fmla="*/ 85294 w 1306880"/>
                <a:gd name="connsiteY19" fmla="*/ 452437 h 509587"/>
                <a:gd name="connsiteX20" fmla="*/ 9094 w 1306880"/>
                <a:gd name="connsiteY20" fmla="*/ 347662 h 509587"/>
                <a:gd name="connsiteX0" fmla="*/ 9094 w 1306880"/>
                <a:gd name="connsiteY0" fmla="*/ 347662 h 509587"/>
                <a:gd name="connsiteX1" fmla="*/ 0 w 1306880"/>
                <a:gd name="connsiteY1" fmla="*/ 0 h 509587"/>
                <a:gd name="connsiteX2" fmla="*/ 99321 w 1306880"/>
                <a:gd name="connsiteY2" fmla="*/ 271462 h 509587"/>
                <a:gd name="connsiteX3" fmla="*/ 247219 w 1306880"/>
                <a:gd name="connsiteY3" fmla="*/ 119062 h 509587"/>
                <a:gd name="connsiteX4" fmla="*/ 342469 w 1306880"/>
                <a:gd name="connsiteY4" fmla="*/ 357187 h 509587"/>
                <a:gd name="connsiteX5" fmla="*/ 345930 w 1306880"/>
                <a:gd name="connsiteY5" fmla="*/ 185737 h 509587"/>
                <a:gd name="connsiteX6" fmla="*/ 542494 w 1306880"/>
                <a:gd name="connsiteY6" fmla="*/ 423862 h 509587"/>
                <a:gd name="connsiteX7" fmla="*/ 630642 w 1306880"/>
                <a:gd name="connsiteY7" fmla="*/ 228599 h 509587"/>
                <a:gd name="connsiteX8" fmla="*/ 818719 w 1306880"/>
                <a:gd name="connsiteY8" fmla="*/ 404812 h 509587"/>
                <a:gd name="connsiteX9" fmla="*/ 901502 w 1306880"/>
                <a:gd name="connsiteY9" fmla="*/ 230981 h 509587"/>
                <a:gd name="connsiteX10" fmla="*/ 952069 w 1306880"/>
                <a:gd name="connsiteY10" fmla="*/ 376237 h 509587"/>
                <a:gd name="connsiteX11" fmla="*/ 1025149 w 1306880"/>
                <a:gd name="connsiteY11" fmla="*/ 204787 h 509587"/>
                <a:gd name="connsiteX12" fmla="*/ 1218769 w 1306880"/>
                <a:gd name="connsiteY12" fmla="*/ 309562 h 509587"/>
                <a:gd name="connsiteX13" fmla="*/ 1244289 w 1306880"/>
                <a:gd name="connsiteY13" fmla="*/ 242762 h 509587"/>
                <a:gd name="connsiteX14" fmla="*/ 1212821 w 1306880"/>
                <a:gd name="connsiteY14" fmla="*/ 68262 h 509587"/>
                <a:gd name="connsiteX15" fmla="*/ 1304494 w 1306880"/>
                <a:gd name="connsiteY15" fmla="*/ 414337 h 509587"/>
                <a:gd name="connsiteX16" fmla="*/ 1266394 w 1306880"/>
                <a:gd name="connsiteY16" fmla="*/ 490537 h 509587"/>
                <a:gd name="connsiteX17" fmla="*/ 1009219 w 1306880"/>
                <a:gd name="connsiteY17" fmla="*/ 509587 h 509587"/>
                <a:gd name="connsiteX18" fmla="*/ 428194 w 1306880"/>
                <a:gd name="connsiteY18" fmla="*/ 509587 h 509587"/>
                <a:gd name="connsiteX19" fmla="*/ 85294 w 1306880"/>
                <a:gd name="connsiteY19" fmla="*/ 452437 h 509587"/>
                <a:gd name="connsiteX20" fmla="*/ 9094 w 1306880"/>
                <a:gd name="connsiteY20" fmla="*/ 347662 h 509587"/>
                <a:gd name="connsiteX0" fmla="*/ 9094 w 1306880"/>
                <a:gd name="connsiteY0" fmla="*/ 347662 h 509587"/>
                <a:gd name="connsiteX1" fmla="*/ 0 w 1306880"/>
                <a:gd name="connsiteY1" fmla="*/ 0 h 509587"/>
                <a:gd name="connsiteX2" fmla="*/ 99321 w 1306880"/>
                <a:gd name="connsiteY2" fmla="*/ 271462 h 509587"/>
                <a:gd name="connsiteX3" fmla="*/ 247219 w 1306880"/>
                <a:gd name="connsiteY3" fmla="*/ 119062 h 509587"/>
                <a:gd name="connsiteX4" fmla="*/ 342469 w 1306880"/>
                <a:gd name="connsiteY4" fmla="*/ 357187 h 509587"/>
                <a:gd name="connsiteX5" fmla="*/ 382762 w 1306880"/>
                <a:gd name="connsiteY5" fmla="*/ 153987 h 509587"/>
                <a:gd name="connsiteX6" fmla="*/ 542494 w 1306880"/>
                <a:gd name="connsiteY6" fmla="*/ 423862 h 509587"/>
                <a:gd name="connsiteX7" fmla="*/ 630642 w 1306880"/>
                <a:gd name="connsiteY7" fmla="*/ 228599 h 509587"/>
                <a:gd name="connsiteX8" fmla="*/ 818719 w 1306880"/>
                <a:gd name="connsiteY8" fmla="*/ 404812 h 509587"/>
                <a:gd name="connsiteX9" fmla="*/ 901502 w 1306880"/>
                <a:gd name="connsiteY9" fmla="*/ 230981 h 509587"/>
                <a:gd name="connsiteX10" fmla="*/ 952069 w 1306880"/>
                <a:gd name="connsiteY10" fmla="*/ 376237 h 509587"/>
                <a:gd name="connsiteX11" fmla="*/ 1025149 w 1306880"/>
                <a:gd name="connsiteY11" fmla="*/ 204787 h 509587"/>
                <a:gd name="connsiteX12" fmla="*/ 1218769 w 1306880"/>
                <a:gd name="connsiteY12" fmla="*/ 309562 h 509587"/>
                <a:gd name="connsiteX13" fmla="*/ 1244289 w 1306880"/>
                <a:gd name="connsiteY13" fmla="*/ 242762 h 509587"/>
                <a:gd name="connsiteX14" fmla="*/ 1212821 w 1306880"/>
                <a:gd name="connsiteY14" fmla="*/ 68262 h 509587"/>
                <a:gd name="connsiteX15" fmla="*/ 1304494 w 1306880"/>
                <a:gd name="connsiteY15" fmla="*/ 414337 h 509587"/>
                <a:gd name="connsiteX16" fmla="*/ 1266394 w 1306880"/>
                <a:gd name="connsiteY16" fmla="*/ 490537 h 509587"/>
                <a:gd name="connsiteX17" fmla="*/ 1009219 w 1306880"/>
                <a:gd name="connsiteY17" fmla="*/ 509587 h 509587"/>
                <a:gd name="connsiteX18" fmla="*/ 428194 w 1306880"/>
                <a:gd name="connsiteY18" fmla="*/ 509587 h 509587"/>
                <a:gd name="connsiteX19" fmla="*/ 85294 w 1306880"/>
                <a:gd name="connsiteY19" fmla="*/ 452437 h 509587"/>
                <a:gd name="connsiteX20" fmla="*/ 9094 w 1306880"/>
                <a:gd name="connsiteY20" fmla="*/ 347662 h 509587"/>
                <a:gd name="connsiteX0" fmla="*/ 9094 w 1306880"/>
                <a:gd name="connsiteY0" fmla="*/ 347662 h 509587"/>
                <a:gd name="connsiteX1" fmla="*/ 0 w 1306880"/>
                <a:gd name="connsiteY1" fmla="*/ 0 h 509587"/>
                <a:gd name="connsiteX2" fmla="*/ 99321 w 1306880"/>
                <a:gd name="connsiteY2" fmla="*/ 271462 h 509587"/>
                <a:gd name="connsiteX3" fmla="*/ 247219 w 1306880"/>
                <a:gd name="connsiteY3" fmla="*/ 119062 h 509587"/>
                <a:gd name="connsiteX4" fmla="*/ 342469 w 1306880"/>
                <a:gd name="connsiteY4" fmla="*/ 357187 h 509587"/>
                <a:gd name="connsiteX5" fmla="*/ 382762 w 1306880"/>
                <a:gd name="connsiteY5" fmla="*/ 153987 h 509587"/>
                <a:gd name="connsiteX6" fmla="*/ 542494 w 1306880"/>
                <a:gd name="connsiteY6" fmla="*/ 423862 h 509587"/>
                <a:gd name="connsiteX7" fmla="*/ 630642 w 1306880"/>
                <a:gd name="connsiteY7" fmla="*/ 228599 h 509587"/>
                <a:gd name="connsiteX8" fmla="*/ 818719 w 1306880"/>
                <a:gd name="connsiteY8" fmla="*/ 404812 h 509587"/>
                <a:gd name="connsiteX9" fmla="*/ 901502 w 1306880"/>
                <a:gd name="connsiteY9" fmla="*/ 230981 h 509587"/>
                <a:gd name="connsiteX10" fmla="*/ 952069 w 1306880"/>
                <a:gd name="connsiteY10" fmla="*/ 376237 h 509587"/>
                <a:gd name="connsiteX11" fmla="*/ 1025149 w 1306880"/>
                <a:gd name="connsiteY11" fmla="*/ 204787 h 509587"/>
                <a:gd name="connsiteX12" fmla="*/ 1218769 w 1306880"/>
                <a:gd name="connsiteY12" fmla="*/ 309562 h 509587"/>
                <a:gd name="connsiteX13" fmla="*/ 1244289 w 1306880"/>
                <a:gd name="connsiteY13" fmla="*/ 242762 h 509587"/>
                <a:gd name="connsiteX14" fmla="*/ 1212821 w 1306880"/>
                <a:gd name="connsiteY14" fmla="*/ 68262 h 509587"/>
                <a:gd name="connsiteX15" fmla="*/ 1304494 w 1306880"/>
                <a:gd name="connsiteY15" fmla="*/ 414337 h 509587"/>
                <a:gd name="connsiteX16" fmla="*/ 1266394 w 1306880"/>
                <a:gd name="connsiteY16" fmla="*/ 490537 h 509587"/>
                <a:gd name="connsiteX17" fmla="*/ 1009219 w 1306880"/>
                <a:gd name="connsiteY17" fmla="*/ 509587 h 509587"/>
                <a:gd name="connsiteX18" fmla="*/ 428194 w 1306880"/>
                <a:gd name="connsiteY18" fmla="*/ 509587 h 509587"/>
                <a:gd name="connsiteX19" fmla="*/ 85294 w 1306880"/>
                <a:gd name="connsiteY19" fmla="*/ 452437 h 509587"/>
                <a:gd name="connsiteX20" fmla="*/ 9094 w 1306880"/>
                <a:gd name="connsiteY20" fmla="*/ 347662 h 509587"/>
                <a:gd name="connsiteX0" fmla="*/ 9094 w 1306880"/>
                <a:gd name="connsiteY0" fmla="*/ 347662 h 509587"/>
                <a:gd name="connsiteX1" fmla="*/ 0 w 1306880"/>
                <a:gd name="connsiteY1" fmla="*/ 0 h 509587"/>
                <a:gd name="connsiteX2" fmla="*/ 99321 w 1306880"/>
                <a:gd name="connsiteY2" fmla="*/ 271462 h 509587"/>
                <a:gd name="connsiteX3" fmla="*/ 247219 w 1306880"/>
                <a:gd name="connsiteY3" fmla="*/ 119062 h 509587"/>
                <a:gd name="connsiteX4" fmla="*/ 342469 w 1306880"/>
                <a:gd name="connsiteY4" fmla="*/ 357187 h 509587"/>
                <a:gd name="connsiteX5" fmla="*/ 382762 w 1306880"/>
                <a:gd name="connsiteY5" fmla="*/ 153987 h 509587"/>
                <a:gd name="connsiteX6" fmla="*/ 542494 w 1306880"/>
                <a:gd name="connsiteY6" fmla="*/ 423862 h 509587"/>
                <a:gd name="connsiteX7" fmla="*/ 630642 w 1306880"/>
                <a:gd name="connsiteY7" fmla="*/ 228599 h 509587"/>
                <a:gd name="connsiteX8" fmla="*/ 818719 w 1306880"/>
                <a:gd name="connsiteY8" fmla="*/ 404812 h 509587"/>
                <a:gd name="connsiteX9" fmla="*/ 901502 w 1306880"/>
                <a:gd name="connsiteY9" fmla="*/ 230981 h 509587"/>
                <a:gd name="connsiteX10" fmla="*/ 952069 w 1306880"/>
                <a:gd name="connsiteY10" fmla="*/ 376237 h 509587"/>
                <a:gd name="connsiteX11" fmla="*/ 1025149 w 1306880"/>
                <a:gd name="connsiteY11" fmla="*/ 204787 h 509587"/>
                <a:gd name="connsiteX12" fmla="*/ 1218769 w 1306880"/>
                <a:gd name="connsiteY12" fmla="*/ 309562 h 509587"/>
                <a:gd name="connsiteX13" fmla="*/ 1244289 w 1306880"/>
                <a:gd name="connsiteY13" fmla="*/ 242762 h 509587"/>
                <a:gd name="connsiteX14" fmla="*/ 1212821 w 1306880"/>
                <a:gd name="connsiteY14" fmla="*/ 68262 h 509587"/>
                <a:gd name="connsiteX15" fmla="*/ 1304494 w 1306880"/>
                <a:gd name="connsiteY15" fmla="*/ 414337 h 509587"/>
                <a:gd name="connsiteX16" fmla="*/ 1266394 w 1306880"/>
                <a:gd name="connsiteY16" fmla="*/ 490537 h 509587"/>
                <a:gd name="connsiteX17" fmla="*/ 1009219 w 1306880"/>
                <a:gd name="connsiteY17" fmla="*/ 509587 h 509587"/>
                <a:gd name="connsiteX18" fmla="*/ 428194 w 1306880"/>
                <a:gd name="connsiteY18" fmla="*/ 509587 h 509587"/>
                <a:gd name="connsiteX19" fmla="*/ 85294 w 1306880"/>
                <a:gd name="connsiteY19" fmla="*/ 452437 h 509587"/>
                <a:gd name="connsiteX20" fmla="*/ 9094 w 1306880"/>
                <a:gd name="connsiteY20" fmla="*/ 347662 h 509587"/>
                <a:gd name="connsiteX0" fmla="*/ 9094 w 1306880"/>
                <a:gd name="connsiteY0" fmla="*/ 347662 h 509587"/>
                <a:gd name="connsiteX1" fmla="*/ 0 w 1306880"/>
                <a:gd name="connsiteY1" fmla="*/ 0 h 509587"/>
                <a:gd name="connsiteX2" fmla="*/ 99321 w 1306880"/>
                <a:gd name="connsiteY2" fmla="*/ 271462 h 509587"/>
                <a:gd name="connsiteX3" fmla="*/ 270658 w 1306880"/>
                <a:gd name="connsiteY3" fmla="*/ 131762 h 509587"/>
                <a:gd name="connsiteX4" fmla="*/ 342469 w 1306880"/>
                <a:gd name="connsiteY4" fmla="*/ 357187 h 509587"/>
                <a:gd name="connsiteX5" fmla="*/ 382762 w 1306880"/>
                <a:gd name="connsiteY5" fmla="*/ 153987 h 509587"/>
                <a:gd name="connsiteX6" fmla="*/ 542494 w 1306880"/>
                <a:gd name="connsiteY6" fmla="*/ 423862 h 509587"/>
                <a:gd name="connsiteX7" fmla="*/ 630642 w 1306880"/>
                <a:gd name="connsiteY7" fmla="*/ 228599 h 509587"/>
                <a:gd name="connsiteX8" fmla="*/ 818719 w 1306880"/>
                <a:gd name="connsiteY8" fmla="*/ 404812 h 509587"/>
                <a:gd name="connsiteX9" fmla="*/ 901502 w 1306880"/>
                <a:gd name="connsiteY9" fmla="*/ 230981 h 509587"/>
                <a:gd name="connsiteX10" fmla="*/ 952069 w 1306880"/>
                <a:gd name="connsiteY10" fmla="*/ 376237 h 509587"/>
                <a:gd name="connsiteX11" fmla="*/ 1025149 w 1306880"/>
                <a:gd name="connsiteY11" fmla="*/ 204787 h 509587"/>
                <a:gd name="connsiteX12" fmla="*/ 1218769 w 1306880"/>
                <a:gd name="connsiteY12" fmla="*/ 309562 h 509587"/>
                <a:gd name="connsiteX13" fmla="*/ 1244289 w 1306880"/>
                <a:gd name="connsiteY13" fmla="*/ 242762 h 509587"/>
                <a:gd name="connsiteX14" fmla="*/ 1212821 w 1306880"/>
                <a:gd name="connsiteY14" fmla="*/ 68262 h 509587"/>
                <a:gd name="connsiteX15" fmla="*/ 1304494 w 1306880"/>
                <a:gd name="connsiteY15" fmla="*/ 414337 h 509587"/>
                <a:gd name="connsiteX16" fmla="*/ 1266394 w 1306880"/>
                <a:gd name="connsiteY16" fmla="*/ 490537 h 509587"/>
                <a:gd name="connsiteX17" fmla="*/ 1009219 w 1306880"/>
                <a:gd name="connsiteY17" fmla="*/ 509587 h 509587"/>
                <a:gd name="connsiteX18" fmla="*/ 428194 w 1306880"/>
                <a:gd name="connsiteY18" fmla="*/ 509587 h 509587"/>
                <a:gd name="connsiteX19" fmla="*/ 85294 w 1306880"/>
                <a:gd name="connsiteY19" fmla="*/ 452437 h 509587"/>
                <a:gd name="connsiteX20" fmla="*/ 9094 w 1306880"/>
                <a:gd name="connsiteY20" fmla="*/ 347662 h 509587"/>
                <a:gd name="connsiteX0" fmla="*/ 107 w 1297893"/>
                <a:gd name="connsiteY0" fmla="*/ 312737 h 474662"/>
                <a:gd name="connsiteX1" fmla="*/ 34542 w 1297893"/>
                <a:gd name="connsiteY1" fmla="*/ 0 h 474662"/>
                <a:gd name="connsiteX2" fmla="*/ 90334 w 1297893"/>
                <a:gd name="connsiteY2" fmla="*/ 236537 h 474662"/>
                <a:gd name="connsiteX3" fmla="*/ 261671 w 1297893"/>
                <a:gd name="connsiteY3" fmla="*/ 96837 h 474662"/>
                <a:gd name="connsiteX4" fmla="*/ 333482 w 1297893"/>
                <a:gd name="connsiteY4" fmla="*/ 322262 h 474662"/>
                <a:gd name="connsiteX5" fmla="*/ 373775 w 1297893"/>
                <a:gd name="connsiteY5" fmla="*/ 119062 h 474662"/>
                <a:gd name="connsiteX6" fmla="*/ 533507 w 1297893"/>
                <a:gd name="connsiteY6" fmla="*/ 388937 h 474662"/>
                <a:gd name="connsiteX7" fmla="*/ 621655 w 1297893"/>
                <a:gd name="connsiteY7" fmla="*/ 193674 h 474662"/>
                <a:gd name="connsiteX8" fmla="*/ 809732 w 1297893"/>
                <a:gd name="connsiteY8" fmla="*/ 369887 h 474662"/>
                <a:gd name="connsiteX9" fmla="*/ 892515 w 1297893"/>
                <a:gd name="connsiteY9" fmla="*/ 196056 h 474662"/>
                <a:gd name="connsiteX10" fmla="*/ 943082 w 1297893"/>
                <a:gd name="connsiteY10" fmla="*/ 341312 h 474662"/>
                <a:gd name="connsiteX11" fmla="*/ 1016162 w 1297893"/>
                <a:gd name="connsiteY11" fmla="*/ 169862 h 474662"/>
                <a:gd name="connsiteX12" fmla="*/ 1209782 w 1297893"/>
                <a:gd name="connsiteY12" fmla="*/ 274637 h 474662"/>
                <a:gd name="connsiteX13" fmla="*/ 1235302 w 1297893"/>
                <a:gd name="connsiteY13" fmla="*/ 207837 h 474662"/>
                <a:gd name="connsiteX14" fmla="*/ 1203834 w 1297893"/>
                <a:gd name="connsiteY14" fmla="*/ 33337 h 474662"/>
                <a:gd name="connsiteX15" fmla="*/ 1295507 w 1297893"/>
                <a:gd name="connsiteY15" fmla="*/ 379412 h 474662"/>
                <a:gd name="connsiteX16" fmla="*/ 1257407 w 1297893"/>
                <a:gd name="connsiteY16" fmla="*/ 455612 h 474662"/>
                <a:gd name="connsiteX17" fmla="*/ 1000232 w 1297893"/>
                <a:gd name="connsiteY17" fmla="*/ 474662 h 474662"/>
                <a:gd name="connsiteX18" fmla="*/ 419207 w 1297893"/>
                <a:gd name="connsiteY18" fmla="*/ 474662 h 474662"/>
                <a:gd name="connsiteX19" fmla="*/ 76307 w 1297893"/>
                <a:gd name="connsiteY19" fmla="*/ 417512 h 474662"/>
                <a:gd name="connsiteX20" fmla="*/ 107 w 1297893"/>
                <a:gd name="connsiteY20" fmla="*/ 312737 h 474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97893" h="474662">
                  <a:moveTo>
                    <a:pt x="107" y="312737"/>
                  </a:moveTo>
                  <a:cubicBezTo>
                    <a:pt x="-2924" y="196850"/>
                    <a:pt x="60175" y="199231"/>
                    <a:pt x="34542" y="0"/>
                  </a:cubicBezTo>
                  <a:cubicBezTo>
                    <a:pt x="94435" y="107156"/>
                    <a:pt x="55553" y="146050"/>
                    <a:pt x="90334" y="236537"/>
                  </a:cubicBezTo>
                  <a:cubicBezTo>
                    <a:pt x="139633" y="154781"/>
                    <a:pt x="212372" y="147637"/>
                    <a:pt x="261671" y="96837"/>
                  </a:cubicBezTo>
                  <a:cubicBezTo>
                    <a:pt x="228129" y="247649"/>
                    <a:pt x="301732" y="242887"/>
                    <a:pt x="333482" y="322262"/>
                  </a:cubicBezTo>
                  <a:cubicBezTo>
                    <a:pt x="343007" y="268287"/>
                    <a:pt x="398572" y="255587"/>
                    <a:pt x="373775" y="119062"/>
                  </a:cubicBezTo>
                  <a:cubicBezTo>
                    <a:pt x="491196" y="192881"/>
                    <a:pt x="467986" y="309562"/>
                    <a:pt x="533507" y="388937"/>
                  </a:cubicBezTo>
                  <a:cubicBezTo>
                    <a:pt x="577957" y="328612"/>
                    <a:pt x="634965" y="311149"/>
                    <a:pt x="621655" y="193674"/>
                  </a:cubicBezTo>
                  <a:lnTo>
                    <a:pt x="809732" y="369887"/>
                  </a:lnTo>
                  <a:cubicBezTo>
                    <a:pt x="827281" y="315118"/>
                    <a:pt x="827252" y="267494"/>
                    <a:pt x="892515" y="196056"/>
                  </a:cubicBezTo>
                  <a:cubicBezTo>
                    <a:pt x="914393" y="288925"/>
                    <a:pt x="916181" y="296068"/>
                    <a:pt x="943082" y="341312"/>
                  </a:cubicBezTo>
                  <a:cubicBezTo>
                    <a:pt x="987532" y="287337"/>
                    <a:pt x="1029473" y="300831"/>
                    <a:pt x="1016162" y="169862"/>
                  </a:cubicBezTo>
                  <a:cubicBezTo>
                    <a:pt x="1085726" y="187324"/>
                    <a:pt x="1165332" y="242887"/>
                    <a:pt x="1209782" y="274637"/>
                  </a:cubicBezTo>
                  <a:cubicBezTo>
                    <a:pt x="1216894" y="232262"/>
                    <a:pt x="1228190" y="250212"/>
                    <a:pt x="1235302" y="207837"/>
                  </a:cubicBezTo>
                  <a:lnTo>
                    <a:pt x="1203834" y="33337"/>
                  </a:lnTo>
                  <a:cubicBezTo>
                    <a:pt x="1342935" y="176212"/>
                    <a:pt x="1282807" y="274637"/>
                    <a:pt x="1295507" y="379412"/>
                  </a:cubicBezTo>
                  <a:lnTo>
                    <a:pt x="1257407" y="455612"/>
                  </a:lnTo>
                  <a:lnTo>
                    <a:pt x="1000232" y="474662"/>
                  </a:lnTo>
                  <a:lnTo>
                    <a:pt x="419207" y="474662"/>
                  </a:lnTo>
                  <a:lnTo>
                    <a:pt x="76307" y="417512"/>
                  </a:lnTo>
                  <a:lnTo>
                    <a:pt x="107" y="312737"/>
                  </a:lnTo>
                  <a:close/>
                </a:path>
              </a:pathLst>
            </a:custGeom>
            <a:gradFill flip="none" rotWithShape="1">
              <a:gsLst>
                <a:gs pos="43000">
                  <a:srgbClr val="FF0000"/>
                </a:gs>
                <a:gs pos="59000">
                  <a:schemeClr val="accent6">
                    <a:lumMod val="60000"/>
                    <a:lumOff val="40000"/>
                  </a:schemeClr>
                </a:gs>
                <a:gs pos="77000">
                  <a:srgbClr val="FFFF00"/>
                </a:gs>
              </a:gsLst>
              <a:lin ang="5400000" scaled="0"/>
              <a:tileRect/>
            </a:gradFill>
            <a:ln>
              <a:noFill/>
            </a:ln>
            <a:effectLst>
              <a:glow rad="139700">
                <a:srgbClr val="FFFF00">
                  <a:alpha val="40000"/>
                </a:srgbClr>
              </a:glow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Forme libre 38"/>
            <p:cNvSpPr/>
            <p:nvPr/>
          </p:nvSpPr>
          <p:spPr>
            <a:xfrm>
              <a:off x="524882" y="4967457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0" name="Forme libre 39"/>
            <p:cNvSpPr/>
            <p:nvPr/>
          </p:nvSpPr>
          <p:spPr>
            <a:xfrm>
              <a:off x="605995" y="4989227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  <a:scene3d>
              <a:camera prst="orthographicFront">
                <a:rot lat="0" lon="20999997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Forme libre 40"/>
            <p:cNvSpPr/>
            <p:nvPr/>
          </p:nvSpPr>
          <p:spPr>
            <a:xfrm flipH="1">
              <a:off x="1402220" y="5023897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Forme libre 41"/>
            <p:cNvSpPr/>
            <p:nvPr/>
          </p:nvSpPr>
          <p:spPr>
            <a:xfrm flipH="1">
              <a:off x="1503421" y="5021326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Forme libre 42"/>
            <p:cNvSpPr/>
            <p:nvPr/>
          </p:nvSpPr>
          <p:spPr>
            <a:xfrm flipH="1">
              <a:off x="1600323" y="5005788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  <a:scene3d>
              <a:camera prst="orthographicFront">
                <a:rot lat="0" lon="20999997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4" name="Forme libre 43"/>
            <p:cNvSpPr/>
            <p:nvPr/>
          </p:nvSpPr>
          <p:spPr>
            <a:xfrm rot="1020000">
              <a:off x="705464" y="5016224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5" name="Forme libre 44"/>
            <p:cNvSpPr/>
            <p:nvPr/>
          </p:nvSpPr>
          <p:spPr>
            <a:xfrm rot="20580000" flipH="1">
              <a:off x="1211271" y="5021324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6" name="Forme libre 45"/>
            <p:cNvSpPr/>
            <p:nvPr/>
          </p:nvSpPr>
          <p:spPr>
            <a:xfrm rot="20580000" flipH="1">
              <a:off x="1311123" y="5026374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Forme libre 46"/>
            <p:cNvSpPr/>
            <p:nvPr/>
          </p:nvSpPr>
          <p:spPr>
            <a:xfrm rot="1440000">
              <a:off x="794601" y="5016226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8" name="Forme libre 47"/>
            <p:cNvSpPr/>
            <p:nvPr/>
          </p:nvSpPr>
          <p:spPr>
            <a:xfrm rot="1440000">
              <a:off x="900870" y="5028648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Forme libre 48"/>
            <p:cNvSpPr/>
            <p:nvPr/>
          </p:nvSpPr>
          <p:spPr>
            <a:xfrm rot="1440000">
              <a:off x="1009905" y="5026375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0" name="Forme libre 49"/>
            <p:cNvSpPr/>
            <p:nvPr/>
          </p:nvSpPr>
          <p:spPr>
            <a:xfrm rot="1440000">
              <a:off x="1107260" y="5036201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4" name="Ellipse 143"/>
            <p:cNvSpPr/>
            <p:nvPr/>
          </p:nvSpPr>
          <p:spPr>
            <a:xfrm>
              <a:off x="463938" y="4170961"/>
              <a:ext cx="1227742" cy="198000"/>
            </a:xfrm>
            <a:prstGeom prst="ellipse">
              <a:avLst/>
            </a:prstGeom>
            <a:blipFill>
              <a:blip r:embed="rId5"/>
              <a:tile tx="0" ty="0" sx="100000" sy="100000" flip="none" algn="tl"/>
            </a:blipFill>
            <a:ln>
              <a:noFill/>
            </a:ln>
            <a:effectLst>
              <a:glow rad="76200">
                <a:schemeClr val="accent1">
                  <a:alpha val="40000"/>
                </a:schemeClr>
              </a:glow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Forme libre 50"/>
            <p:cNvSpPr/>
            <p:nvPr/>
          </p:nvSpPr>
          <p:spPr>
            <a:xfrm>
              <a:off x="516407" y="3479638"/>
              <a:ext cx="260167" cy="819270"/>
            </a:xfrm>
            <a:custGeom>
              <a:avLst/>
              <a:gdLst>
                <a:gd name="connsiteX0" fmla="*/ 0 w 188061"/>
                <a:gd name="connsiteY0" fmla="*/ 0 h 714375"/>
                <a:gd name="connsiteX1" fmla="*/ 180975 w 188061"/>
                <a:gd name="connsiteY1" fmla="*/ 228600 h 714375"/>
                <a:gd name="connsiteX2" fmla="*/ 152400 w 188061"/>
                <a:gd name="connsiteY2" fmla="*/ 504825 h 714375"/>
                <a:gd name="connsiteX3" fmla="*/ 161925 w 188061"/>
                <a:gd name="connsiteY3" fmla="*/ 714375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061" h="714375">
                  <a:moveTo>
                    <a:pt x="0" y="0"/>
                  </a:moveTo>
                  <a:cubicBezTo>
                    <a:pt x="77787" y="72231"/>
                    <a:pt x="155575" y="144463"/>
                    <a:pt x="180975" y="228600"/>
                  </a:cubicBezTo>
                  <a:cubicBezTo>
                    <a:pt x="206375" y="312738"/>
                    <a:pt x="155575" y="423863"/>
                    <a:pt x="152400" y="504825"/>
                  </a:cubicBezTo>
                  <a:cubicBezTo>
                    <a:pt x="149225" y="585787"/>
                    <a:pt x="155575" y="650081"/>
                    <a:pt x="161925" y="714375"/>
                  </a:cubicBez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2" name="Forme libre 51"/>
            <p:cNvSpPr/>
            <p:nvPr/>
          </p:nvSpPr>
          <p:spPr>
            <a:xfrm>
              <a:off x="1457942" y="3239853"/>
              <a:ext cx="166481" cy="1034723"/>
            </a:xfrm>
            <a:custGeom>
              <a:avLst/>
              <a:gdLst>
                <a:gd name="connsiteX0" fmla="*/ 190500 w 190500"/>
                <a:gd name="connsiteY0" fmla="*/ 0 h 857250"/>
                <a:gd name="connsiteX1" fmla="*/ 76200 w 190500"/>
                <a:gd name="connsiteY1" fmla="*/ 219075 h 857250"/>
                <a:gd name="connsiteX2" fmla="*/ 57150 w 190500"/>
                <a:gd name="connsiteY2" fmla="*/ 552450 h 857250"/>
                <a:gd name="connsiteX3" fmla="*/ 0 w 190500"/>
                <a:gd name="connsiteY3" fmla="*/ 857250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857250">
                  <a:moveTo>
                    <a:pt x="190500" y="0"/>
                  </a:moveTo>
                  <a:cubicBezTo>
                    <a:pt x="144462" y="63500"/>
                    <a:pt x="98425" y="127000"/>
                    <a:pt x="76200" y="219075"/>
                  </a:cubicBezTo>
                  <a:cubicBezTo>
                    <a:pt x="53975" y="311150"/>
                    <a:pt x="69850" y="446088"/>
                    <a:pt x="57150" y="552450"/>
                  </a:cubicBezTo>
                  <a:cubicBezTo>
                    <a:pt x="44450" y="658812"/>
                    <a:pt x="22225" y="758031"/>
                    <a:pt x="0" y="857250"/>
                  </a:cubicBez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3" name="Forme libre 52"/>
            <p:cNvSpPr/>
            <p:nvPr/>
          </p:nvSpPr>
          <p:spPr>
            <a:xfrm>
              <a:off x="1014236" y="2879631"/>
              <a:ext cx="181031" cy="1390330"/>
            </a:xfrm>
            <a:custGeom>
              <a:avLst/>
              <a:gdLst>
                <a:gd name="connsiteX0" fmla="*/ 845 w 321059"/>
                <a:gd name="connsiteY0" fmla="*/ 1432 h 1345645"/>
                <a:gd name="connsiteX1" fmla="*/ 219920 w 321059"/>
                <a:gd name="connsiteY1" fmla="*/ 230032 h 1345645"/>
                <a:gd name="connsiteX2" fmla="*/ 134195 w 321059"/>
                <a:gd name="connsiteY2" fmla="*/ 601507 h 1345645"/>
                <a:gd name="connsiteX3" fmla="*/ 315170 w 321059"/>
                <a:gd name="connsiteY3" fmla="*/ 1344457 h 1345645"/>
                <a:gd name="connsiteX4" fmla="*/ 229445 w 321059"/>
                <a:gd name="connsiteY4" fmla="*/ 763432 h 1345645"/>
                <a:gd name="connsiteX5" fmla="*/ 315170 w 321059"/>
                <a:gd name="connsiteY5" fmla="*/ 334807 h 1345645"/>
                <a:gd name="connsiteX6" fmla="*/ 845 w 321059"/>
                <a:gd name="connsiteY6" fmla="*/ 1432 h 1345645"/>
                <a:gd name="connsiteX0" fmla="*/ 55802 w 184485"/>
                <a:gd name="connsiteY0" fmla="*/ 1481 h 1339344"/>
                <a:gd name="connsiteX1" fmla="*/ 87552 w 184485"/>
                <a:gd name="connsiteY1" fmla="*/ 223731 h 1339344"/>
                <a:gd name="connsiteX2" fmla="*/ 1827 w 184485"/>
                <a:gd name="connsiteY2" fmla="*/ 595206 h 1339344"/>
                <a:gd name="connsiteX3" fmla="*/ 182802 w 184485"/>
                <a:gd name="connsiteY3" fmla="*/ 1338156 h 1339344"/>
                <a:gd name="connsiteX4" fmla="*/ 97077 w 184485"/>
                <a:gd name="connsiteY4" fmla="*/ 757131 h 1339344"/>
                <a:gd name="connsiteX5" fmla="*/ 182802 w 184485"/>
                <a:gd name="connsiteY5" fmla="*/ 328506 h 1339344"/>
                <a:gd name="connsiteX6" fmla="*/ 55802 w 184485"/>
                <a:gd name="connsiteY6" fmla="*/ 1481 h 1339344"/>
                <a:gd name="connsiteX0" fmla="*/ 54005 w 181370"/>
                <a:gd name="connsiteY0" fmla="*/ 1481 h 1390026"/>
                <a:gd name="connsiteX1" fmla="*/ 85755 w 181370"/>
                <a:gd name="connsiteY1" fmla="*/ 223731 h 1390026"/>
                <a:gd name="connsiteX2" fmla="*/ 30 w 181370"/>
                <a:gd name="connsiteY2" fmla="*/ 595206 h 1390026"/>
                <a:gd name="connsiteX3" fmla="*/ 76230 w 181370"/>
                <a:gd name="connsiteY3" fmla="*/ 1388956 h 1390026"/>
                <a:gd name="connsiteX4" fmla="*/ 95280 w 181370"/>
                <a:gd name="connsiteY4" fmla="*/ 757131 h 1390026"/>
                <a:gd name="connsiteX5" fmla="*/ 181005 w 181370"/>
                <a:gd name="connsiteY5" fmla="*/ 328506 h 1390026"/>
                <a:gd name="connsiteX6" fmla="*/ 54005 w 181370"/>
                <a:gd name="connsiteY6" fmla="*/ 1481 h 1390026"/>
                <a:gd name="connsiteX0" fmla="*/ 54003 w 181031"/>
                <a:gd name="connsiteY0" fmla="*/ 1481 h 1390330"/>
                <a:gd name="connsiteX1" fmla="*/ 85753 w 181031"/>
                <a:gd name="connsiteY1" fmla="*/ 223731 h 1390330"/>
                <a:gd name="connsiteX2" fmla="*/ 28 w 181031"/>
                <a:gd name="connsiteY2" fmla="*/ 595206 h 1390330"/>
                <a:gd name="connsiteX3" fmla="*/ 76228 w 181031"/>
                <a:gd name="connsiteY3" fmla="*/ 1388956 h 1390330"/>
                <a:gd name="connsiteX4" fmla="*/ 66703 w 181031"/>
                <a:gd name="connsiteY4" fmla="*/ 776181 h 1390330"/>
                <a:gd name="connsiteX5" fmla="*/ 181003 w 181031"/>
                <a:gd name="connsiteY5" fmla="*/ 328506 h 1390330"/>
                <a:gd name="connsiteX6" fmla="*/ 54003 w 181031"/>
                <a:gd name="connsiteY6" fmla="*/ 1481 h 13903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1031" h="1390330">
                  <a:moveTo>
                    <a:pt x="54003" y="1481"/>
                  </a:moveTo>
                  <a:cubicBezTo>
                    <a:pt x="38128" y="-15981"/>
                    <a:pt x="94749" y="124777"/>
                    <a:pt x="85753" y="223731"/>
                  </a:cubicBezTo>
                  <a:cubicBezTo>
                    <a:pt x="76757" y="322685"/>
                    <a:pt x="1615" y="401002"/>
                    <a:pt x="28" y="595206"/>
                  </a:cubicBezTo>
                  <a:cubicBezTo>
                    <a:pt x="-1559" y="789410"/>
                    <a:pt x="65116" y="1358794"/>
                    <a:pt x="76228" y="1388956"/>
                  </a:cubicBezTo>
                  <a:cubicBezTo>
                    <a:pt x="87340" y="1419118"/>
                    <a:pt x="66703" y="944456"/>
                    <a:pt x="66703" y="776181"/>
                  </a:cubicBezTo>
                  <a:cubicBezTo>
                    <a:pt x="66703" y="607906"/>
                    <a:pt x="183120" y="457623"/>
                    <a:pt x="181003" y="328506"/>
                  </a:cubicBezTo>
                  <a:cubicBezTo>
                    <a:pt x="178886" y="199389"/>
                    <a:pt x="69878" y="18943"/>
                    <a:pt x="54003" y="148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54" name="Groupe 153"/>
          <p:cNvGrpSpPr/>
          <p:nvPr/>
        </p:nvGrpSpPr>
        <p:grpSpPr>
          <a:xfrm>
            <a:off x="3530373" y="264690"/>
            <a:ext cx="2592288" cy="2445116"/>
            <a:chOff x="3530373" y="264690"/>
            <a:chExt cx="2592288" cy="2445116"/>
          </a:xfrm>
        </p:grpSpPr>
        <p:pic>
          <p:nvPicPr>
            <p:cNvPr id="57" name="Image 56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630" b="89630" l="0" r="1000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30373" y="1111820"/>
              <a:ext cx="2592288" cy="1597986"/>
            </a:xfrm>
            <a:prstGeom prst="rect">
              <a:avLst/>
            </a:prstGeom>
          </p:spPr>
        </p:pic>
        <p:grpSp>
          <p:nvGrpSpPr>
            <p:cNvPr id="59" name="Groupe 58"/>
            <p:cNvGrpSpPr/>
            <p:nvPr/>
          </p:nvGrpSpPr>
          <p:grpSpPr>
            <a:xfrm>
              <a:off x="3651244" y="2328025"/>
              <a:ext cx="1152128" cy="324036"/>
              <a:chOff x="3462734" y="3969060"/>
              <a:chExt cx="1152128" cy="324036"/>
            </a:xfrm>
          </p:grpSpPr>
          <p:sp>
            <p:nvSpPr>
              <p:cNvPr id="76" name="Cylindre 75"/>
              <p:cNvSpPr/>
              <p:nvPr/>
            </p:nvSpPr>
            <p:spPr>
              <a:xfrm>
                <a:off x="3556459" y="4077072"/>
                <a:ext cx="964679" cy="216024"/>
              </a:xfrm>
              <a:prstGeom prst="can">
                <a:avLst>
                  <a:gd name="adj" fmla="val 50000"/>
                </a:avLst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77" name="Ellipse 76"/>
              <p:cNvSpPr/>
              <p:nvPr/>
            </p:nvSpPr>
            <p:spPr>
              <a:xfrm>
                <a:off x="3462734" y="3969060"/>
                <a:ext cx="1152128" cy="216024"/>
              </a:xfrm>
              <a:prstGeom prst="ellipse">
                <a:avLst/>
              </a:prstGeom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60" name="Forme libre 59"/>
            <p:cNvSpPr/>
            <p:nvPr/>
          </p:nvSpPr>
          <p:spPr>
            <a:xfrm>
              <a:off x="3599519" y="2012366"/>
              <a:ext cx="1228623" cy="452437"/>
            </a:xfrm>
            <a:custGeom>
              <a:avLst/>
              <a:gdLst>
                <a:gd name="connsiteX0" fmla="*/ 0 w 1295400"/>
                <a:gd name="connsiteY0" fmla="*/ 342900 h 504825"/>
                <a:gd name="connsiteX1" fmla="*/ 28575 w 1295400"/>
                <a:gd name="connsiteY1" fmla="*/ 0 h 504825"/>
                <a:gd name="connsiteX2" fmla="*/ 95250 w 1295400"/>
                <a:gd name="connsiteY2" fmla="*/ 266700 h 504825"/>
                <a:gd name="connsiteX3" fmla="*/ 238125 w 1295400"/>
                <a:gd name="connsiteY3" fmla="*/ 114300 h 504825"/>
                <a:gd name="connsiteX4" fmla="*/ 333375 w 1295400"/>
                <a:gd name="connsiteY4" fmla="*/ 352425 h 504825"/>
                <a:gd name="connsiteX5" fmla="*/ 361950 w 1295400"/>
                <a:gd name="connsiteY5" fmla="*/ 190500 h 504825"/>
                <a:gd name="connsiteX6" fmla="*/ 533400 w 1295400"/>
                <a:gd name="connsiteY6" fmla="*/ 419100 h 504825"/>
                <a:gd name="connsiteX7" fmla="*/ 666750 w 1295400"/>
                <a:gd name="connsiteY7" fmla="*/ 238125 h 504825"/>
                <a:gd name="connsiteX8" fmla="*/ 809625 w 1295400"/>
                <a:gd name="connsiteY8" fmla="*/ 400050 h 504825"/>
                <a:gd name="connsiteX9" fmla="*/ 857250 w 1295400"/>
                <a:gd name="connsiteY9" fmla="*/ 266700 h 504825"/>
                <a:gd name="connsiteX10" fmla="*/ 942975 w 1295400"/>
                <a:gd name="connsiteY10" fmla="*/ 371475 h 504825"/>
                <a:gd name="connsiteX11" fmla="*/ 1076325 w 1295400"/>
                <a:gd name="connsiteY11" fmla="*/ 209550 h 504825"/>
                <a:gd name="connsiteX12" fmla="*/ 1209675 w 1295400"/>
                <a:gd name="connsiteY12" fmla="*/ 304800 h 504825"/>
                <a:gd name="connsiteX13" fmla="*/ 1257300 w 1295400"/>
                <a:gd name="connsiteY13" fmla="*/ 95250 h 504825"/>
                <a:gd name="connsiteX14" fmla="*/ 1295400 w 1295400"/>
                <a:gd name="connsiteY14" fmla="*/ 409575 h 504825"/>
                <a:gd name="connsiteX15" fmla="*/ 1257300 w 1295400"/>
                <a:gd name="connsiteY15" fmla="*/ 485775 h 504825"/>
                <a:gd name="connsiteX16" fmla="*/ 1000125 w 1295400"/>
                <a:gd name="connsiteY16" fmla="*/ 504825 h 504825"/>
                <a:gd name="connsiteX17" fmla="*/ 419100 w 1295400"/>
                <a:gd name="connsiteY17" fmla="*/ 504825 h 504825"/>
                <a:gd name="connsiteX18" fmla="*/ 76200 w 1295400"/>
                <a:gd name="connsiteY18" fmla="*/ 447675 h 504825"/>
                <a:gd name="connsiteX19" fmla="*/ 0 w 1295400"/>
                <a:gd name="connsiteY19" fmla="*/ 342900 h 504825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104344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104344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104344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9184"/>
                <a:gd name="connsiteY0" fmla="*/ 347662 h 509587"/>
                <a:gd name="connsiteX1" fmla="*/ 0 w 1309184"/>
                <a:gd name="connsiteY1" fmla="*/ 0 h 509587"/>
                <a:gd name="connsiteX2" fmla="*/ 99321 w 1309184"/>
                <a:gd name="connsiteY2" fmla="*/ 271462 h 509587"/>
                <a:gd name="connsiteX3" fmla="*/ 247219 w 1309184"/>
                <a:gd name="connsiteY3" fmla="*/ 119062 h 509587"/>
                <a:gd name="connsiteX4" fmla="*/ 342469 w 1309184"/>
                <a:gd name="connsiteY4" fmla="*/ 357187 h 509587"/>
                <a:gd name="connsiteX5" fmla="*/ 345930 w 1309184"/>
                <a:gd name="connsiteY5" fmla="*/ 185737 h 509587"/>
                <a:gd name="connsiteX6" fmla="*/ 542494 w 1309184"/>
                <a:gd name="connsiteY6" fmla="*/ 423862 h 509587"/>
                <a:gd name="connsiteX7" fmla="*/ 630642 w 1309184"/>
                <a:gd name="connsiteY7" fmla="*/ 228599 h 509587"/>
                <a:gd name="connsiteX8" fmla="*/ 818719 w 1309184"/>
                <a:gd name="connsiteY8" fmla="*/ 404812 h 509587"/>
                <a:gd name="connsiteX9" fmla="*/ 871366 w 1309184"/>
                <a:gd name="connsiteY9" fmla="*/ 240506 h 509587"/>
                <a:gd name="connsiteX10" fmla="*/ 952069 w 1309184"/>
                <a:gd name="connsiteY10" fmla="*/ 376237 h 509587"/>
                <a:gd name="connsiteX11" fmla="*/ 1085419 w 1309184"/>
                <a:gd name="connsiteY11" fmla="*/ 214312 h 509587"/>
                <a:gd name="connsiteX12" fmla="*/ 1218769 w 1309184"/>
                <a:gd name="connsiteY12" fmla="*/ 309562 h 509587"/>
                <a:gd name="connsiteX13" fmla="*/ 1266394 w 1309184"/>
                <a:gd name="connsiteY13" fmla="*/ 100012 h 509587"/>
                <a:gd name="connsiteX14" fmla="*/ 1304494 w 1309184"/>
                <a:gd name="connsiteY14" fmla="*/ 414337 h 509587"/>
                <a:gd name="connsiteX15" fmla="*/ 1266394 w 1309184"/>
                <a:gd name="connsiteY15" fmla="*/ 490537 h 509587"/>
                <a:gd name="connsiteX16" fmla="*/ 1009219 w 1309184"/>
                <a:gd name="connsiteY16" fmla="*/ 509587 h 509587"/>
                <a:gd name="connsiteX17" fmla="*/ 428194 w 1309184"/>
                <a:gd name="connsiteY17" fmla="*/ 509587 h 509587"/>
                <a:gd name="connsiteX18" fmla="*/ 85294 w 1309184"/>
                <a:gd name="connsiteY18" fmla="*/ 452437 h 509587"/>
                <a:gd name="connsiteX19" fmla="*/ 9094 w 1309184"/>
                <a:gd name="connsiteY19" fmla="*/ 347662 h 509587"/>
                <a:gd name="connsiteX0" fmla="*/ 9094 w 1309184"/>
                <a:gd name="connsiteY0" fmla="*/ 347662 h 509587"/>
                <a:gd name="connsiteX1" fmla="*/ 0 w 1309184"/>
                <a:gd name="connsiteY1" fmla="*/ 0 h 509587"/>
                <a:gd name="connsiteX2" fmla="*/ 99321 w 1309184"/>
                <a:gd name="connsiteY2" fmla="*/ 271462 h 509587"/>
                <a:gd name="connsiteX3" fmla="*/ 247219 w 1309184"/>
                <a:gd name="connsiteY3" fmla="*/ 119062 h 509587"/>
                <a:gd name="connsiteX4" fmla="*/ 342469 w 1309184"/>
                <a:gd name="connsiteY4" fmla="*/ 357187 h 509587"/>
                <a:gd name="connsiteX5" fmla="*/ 345930 w 1309184"/>
                <a:gd name="connsiteY5" fmla="*/ 185737 h 509587"/>
                <a:gd name="connsiteX6" fmla="*/ 542494 w 1309184"/>
                <a:gd name="connsiteY6" fmla="*/ 423862 h 509587"/>
                <a:gd name="connsiteX7" fmla="*/ 630642 w 1309184"/>
                <a:gd name="connsiteY7" fmla="*/ 228599 h 509587"/>
                <a:gd name="connsiteX8" fmla="*/ 818719 w 1309184"/>
                <a:gd name="connsiteY8" fmla="*/ 404812 h 509587"/>
                <a:gd name="connsiteX9" fmla="*/ 871366 w 1309184"/>
                <a:gd name="connsiteY9" fmla="*/ 240506 h 509587"/>
                <a:gd name="connsiteX10" fmla="*/ 952069 w 1309184"/>
                <a:gd name="connsiteY10" fmla="*/ 376237 h 509587"/>
                <a:gd name="connsiteX11" fmla="*/ 1085419 w 1309184"/>
                <a:gd name="connsiteY11" fmla="*/ 214312 h 509587"/>
                <a:gd name="connsiteX12" fmla="*/ 1218769 w 1309184"/>
                <a:gd name="connsiteY12" fmla="*/ 309562 h 509587"/>
                <a:gd name="connsiteX13" fmla="*/ 1257683 w 1309184"/>
                <a:gd name="connsiteY13" fmla="*/ 249112 h 509587"/>
                <a:gd name="connsiteX14" fmla="*/ 1266394 w 1309184"/>
                <a:gd name="connsiteY14" fmla="*/ 100012 h 509587"/>
                <a:gd name="connsiteX15" fmla="*/ 1304494 w 1309184"/>
                <a:gd name="connsiteY15" fmla="*/ 414337 h 509587"/>
                <a:gd name="connsiteX16" fmla="*/ 1266394 w 1309184"/>
                <a:gd name="connsiteY16" fmla="*/ 490537 h 509587"/>
                <a:gd name="connsiteX17" fmla="*/ 1009219 w 1309184"/>
                <a:gd name="connsiteY17" fmla="*/ 509587 h 509587"/>
                <a:gd name="connsiteX18" fmla="*/ 428194 w 1309184"/>
                <a:gd name="connsiteY18" fmla="*/ 509587 h 509587"/>
                <a:gd name="connsiteX19" fmla="*/ 85294 w 1309184"/>
                <a:gd name="connsiteY19" fmla="*/ 452437 h 509587"/>
                <a:gd name="connsiteX20" fmla="*/ 9094 w 1309184"/>
                <a:gd name="connsiteY20" fmla="*/ 347662 h 509587"/>
                <a:gd name="connsiteX0" fmla="*/ 221 w 1300311"/>
                <a:gd name="connsiteY0" fmla="*/ 290512 h 452437"/>
                <a:gd name="connsiteX1" fmla="*/ 1172 w 1300311"/>
                <a:gd name="connsiteY1" fmla="*/ 0 h 452437"/>
                <a:gd name="connsiteX2" fmla="*/ 90448 w 1300311"/>
                <a:gd name="connsiteY2" fmla="*/ 214312 h 452437"/>
                <a:gd name="connsiteX3" fmla="*/ 238346 w 1300311"/>
                <a:gd name="connsiteY3" fmla="*/ 61912 h 452437"/>
                <a:gd name="connsiteX4" fmla="*/ 333596 w 1300311"/>
                <a:gd name="connsiteY4" fmla="*/ 300037 h 452437"/>
                <a:gd name="connsiteX5" fmla="*/ 337057 w 1300311"/>
                <a:gd name="connsiteY5" fmla="*/ 128587 h 452437"/>
                <a:gd name="connsiteX6" fmla="*/ 533621 w 1300311"/>
                <a:gd name="connsiteY6" fmla="*/ 366712 h 452437"/>
                <a:gd name="connsiteX7" fmla="*/ 621769 w 1300311"/>
                <a:gd name="connsiteY7" fmla="*/ 171449 h 452437"/>
                <a:gd name="connsiteX8" fmla="*/ 809846 w 1300311"/>
                <a:gd name="connsiteY8" fmla="*/ 347662 h 452437"/>
                <a:gd name="connsiteX9" fmla="*/ 862493 w 1300311"/>
                <a:gd name="connsiteY9" fmla="*/ 183356 h 452437"/>
                <a:gd name="connsiteX10" fmla="*/ 943196 w 1300311"/>
                <a:gd name="connsiteY10" fmla="*/ 319087 h 452437"/>
                <a:gd name="connsiteX11" fmla="*/ 1076546 w 1300311"/>
                <a:gd name="connsiteY11" fmla="*/ 157162 h 452437"/>
                <a:gd name="connsiteX12" fmla="*/ 1209896 w 1300311"/>
                <a:gd name="connsiteY12" fmla="*/ 252412 h 452437"/>
                <a:gd name="connsiteX13" fmla="*/ 1248810 w 1300311"/>
                <a:gd name="connsiteY13" fmla="*/ 191962 h 452437"/>
                <a:gd name="connsiteX14" fmla="*/ 1257521 w 1300311"/>
                <a:gd name="connsiteY14" fmla="*/ 42862 h 452437"/>
                <a:gd name="connsiteX15" fmla="*/ 1295621 w 1300311"/>
                <a:gd name="connsiteY15" fmla="*/ 357187 h 452437"/>
                <a:gd name="connsiteX16" fmla="*/ 1257521 w 1300311"/>
                <a:gd name="connsiteY16" fmla="*/ 433387 h 452437"/>
                <a:gd name="connsiteX17" fmla="*/ 1000346 w 1300311"/>
                <a:gd name="connsiteY17" fmla="*/ 452437 h 452437"/>
                <a:gd name="connsiteX18" fmla="*/ 419321 w 1300311"/>
                <a:gd name="connsiteY18" fmla="*/ 452437 h 452437"/>
                <a:gd name="connsiteX19" fmla="*/ 76421 w 1300311"/>
                <a:gd name="connsiteY19" fmla="*/ 395287 h 452437"/>
                <a:gd name="connsiteX20" fmla="*/ 221 w 1300311"/>
                <a:gd name="connsiteY20" fmla="*/ 290512 h 452437"/>
                <a:gd name="connsiteX0" fmla="*/ 221 w 1300311"/>
                <a:gd name="connsiteY0" fmla="*/ 290512 h 452437"/>
                <a:gd name="connsiteX1" fmla="*/ 1172 w 1300311"/>
                <a:gd name="connsiteY1" fmla="*/ 0 h 452437"/>
                <a:gd name="connsiteX2" fmla="*/ 90448 w 1300311"/>
                <a:gd name="connsiteY2" fmla="*/ 214312 h 452437"/>
                <a:gd name="connsiteX3" fmla="*/ 255088 w 1300311"/>
                <a:gd name="connsiteY3" fmla="*/ 109537 h 452437"/>
                <a:gd name="connsiteX4" fmla="*/ 333596 w 1300311"/>
                <a:gd name="connsiteY4" fmla="*/ 300037 h 452437"/>
                <a:gd name="connsiteX5" fmla="*/ 337057 w 1300311"/>
                <a:gd name="connsiteY5" fmla="*/ 128587 h 452437"/>
                <a:gd name="connsiteX6" fmla="*/ 533621 w 1300311"/>
                <a:gd name="connsiteY6" fmla="*/ 366712 h 452437"/>
                <a:gd name="connsiteX7" fmla="*/ 621769 w 1300311"/>
                <a:gd name="connsiteY7" fmla="*/ 171449 h 452437"/>
                <a:gd name="connsiteX8" fmla="*/ 809846 w 1300311"/>
                <a:gd name="connsiteY8" fmla="*/ 347662 h 452437"/>
                <a:gd name="connsiteX9" fmla="*/ 862493 w 1300311"/>
                <a:gd name="connsiteY9" fmla="*/ 183356 h 452437"/>
                <a:gd name="connsiteX10" fmla="*/ 943196 w 1300311"/>
                <a:gd name="connsiteY10" fmla="*/ 319087 h 452437"/>
                <a:gd name="connsiteX11" fmla="*/ 1076546 w 1300311"/>
                <a:gd name="connsiteY11" fmla="*/ 157162 h 452437"/>
                <a:gd name="connsiteX12" fmla="*/ 1209896 w 1300311"/>
                <a:gd name="connsiteY12" fmla="*/ 252412 h 452437"/>
                <a:gd name="connsiteX13" fmla="*/ 1248810 w 1300311"/>
                <a:gd name="connsiteY13" fmla="*/ 191962 h 452437"/>
                <a:gd name="connsiteX14" fmla="*/ 1257521 w 1300311"/>
                <a:gd name="connsiteY14" fmla="*/ 42862 h 452437"/>
                <a:gd name="connsiteX15" fmla="*/ 1295621 w 1300311"/>
                <a:gd name="connsiteY15" fmla="*/ 357187 h 452437"/>
                <a:gd name="connsiteX16" fmla="*/ 1257521 w 1300311"/>
                <a:gd name="connsiteY16" fmla="*/ 433387 h 452437"/>
                <a:gd name="connsiteX17" fmla="*/ 1000346 w 1300311"/>
                <a:gd name="connsiteY17" fmla="*/ 452437 h 452437"/>
                <a:gd name="connsiteX18" fmla="*/ 419321 w 1300311"/>
                <a:gd name="connsiteY18" fmla="*/ 452437 h 452437"/>
                <a:gd name="connsiteX19" fmla="*/ 76421 w 1300311"/>
                <a:gd name="connsiteY19" fmla="*/ 395287 h 452437"/>
                <a:gd name="connsiteX20" fmla="*/ 221 w 1300311"/>
                <a:gd name="connsiteY20" fmla="*/ 290512 h 452437"/>
                <a:gd name="connsiteX0" fmla="*/ 221 w 1300311"/>
                <a:gd name="connsiteY0" fmla="*/ 290512 h 452437"/>
                <a:gd name="connsiteX1" fmla="*/ 1172 w 1300311"/>
                <a:gd name="connsiteY1" fmla="*/ 0 h 452437"/>
                <a:gd name="connsiteX2" fmla="*/ 90448 w 1300311"/>
                <a:gd name="connsiteY2" fmla="*/ 214312 h 452437"/>
                <a:gd name="connsiteX3" fmla="*/ 255088 w 1300311"/>
                <a:gd name="connsiteY3" fmla="*/ 109537 h 452437"/>
                <a:gd name="connsiteX4" fmla="*/ 333596 w 1300311"/>
                <a:gd name="connsiteY4" fmla="*/ 300037 h 452437"/>
                <a:gd name="connsiteX5" fmla="*/ 373889 w 1300311"/>
                <a:gd name="connsiteY5" fmla="*/ 150812 h 452437"/>
                <a:gd name="connsiteX6" fmla="*/ 533621 w 1300311"/>
                <a:gd name="connsiteY6" fmla="*/ 366712 h 452437"/>
                <a:gd name="connsiteX7" fmla="*/ 621769 w 1300311"/>
                <a:gd name="connsiteY7" fmla="*/ 171449 h 452437"/>
                <a:gd name="connsiteX8" fmla="*/ 809846 w 1300311"/>
                <a:gd name="connsiteY8" fmla="*/ 347662 h 452437"/>
                <a:gd name="connsiteX9" fmla="*/ 862493 w 1300311"/>
                <a:gd name="connsiteY9" fmla="*/ 183356 h 452437"/>
                <a:gd name="connsiteX10" fmla="*/ 943196 w 1300311"/>
                <a:gd name="connsiteY10" fmla="*/ 319087 h 452437"/>
                <a:gd name="connsiteX11" fmla="*/ 1076546 w 1300311"/>
                <a:gd name="connsiteY11" fmla="*/ 157162 h 452437"/>
                <a:gd name="connsiteX12" fmla="*/ 1209896 w 1300311"/>
                <a:gd name="connsiteY12" fmla="*/ 252412 h 452437"/>
                <a:gd name="connsiteX13" fmla="*/ 1248810 w 1300311"/>
                <a:gd name="connsiteY13" fmla="*/ 191962 h 452437"/>
                <a:gd name="connsiteX14" fmla="*/ 1257521 w 1300311"/>
                <a:gd name="connsiteY14" fmla="*/ 42862 h 452437"/>
                <a:gd name="connsiteX15" fmla="*/ 1295621 w 1300311"/>
                <a:gd name="connsiteY15" fmla="*/ 357187 h 452437"/>
                <a:gd name="connsiteX16" fmla="*/ 1257521 w 1300311"/>
                <a:gd name="connsiteY16" fmla="*/ 433387 h 452437"/>
                <a:gd name="connsiteX17" fmla="*/ 1000346 w 1300311"/>
                <a:gd name="connsiteY17" fmla="*/ 452437 h 452437"/>
                <a:gd name="connsiteX18" fmla="*/ 419321 w 1300311"/>
                <a:gd name="connsiteY18" fmla="*/ 452437 h 452437"/>
                <a:gd name="connsiteX19" fmla="*/ 76421 w 1300311"/>
                <a:gd name="connsiteY19" fmla="*/ 395287 h 452437"/>
                <a:gd name="connsiteX20" fmla="*/ 221 w 1300311"/>
                <a:gd name="connsiteY20" fmla="*/ 290512 h 452437"/>
                <a:gd name="connsiteX0" fmla="*/ 221 w 1300311"/>
                <a:gd name="connsiteY0" fmla="*/ 290512 h 452437"/>
                <a:gd name="connsiteX1" fmla="*/ 1172 w 1300311"/>
                <a:gd name="connsiteY1" fmla="*/ 0 h 452437"/>
                <a:gd name="connsiteX2" fmla="*/ 90448 w 1300311"/>
                <a:gd name="connsiteY2" fmla="*/ 214312 h 452437"/>
                <a:gd name="connsiteX3" fmla="*/ 255088 w 1300311"/>
                <a:gd name="connsiteY3" fmla="*/ 109537 h 452437"/>
                <a:gd name="connsiteX4" fmla="*/ 333596 w 1300311"/>
                <a:gd name="connsiteY4" fmla="*/ 300037 h 452437"/>
                <a:gd name="connsiteX5" fmla="*/ 373889 w 1300311"/>
                <a:gd name="connsiteY5" fmla="*/ 150812 h 452437"/>
                <a:gd name="connsiteX6" fmla="*/ 533621 w 1300311"/>
                <a:gd name="connsiteY6" fmla="*/ 366712 h 452437"/>
                <a:gd name="connsiteX7" fmla="*/ 564846 w 1300311"/>
                <a:gd name="connsiteY7" fmla="*/ 168274 h 452437"/>
                <a:gd name="connsiteX8" fmla="*/ 809846 w 1300311"/>
                <a:gd name="connsiteY8" fmla="*/ 347662 h 452437"/>
                <a:gd name="connsiteX9" fmla="*/ 862493 w 1300311"/>
                <a:gd name="connsiteY9" fmla="*/ 183356 h 452437"/>
                <a:gd name="connsiteX10" fmla="*/ 943196 w 1300311"/>
                <a:gd name="connsiteY10" fmla="*/ 319087 h 452437"/>
                <a:gd name="connsiteX11" fmla="*/ 1076546 w 1300311"/>
                <a:gd name="connsiteY11" fmla="*/ 157162 h 452437"/>
                <a:gd name="connsiteX12" fmla="*/ 1209896 w 1300311"/>
                <a:gd name="connsiteY12" fmla="*/ 252412 h 452437"/>
                <a:gd name="connsiteX13" fmla="*/ 1248810 w 1300311"/>
                <a:gd name="connsiteY13" fmla="*/ 191962 h 452437"/>
                <a:gd name="connsiteX14" fmla="*/ 1257521 w 1300311"/>
                <a:gd name="connsiteY14" fmla="*/ 42862 h 452437"/>
                <a:gd name="connsiteX15" fmla="*/ 1295621 w 1300311"/>
                <a:gd name="connsiteY15" fmla="*/ 357187 h 452437"/>
                <a:gd name="connsiteX16" fmla="*/ 1257521 w 1300311"/>
                <a:gd name="connsiteY16" fmla="*/ 433387 h 452437"/>
                <a:gd name="connsiteX17" fmla="*/ 1000346 w 1300311"/>
                <a:gd name="connsiteY17" fmla="*/ 452437 h 452437"/>
                <a:gd name="connsiteX18" fmla="*/ 419321 w 1300311"/>
                <a:gd name="connsiteY18" fmla="*/ 452437 h 452437"/>
                <a:gd name="connsiteX19" fmla="*/ 76421 w 1300311"/>
                <a:gd name="connsiteY19" fmla="*/ 395287 h 452437"/>
                <a:gd name="connsiteX20" fmla="*/ 221 w 1300311"/>
                <a:gd name="connsiteY20" fmla="*/ 290512 h 452437"/>
                <a:gd name="connsiteX0" fmla="*/ 221 w 1300311"/>
                <a:gd name="connsiteY0" fmla="*/ 290512 h 452437"/>
                <a:gd name="connsiteX1" fmla="*/ 1172 w 1300311"/>
                <a:gd name="connsiteY1" fmla="*/ 0 h 452437"/>
                <a:gd name="connsiteX2" fmla="*/ 90448 w 1300311"/>
                <a:gd name="connsiteY2" fmla="*/ 214312 h 452437"/>
                <a:gd name="connsiteX3" fmla="*/ 255088 w 1300311"/>
                <a:gd name="connsiteY3" fmla="*/ 109537 h 452437"/>
                <a:gd name="connsiteX4" fmla="*/ 333596 w 1300311"/>
                <a:gd name="connsiteY4" fmla="*/ 300037 h 452437"/>
                <a:gd name="connsiteX5" fmla="*/ 373889 w 1300311"/>
                <a:gd name="connsiteY5" fmla="*/ 150812 h 452437"/>
                <a:gd name="connsiteX6" fmla="*/ 533621 w 1300311"/>
                <a:gd name="connsiteY6" fmla="*/ 366712 h 452437"/>
                <a:gd name="connsiteX7" fmla="*/ 564846 w 1300311"/>
                <a:gd name="connsiteY7" fmla="*/ 168274 h 452437"/>
                <a:gd name="connsiteX8" fmla="*/ 809846 w 1300311"/>
                <a:gd name="connsiteY8" fmla="*/ 347662 h 452437"/>
                <a:gd name="connsiteX9" fmla="*/ 906022 w 1300311"/>
                <a:gd name="connsiteY9" fmla="*/ 183356 h 452437"/>
                <a:gd name="connsiteX10" fmla="*/ 943196 w 1300311"/>
                <a:gd name="connsiteY10" fmla="*/ 319087 h 452437"/>
                <a:gd name="connsiteX11" fmla="*/ 1076546 w 1300311"/>
                <a:gd name="connsiteY11" fmla="*/ 157162 h 452437"/>
                <a:gd name="connsiteX12" fmla="*/ 1209896 w 1300311"/>
                <a:gd name="connsiteY12" fmla="*/ 252412 h 452437"/>
                <a:gd name="connsiteX13" fmla="*/ 1248810 w 1300311"/>
                <a:gd name="connsiteY13" fmla="*/ 191962 h 452437"/>
                <a:gd name="connsiteX14" fmla="*/ 1257521 w 1300311"/>
                <a:gd name="connsiteY14" fmla="*/ 42862 h 452437"/>
                <a:gd name="connsiteX15" fmla="*/ 1295621 w 1300311"/>
                <a:gd name="connsiteY15" fmla="*/ 357187 h 452437"/>
                <a:gd name="connsiteX16" fmla="*/ 1257521 w 1300311"/>
                <a:gd name="connsiteY16" fmla="*/ 433387 h 452437"/>
                <a:gd name="connsiteX17" fmla="*/ 1000346 w 1300311"/>
                <a:gd name="connsiteY17" fmla="*/ 452437 h 452437"/>
                <a:gd name="connsiteX18" fmla="*/ 419321 w 1300311"/>
                <a:gd name="connsiteY18" fmla="*/ 452437 h 452437"/>
                <a:gd name="connsiteX19" fmla="*/ 76421 w 1300311"/>
                <a:gd name="connsiteY19" fmla="*/ 395287 h 452437"/>
                <a:gd name="connsiteX20" fmla="*/ 221 w 1300311"/>
                <a:gd name="connsiteY20" fmla="*/ 290512 h 452437"/>
                <a:gd name="connsiteX0" fmla="*/ 221 w 1300311"/>
                <a:gd name="connsiteY0" fmla="*/ 290512 h 452437"/>
                <a:gd name="connsiteX1" fmla="*/ 1172 w 1300311"/>
                <a:gd name="connsiteY1" fmla="*/ 0 h 452437"/>
                <a:gd name="connsiteX2" fmla="*/ 90448 w 1300311"/>
                <a:gd name="connsiteY2" fmla="*/ 214312 h 452437"/>
                <a:gd name="connsiteX3" fmla="*/ 255088 w 1300311"/>
                <a:gd name="connsiteY3" fmla="*/ 109537 h 452437"/>
                <a:gd name="connsiteX4" fmla="*/ 333596 w 1300311"/>
                <a:gd name="connsiteY4" fmla="*/ 300037 h 452437"/>
                <a:gd name="connsiteX5" fmla="*/ 373889 w 1300311"/>
                <a:gd name="connsiteY5" fmla="*/ 150812 h 452437"/>
                <a:gd name="connsiteX6" fmla="*/ 533621 w 1300311"/>
                <a:gd name="connsiteY6" fmla="*/ 366712 h 452437"/>
                <a:gd name="connsiteX7" fmla="*/ 564846 w 1300311"/>
                <a:gd name="connsiteY7" fmla="*/ 168274 h 452437"/>
                <a:gd name="connsiteX8" fmla="*/ 809846 w 1300311"/>
                <a:gd name="connsiteY8" fmla="*/ 347662 h 452437"/>
                <a:gd name="connsiteX9" fmla="*/ 906022 w 1300311"/>
                <a:gd name="connsiteY9" fmla="*/ 183356 h 452437"/>
                <a:gd name="connsiteX10" fmla="*/ 943196 w 1300311"/>
                <a:gd name="connsiteY10" fmla="*/ 319087 h 452437"/>
                <a:gd name="connsiteX11" fmla="*/ 1079894 w 1300311"/>
                <a:gd name="connsiteY11" fmla="*/ 192087 h 452437"/>
                <a:gd name="connsiteX12" fmla="*/ 1209896 w 1300311"/>
                <a:gd name="connsiteY12" fmla="*/ 252412 h 452437"/>
                <a:gd name="connsiteX13" fmla="*/ 1248810 w 1300311"/>
                <a:gd name="connsiteY13" fmla="*/ 191962 h 452437"/>
                <a:gd name="connsiteX14" fmla="*/ 1257521 w 1300311"/>
                <a:gd name="connsiteY14" fmla="*/ 42862 h 452437"/>
                <a:gd name="connsiteX15" fmla="*/ 1295621 w 1300311"/>
                <a:gd name="connsiteY15" fmla="*/ 357187 h 452437"/>
                <a:gd name="connsiteX16" fmla="*/ 1257521 w 1300311"/>
                <a:gd name="connsiteY16" fmla="*/ 433387 h 452437"/>
                <a:gd name="connsiteX17" fmla="*/ 1000346 w 1300311"/>
                <a:gd name="connsiteY17" fmla="*/ 452437 h 452437"/>
                <a:gd name="connsiteX18" fmla="*/ 419321 w 1300311"/>
                <a:gd name="connsiteY18" fmla="*/ 452437 h 452437"/>
                <a:gd name="connsiteX19" fmla="*/ 76421 w 1300311"/>
                <a:gd name="connsiteY19" fmla="*/ 395287 h 452437"/>
                <a:gd name="connsiteX20" fmla="*/ 221 w 1300311"/>
                <a:gd name="connsiteY20" fmla="*/ 290512 h 452437"/>
                <a:gd name="connsiteX0" fmla="*/ 221 w 1295712"/>
                <a:gd name="connsiteY0" fmla="*/ 290512 h 452437"/>
                <a:gd name="connsiteX1" fmla="*/ 1172 w 1295712"/>
                <a:gd name="connsiteY1" fmla="*/ 0 h 452437"/>
                <a:gd name="connsiteX2" fmla="*/ 90448 w 1295712"/>
                <a:gd name="connsiteY2" fmla="*/ 214312 h 452437"/>
                <a:gd name="connsiteX3" fmla="*/ 255088 w 1295712"/>
                <a:gd name="connsiteY3" fmla="*/ 109537 h 452437"/>
                <a:gd name="connsiteX4" fmla="*/ 333596 w 1295712"/>
                <a:gd name="connsiteY4" fmla="*/ 300037 h 452437"/>
                <a:gd name="connsiteX5" fmla="*/ 373889 w 1295712"/>
                <a:gd name="connsiteY5" fmla="*/ 150812 h 452437"/>
                <a:gd name="connsiteX6" fmla="*/ 533621 w 1295712"/>
                <a:gd name="connsiteY6" fmla="*/ 366712 h 452437"/>
                <a:gd name="connsiteX7" fmla="*/ 564846 w 1295712"/>
                <a:gd name="connsiteY7" fmla="*/ 168274 h 452437"/>
                <a:gd name="connsiteX8" fmla="*/ 809846 w 1295712"/>
                <a:gd name="connsiteY8" fmla="*/ 347662 h 452437"/>
                <a:gd name="connsiteX9" fmla="*/ 906022 w 1295712"/>
                <a:gd name="connsiteY9" fmla="*/ 183356 h 452437"/>
                <a:gd name="connsiteX10" fmla="*/ 943196 w 1295712"/>
                <a:gd name="connsiteY10" fmla="*/ 319087 h 452437"/>
                <a:gd name="connsiteX11" fmla="*/ 1079894 w 1295712"/>
                <a:gd name="connsiteY11" fmla="*/ 192087 h 452437"/>
                <a:gd name="connsiteX12" fmla="*/ 1209896 w 1295712"/>
                <a:gd name="connsiteY12" fmla="*/ 252412 h 452437"/>
                <a:gd name="connsiteX13" fmla="*/ 1248810 w 1295712"/>
                <a:gd name="connsiteY13" fmla="*/ 191962 h 452437"/>
                <a:gd name="connsiteX14" fmla="*/ 1257521 w 1295712"/>
                <a:gd name="connsiteY14" fmla="*/ 42862 h 452437"/>
                <a:gd name="connsiteX15" fmla="*/ 1283407 w 1295712"/>
                <a:gd name="connsiteY15" fmla="*/ 124409 h 452437"/>
                <a:gd name="connsiteX16" fmla="*/ 1295621 w 1295712"/>
                <a:gd name="connsiteY16" fmla="*/ 357187 h 452437"/>
                <a:gd name="connsiteX17" fmla="*/ 1257521 w 1295712"/>
                <a:gd name="connsiteY17" fmla="*/ 433387 h 452437"/>
                <a:gd name="connsiteX18" fmla="*/ 1000346 w 1295712"/>
                <a:gd name="connsiteY18" fmla="*/ 452437 h 452437"/>
                <a:gd name="connsiteX19" fmla="*/ 419321 w 1295712"/>
                <a:gd name="connsiteY19" fmla="*/ 452437 h 452437"/>
                <a:gd name="connsiteX20" fmla="*/ 76421 w 1295712"/>
                <a:gd name="connsiteY20" fmla="*/ 395287 h 452437"/>
                <a:gd name="connsiteX21" fmla="*/ 221 w 1295712"/>
                <a:gd name="connsiteY21" fmla="*/ 290512 h 452437"/>
                <a:gd name="connsiteX0" fmla="*/ 221 w 1295712"/>
                <a:gd name="connsiteY0" fmla="*/ 290512 h 452437"/>
                <a:gd name="connsiteX1" fmla="*/ 1172 w 1295712"/>
                <a:gd name="connsiteY1" fmla="*/ 0 h 452437"/>
                <a:gd name="connsiteX2" fmla="*/ 90448 w 1295712"/>
                <a:gd name="connsiteY2" fmla="*/ 214312 h 452437"/>
                <a:gd name="connsiteX3" fmla="*/ 255088 w 1295712"/>
                <a:gd name="connsiteY3" fmla="*/ 109537 h 452437"/>
                <a:gd name="connsiteX4" fmla="*/ 333596 w 1295712"/>
                <a:gd name="connsiteY4" fmla="*/ 300037 h 452437"/>
                <a:gd name="connsiteX5" fmla="*/ 373889 w 1295712"/>
                <a:gd name="connsiteY5" fmla="*/ 150812 h 452437"/>
                <a:gd name="connsiteX6" fmla="*/ 533621 w 1295712"/>
                <a:gd name="connsiteY6" fmla="*/ 366712 h 452437"/>
                <a:gd name="connsiteX7" fmla="*/ 564846 w 1295712"/>
                <a:gd name="connsiteY7" fmla="*/ 168274 h 452437"/>
                <a:gd name="connsiteX8" fmla="*/ 809846 w 1295712"/>
                <a:gd name="connsiteY8" fmla="*/ 347662 h 452437"/>
                <a:gd name="connsiteX9" fmla="*/ 906022 w 1295712"/>
                <a:gd name="connsiteY9" fmla="*/ 183356 h 452437"/>
                <a:gd name="connsiteX10" fmla="*/ 943196 w 1295712"/>
                <a:gd name="connsiteY10" fmla="*/ 319087 h 452437"/>
                <a:gd name="connsiteX11" fmla="*/ 1079894 w 1295712"/>
                <a:gd name="connsiteY11" fmla="*/ 192087 h 452437"/>
                <a:gd name="connsiteX12" fmla="*/ 1209896 w 1295712"/>
                <a:gd name="connsiteY12" fmla="*/ 252412 h 452437"/>
                <a:gd name="connsiteX13" fmla="*/ 1248810 w 1295712"/>
                <a:gd name="connsiteY13" fmla="*/ 191962 h 452437"/>
                <a:gd name="connsiteX14" fmla="*/ 1274262 w 1295712"/>
                <a:gd name="connsiteY14" fmla="*/ 125412 h 452437"/>
                <a:gd name="connsiteX15" fmla="*/ 1283407 w 1295712"/>
                <a:gd name="connsiteY15" fmla="*/ 124409 h 452437"/>
                <a:gd name="connsiteX16" fmla="*/ 1295621 w 1295712"/>
                <a:gd name="connsiteY16" fmla="*/ 357187 h 452437"/>
                <a:gd name="connsiteX17" fmla="*/ 1257521 w 1295712"/>
                <a:gd name="connsiteY17" fmla="*/ 433387 h 452437"/>
                <a:gd name="connsiteX18" fmla="*/ 1000346 w 1295712"/>
                <a:gd name="connsiteY18" fmla="*/ 452437 h 452437"/>
                <a:gd name="connsiteX19" fmla="*/ 419321 w 1295712"/>
                <a:gd name="connsiteY19" fmla="*/ 452437 h 452437"/>
                <a:gd name="connsiteX20" fmla="*/ 76421 w 1295712"/>
                <a:gd name="connsiteY20" fmla="*/ 395287 h 452437"/>
                <a:gd name="connsiteX21" fmla="*/ 221 w 1295712"/>
                <a:gd name="connsiteY21" fmla="*/ 290512 h 452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295712" h="452437">
                  <a:moveTo>
                    <a:pt x="221" y="290512"/>
                  </a:moveTo>
                  <a:cubicBezTo>
                    <a:pt x="-2810" y="174625"/>
                    <a:pt x="26805" y="199231"/>
                    <a:pt x="1172" y="0"/>
                  </a:cubicBezTo>
                  <a:cubicBezTo>
                    <a:pt x="61065" y="107156"/>
                    <a:pt x="55667" y="123825"/>
                    <a:pt x="90448" y="214312"/>
                  </a:cubicBezTo>
                  <a:cubicBezTo>
                    <a:pt x="139747" y="132556"/>
                    <a:pt x="205789" y="160337"/>
                    <a:pt x="255088" y="109537"/>
                  </a:cubicBezTo>
                  <a:cubicBezTo>
                    <a:pt x="221546" y="260349"/>
                    <a:pt x="301846" y="220662"/>
                    <a:pt x="333596" y="300037"/>
                  </a:cubicBezTo>
                  <a:cubicBezTo>
                    <a:pt x="343121" y="246062"/>
                    <a:pt x="371899" y="271462"/>
                    <a:pt x="373889" y="150812"/>
                  </a:cubicBezTo>
                  <a:cubicBezTo>
                    <a:pt x="464523" y="218281"/>
                    <a:pt x="468100" y="287337"/>
                    <a:pt x="533621" y="366712"/>
                  </a:cubicBezTo>
                  <a:cubicBezTo>
                    <a:pt x="578071" y="306387"/>
                    <a:pt x="578156" y="285749"/>
                    <a:pt x="564846" y="168274"/>
                  </a:cubicBezTo>
                  <a:lnTo>
                    <a:pt x="809846" y="347662"/>
                  </a:lnTo>
                  <a:cubicBezTo>
                    <a:pt x="827395" y="292893"/>
                    <a:pt x="840759" y="254794"/>
                    <a:pt x="906022" y="183356"/>
                  </a:cubicBezTo>
                  <a:cubicBezTo>
                    <a:pt x="927900" y="276225"/>
                    <a:pt x="916295" y="273843"/>
                    <a:pt x="943196" y="319087"/>
                  </a:cubicBezTo>
                  <a:cubicBezTo>
                    <a:pt x="987646" y="265112"/>
                    <a:pt x="1042979" y="300831"/>
                    <a:pt x="1079894" y="192087"/>
                  </a:cubicBezTo>
                  <a:cubicBezTo>
                    <a:pt x="1149458" y="209549"/>
                    <a:pt x="1165446" y="220662"/>
                    <a:pt x="1209896" y="252412"/>
                  </a:cubicBezTo>
                  <a:cubicBezTo>
                    <a:pt x="1217008" y="210037"/>
                    <a:pt x="1241698" y="234337"/>
                    <a:pt x="1248810" y="191962"/>
                  </a:cubicBezTo>
                  <a:lnTo>
                    <a:pt x="1274262" y="125412"/>
                  </a:lnTo>
                  <a:cubicBezTo>
                    <a:pt x="1276680" y="102512"/>
                    <a:pt x="1277057" y="72022"/>
                    <a:pt x="1283407" y="124409"/>
                  </a:cubicBezTo>
                  <a:cubicBezTo>
                    <a:pt x="1289757" y="176796"/>
                    <a:pt x="1296587" y="294049"/>
                    <a:pt x="1295621" y="357187"/>
                  </a:cubicBezTo>
                  <a:lnTo>
                    <a:pt x="1257521" y="433387"/>
                  </a:lnTo>
                  <a:lnTo>
                    <a:pt x="1000346" y="452437"/>
                  </a:lnTo>
                  <a:lnTo>
                    <a:pt x="419321" y="452437"/>
                  </a:lnTo>
                  <a:lnTo>
                    <a:pt x="76421" y="395287"/>
                  </a:lnTo>
                  <a:lnTo>
                    <a:pt x="221" y="290512"/>
                  </a:lnTo>
                  <a:close/>
                </a:path>
              </a:pathLst>
            </a:custGeom>
            <a:gradFill flip="none" rotWithShape="1">
              <a:gsLst>
                <a:gs pos="43000">
                  <a:srgbClr val="FF0000"/>
                </a:gs>
                <a:gs pos="59000">
                  <a:schemeClr val="accent6">
                    <a:lumMod val="60000"/>
                    <a:lumOff val="40000"/>
                  </a:schemeClr>
                </a:gs>
                <a:gs pos="77000">
                  <a:srgbClr val="FFFF00"/>
                </a:gs>
              </a:gsLst>
              <a:lin ang="5400000" scaled="0"/>
              <a:tileRect/>
            </a:gradFill>
            <a:ln>
              <a:noFill/>
            </a:ln>
            <a:effectLst>
              <a:glow rad="139700">
                <a:srgbClr val="FFFF00">
                  <a:alpha val="40000"/>
                </a:srgbClr>
              </a:glow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Forme libre 60"/>
            <p:cNvSpPr/>
            <p:nvPr/>
          </p:nvSpPr>
          <p:spPr>
            <a:xfrm>
              <a:off x="3659719" y="2387264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2" name="Forme libre 61"/>
            <p:cNvSpPr/>
            <p:nvPr/>
          </p:nvSpPr>
          <p:spPr>
            <a:xfrm>
              <a:off x="3758526" y="2394406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  <a:scene3d>
              <a:camera prst="orthographicFront">
                <a:rot lat="0" lon="20999997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Forme libre 62"/>
            <p:cNvSpPr/>
            <p:nvPr/>
          </p:nvSpPr>
          <p:spPr>
            <a:xfrm flipH="1">
              <a:off x="4533889" y="2430958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4" name="Forme libre 63"/>
            <p:cNvSpPr/>
            <p:nvPr/>
          </p:nvSpPr>
          <p:spPr>
            <a:xfrm flipH="1">
              <a:off x="4638258" y="2421791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Forme libre 64"/>
            <p:cNvSpPr/>
            <p:nvPr/>
          </p:nvSpPr>
          <p:spPr>
            <a:xfrm flipH="1">
              <a:off x="4735160" y="2421791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  <a:scene3d>
              <a:camera prst="orthographicFront">
                <a:rot lat="0" lon="20999997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Forme libre 65"/>
            <p:cNvSpPr/>
            <p:nvPr/>
          </p:nvSpPr>
          <p:spPr>
            <a:xfrm rot="1020000">
              <a:off x="3861411" y="2432057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7" name="Forme libre 66"/>
            <p:cNvSpPr/>
            <p:nvPr/>
          </p:nvSpPr>
          <p:spPr>
            <a:xfrm rot="20580000" flipH="1">
              <a:off x="4362964" y="2425799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8" name="Forme libre 67"/>
            <p:cNvSpPr/>
            <p:nvPr/>
          </p:nvSpPr>
          <p:spPr>
            <a:xfrm rot="20580000" flipH="1">
              <a:off x="4435215" y="2432664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9" name="Forme libre 68"/>
            <p:cNvSpPr/>
            <p:nvPr/>
          </p:nvSpPr>
          <p:spPr>
            <a:xfrm rot="1440000">
              <a:off x="3949035" y="2420262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0" name="Forme libre 69"/>
            <p:cNvSpPr/>
            <p:nvPr/>
          </p:nvSpPr>
          <p:spPr>
            <a:xfrm rot="1440000">
              <a:off x="4050743" y="2439922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Forme libre 70"/>
            <p:cNvSpPr/>
            <p:nvPr/>
          </p:nvSpPr>
          <p:spPr>
            <a:xfrm rot="1440000">
              <a:off x="4144744" y="2435309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Forme libre 71"/>
            <p:cNvSpPr/>
            <p:nvPr/>
          </p:nvSpPr>
          <p:spPr>
            <a:xfrm rot="1440000">
              <a:off x="4261415" y="2427158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5" name="Ellipse 144"/>
            <p:cNvSpPr/>
            <p:nvPr/>
          </p:nvSpPr>
          <p:spPr>
            <a:xfrm>
              <a:off x="3600000" y="1573200"/>
              <a:ext cx="1227742" cy="198000"/>
            </a:xfrm>
            <a:prstGeom prst="ellipse">
              <a:avLst/>
            </a:prstGeom>
            <a:blipFill>
              <a:blip r:embed="rId5"/>
              <a:tile tx="0" ty="0" sx="100000" sy="100000" flip="none" algn="tl"/>
            </a:blipFill>
            <a:ln>
              <a:noFill/>
            </a:ln>
            <a:effectLst>
              <a:glow rad="76200">
                <a:schemeClr val="accent1">
                  <a:alpha val="40000"/>
                </a:schemeClr>
              </a:glow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3" name="Forme libre 72"/>
            <p:cNvSpPr/>
            <p:nvPr/>
          </p:nvSpPr>
          <p:spPr>
            <a:xfrm>
              <a:off x="3772095" y="940854"/>
              <a:ext cx="117391" cy="736600"/>
            </a:xfrm>
            <a:custGeom>
              <a:avLst/>
              <a:gdLst>
                <a:gd name="connsiteX0" fmla="*/ 0 w 188061"/>
                <a:gd name="connsiteY0" fmla="*/ 0 h 714375"/>
                <a:gd name="connsiteX1" fmla="*/ 180975 w 188061"/>
                <a:gd name="connsiteY1" fmla="*/ 228600 h 714375"/>
                <a:gd name="connsiteX2" fmla="*/ 152400 w 188061"/>
                <a:gd name="connsiteY2" fmla="*/ 504825 h 714375"/>
                <a:gd name="connsiteX3" fmla="*/ 161925 w 188061"/>
                <a:gd name="connsiteY3" fmla="*/ 714375 h 714375"/>
                <a:gd name="connsiteX0" fmla="*/ 0 w 117391"/>
                <a:gd name="connsiteY0" fmla="*/ 0 h 736600"/>
                <a:gd name="connsiteX1" fmla="*/ 114300 w 117391"/>
                <a:gd name="connsiteY1" fmla="*/ 250825 h 736600"/>
                <a:gd name="connsiteX2" fmla="*/ 85725 w 117391"/>
                <a:gd name="connsiteY2" fmla="*/ 527050 h 736600"/>
                <a:gd name="connsiteX3" fmla="*/ 95250 w 117391"/>
                <a:gd name="connsiteY3" fmla="*/ 736600 h 73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7391" h="736600">
                  <a:moveTo>
                    <a:pt x="0" y="0"/>
                  </a:moveTo>
                  <a:cubicBezTo>
                    <a:pt x="77787" y="72231"/>
                    <a:pt x="100013" y="162983"/>
                    <a:pt x="114300" y="250825"/>
                  </a:cubicBezTo>
                  <a:cubicBezTo>
                    <a:pt x="128587" y="338667"/>
                    <a:pt x="88900" y="446088"/>
                    <a:pt x="85725" y="527050"/>
                  </a:cubicBezTo>
                  <a:cubicBezTo>
                    <a:pt x="82550" y="608012"/>
                    <a:pt x="88900" y="672306"/>
                    <a:pt x="95250" y="736600"/>
                  </a:cubicBez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4" name="Forme libre 73"/>
            <p:cNvSpPr/>
            <p:nvPr/>
          </p:nvSpPr>
          <p:spPr>
            <a:xfrm>
              <a:off x="4571335" y="781849"/>
              <a:ext cx="165100" cy="895350"/>
            </a:xfrm>
            <a:custGeom>
              <a:avLst/>
              <a:gdLst>
                <a:gd name="connsiteX0" fmla="*/ 190500 w 190500"/>
                <a:gd name="connsiteY0" fmla="*/ 0 h 857250"/>
                <a:gd name="connsiteX1" fmla="*/ 76200 w 190500"/>
                <a:gd name="connsiteY1" fmla="*/ 219075 h 857250"/>
                <a:gd name="connsiteX2" fmla="*/ 57150 w 190500"/>
                <a:gd name="connsiteY2" fmla="*/ 552450 h 857250"/>
                <a:gd name="connsiteX3" fmla="*/ 0 w 190500"/>
                <a:gd name="connsiteY3" fmla="*/ 857250 h 857250"/>
                <a:gd name="connsiteX0" fmla="*/ 165100 w 165100"/>
                <a:gd name="connsiteY0" fmla="*/ 0 h 895350"/>
                <a:gd name="connsiteX1" fmla="*/ 76200 w 165100"/>
                <a:gd name="connsiteY1" fmla="*/ 257175 h 895350"/>
                <a:gd name="connsiteX2" fmla="*/ 57150 w 165100"/>
                <a:gd name="connsiteY2" fmla="*/ 590550 h 895350"/>
                <a:gd name="connsiteX3" fmla="*/ 0 w 165100"/>
                <a:gd name="connsiteY3" fmla="*/ 895350 h 895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5100" h="895350">
                  <a:moveTo>
                    <a:pt x="165100" y="0"/>
                  </a:moveTo>
                  <a:cubicBezTo>
                    <a:pt x="119062" y="63500"/>
                    <a:pt x="94192" y="158750"/>
                    <a:pt x="76200" y="257175"/>
                  </a:cubicBezTo>
                  <a:cubicBezTo>
                    <a:pt x="58208" y="355600"/>
                    <a:pt x="69850" y="484188"/>
                    <a:pt x="57150" y="590550"/>
                  </a:cubicBezTo>
                  <a:cubicBezTo>
                    <a:pt x="44450" y="696912"/>
                    <a:pt x="22225" y="796131"/>
                    <a:pt x="0" y="895350"/>
                  </a:cubicBez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5" name="Forme libre 74"/>
            <p:cNvSpPr/>
            <p:nvPr/>
          </p:nvSpPr>
          <p:spPr>
            <a:xfrm>
              <a:off x="4102747" y="264690"/>
              <a:ext cx="494205" cy="1437119"/>
            </a:xfrm>
            <a:custGeom>
              <a:avLst/>
              <a:gdLst>
                <a:gd name="connsiteX0" fmla="*/ 845 w 321059"/>
                <a:gd name="connsiteY0" fmla="*/ 1432 h 1345645"/>
                <a:gd name="connsiteX1" fmla="*/ 219920 w 321059"/>
                <a:gd name="connsiteY1" fmla="*/ 230032 h 1345645"/>
                <a:gd name="connsiteX2" fmla="*/ 134195 w 321059"/>
                <a:gd name="connsiteY2" fmla="*/ 601507 h 1345645"/>
                <a:gd name="connsiteX3" fmla="*/ 315170 w 321059"/>
                <a:gd name="connsiteY3" fmla="*/ 1344457 h 1345645"/>
                <a:gd name="connsiteX4" fmla="*/ 229445 w 321059"/>
                <a:gd name="connsiteY4" fmla="*/ 763432 h 1345645"/>
                <a:gd name="connsiteX5" fmla="*/ 315170 w 321059"/>
                <a:gd name="connsiteY5" fmla="*/ 334807 h 1345645"/>
                <a:gd name="connsiteX6" fmla="*/ 845 w 321059"/>
                <a:gd name="connsiteY6" fmla="*/ 1432 h 1345645"/>
                <a:gd name="connsiteX0" fmla="*/ 452055 w 452858"/>
                <a:gd name="connsiteY0" fmla="*/ 1365 h 1355103"/>
                <a:gd name="connsiteX1" fmla="*/ 90105 w 452858"/>
                <a:gd name="connsiteY1" fmla="*/ 239490 h 1355103"/>
                <a:gd name="connsiteX2" fmla="*/ 4380 w 452858"/>
                <a:gd name="connsiteY2" fmla="*/ 610965 h 1355103"/>
                <a:gd name="connsiteX3" fmla="*/ 185355 w 452858"/>
                <a:gd name="connsiteY3" fmla="*/ 1353915 h 1355103"/>
                <a:gd name="connsiteX4" fmla="*/ 99630 w 452858"/>
                <a:gd name="connsiteY4" fmla="*/ 772890 h 1355103"/>
                <a:gd name="connsiteX5" fmla="*/ 185355 w 452858"/>
                <a:gd name="connsiteY5" fmla="*/ 344265 h 1355103"/>
                <a:gd name="connsiteX6" fmla="*/ 452055 w 452858"/>
                <a:gd name="connsiteY6" fmla="*/ 1365 h 1355103"/>
                <a:gd name="connsiteX0" fmla="*/ 452055 w 452230"/>
                <a:gd name="connsiteY0" fmla="*/ 1011 h 1354749"/>
                <a:gd name="connsiteX1" fmla="*/ 90105 w 452230"/>
                <a:gd name="connsiteY1" fmla="*/ 239136 h 1354749"/>
                <a:gd name="connsiteX2" fmla="*/ 4380 w 452230"/>
                <a:gd name="connsiteY2" fmla="*/ 610611 h 1354749"/>
                <a:gd name="connsiteX3" fmla="*/ 185355 w 452230"/>
                <a:gd name="connsiteY3" fmla="*/ 1353561 h 1354749"/>
                <a:gd name="connsiteX4" fmla="*/ 99630 w 452230"/>
                <a:gd name="connsiteY4" fmla="*/ 772536 h 1354749"/>
                <a:gd name="connsiteX5" fmla="*/ 137730 w 452230"/>
                <a:gd name="connsiteY5" fmla="*/ 328036 h 1354749"/>
                <a:gd name="connsiteX6" fmla="*/ 452055 w 452230"/>
                <a:gd name="connsiteY6" fmla="*/ 1011 h 1354749"/>
                <a:gd name="connsiteX0" fmla="*/ 447801 w 447976"/>
                <a:gd name="connsiteY0" fmla="*/ 1011 h 1405431"/>
                <a:gd name="connsiteX1" fmla="*/ 85851 w 447976"/>
                <a:gd name="connsiteY1" fmla="*/ 239136 h 1405431"/>
                <a:gd name="connsiteX2" fmla="*/ 126 w 447976"/>
                <a:gd name="connsiteY2" fmla="*/ 610611 h 1405431"/>
                <a:gd name="connsiteX3" fmla="*/ 95376 w 447976"/>
                <a:gd name="connsiteY3" fmla="*/ 1404361 h 1405431"/>
                <a:gd name="connsiteX4" fmla="*/ 95376 w 447976"/>
                <a:gd name="connsiteY4" fmla="*/ 772536 h 1405431"/>
                <a:gd name="connsiteX5" fmla="*/ 133476 w 447976"/>
                <a:gd name="connsiteY5" fmla="*/ 328036 h 1405431"/>
                <a:gd name="connsiteX6" fmla="*/ 447801 w 447976"/>
                <a:gd name="connsiteY6" fmla="*/ 1011 h 1405431"/>
                <a:gd name="connsiteX0" fmla="*/ 495852 w 496027"/>
                <a:gd name="connsiteY0" fmla="*/ 1011 h 1437119"/>
                <a:gd name="connsiteX1" fmla="*/ 133902 w 496027"/>
                <a:gd name="connsiteY1" fmla="*/ 239136 h 1437119"/>
                <a:gd name="connsiteX2" fmla="*/ 48177 w 496027"/>
                <a:gd name="connsiteY2" fmla="*/ 610611 h 1437119"/>
                <a:gd name="connsiteX3" fmla="*/ 3727 w 496027"/>
                <a:gd name="connsiteY3" fmla="*/ 1436111 h 1437119"/>
                <a:gd name="connsiteX4" fmla="*/ 143427 w 496027"/>
                <a:gd name="connsiteY4" fmla="*/ 772536 h 1437119"/>
                <a:gd name="connsiteX5" fmla="*/ 181527 w 496027"/>
                <a:gd name="connsiteY5" fmla="*/ 328036 h 1437119"/>
                <a:gd name="connsiteX6" fmla="*/ 495852 w 496027"/>
                <a:gd name="connsiteY6" fmla="*/ 1011 h 1437119"/>
                <a:gd name="connsiteX0" fmla="*/ 494885 w 495060"/>
                <a:gd name="connsiteY0" fmla="*/ 1011 h 1437119"/>
                <a:gd name="connsiteX1" fmla="*/ 132935 w 495060"/>
                <a:gd name="connsiteY1" fmla="*/ 239136 h 1437119"/>
                <a:gd name="connsiteX2" fmla="*/ 47210 w 495060"/>
                <a:gd name="connsiteY2" fmla="*/ 610611 h 1437119"/>
                <a:gd name="connsiteX3" fmla="*/ 2760 w 495060"/>
                <a:gd name="connsiteY3" fmla="*/ 1436111 h 1437119"/>
                <a:gd name="connsiteX4" fmla="*/ 142460 w 495060"/>
                <a:gd name="connsiteY4" fmla="*/ 772536 h 1437119"/>
                <a:gd name="connsiteX5" fmla="*/ 180560 w 495060"/>
                <a:gd name="connsiteY5" fmla="*/ 328036 h 1437119"/>
                <a:gd name="connsiteX6" fmla="*/ 494885 w 495060"/>
                <a:gd name="connsiteY6" fmla="*/ 1011 h 1437119"/>
                <a:gd name="connsiteX0" fmla="*/ 494030 w 494205"/>
                <a:gd name="connsiteY0" fmla="*/ 1011 h 1437119"/>
                <a:gd name="connsiteX1" fmla="*/ 132080 w 494205"/>
                <a:gd name="connsiteY1" fmla="*/ 239136 h 1437119"/>
                <a:gd name="connsiteX2" fmla="*/ 46355 w 494205"/>
                <a:gd name="connsiteY2" fmla="*/ 610611 h 1437119"/>
                <a:gd name="connsiteX3" fmla="*/ 1905 w 494205"/>
                <a:gd name="connsiteY3" fmla="*/ 1436111 h 1437119"/>
                <a:gd name="connsiteX4" fmla="*/ 141605 w 494205"/>
                <a:gd name="connsiteY4" fmla="*/ 772536 h 1437119"/>
                <a:gd name="connsiteX5" fmla="*/ 179705 w 494205"/>
                <a:gd name="connsiteY5" fmla="*/ 328036 h 1437119"/>
                <a:gd name="connsiteX6" fmla="*/ 494030 w 494205"/>
                <a:gd name="connsiteY6" fmla="*/ 1011 h 14371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4205" h="1437119">
                  <a:moveTo>
                    <a:pt x="494030" y="1011"/>
                  </a:moveTo>
                  <a:cubicBezTo>
                    <a:pt x="486093" y="-13806"/>
                    <a:pt x="206692" y="137536"/>
                    <a:pt x="132080" y="239136"/>
                  </a:cubicBezTo>
                  <a:cubicBezTo>
                    <a:pt x="57468" y="340736"/>
                    <a:pt x="17251" y="366665"/>
                    <a:pt x="46355" y="610611"/>
                  </a:cubicBezTo>
                  <a:cubicBezTo>
                    <a:pt x="75459" y="854557"/>
                    <a:pt x="-13970" y="1409124"/>
                    <a:pt x="1905" y="1436111"/>
                  </a:cubicBezTo>
                  <a:cubicBezTo>
                    <a:pt x="17780" y="1463099"/>
                    <a:pt x="141605" y="940811"/>
                    <a:pt x="141605" y="772536"/>
                  </a:cubicBezTo>
                  <a:cubicBezTo>
                    <a:pt x="141605" y="604261"/>
                    <a:pt x="120967" y="456624"/>
                    <a:pt x="179705" y="328036"/>
                  </a:cubicBezTo>
                  <a:cubicBezTo>
                    <a:pt x="238443" y="199448"/>
                    <a:pt x="501968" y="15828"/>
                    <a:pt x="494030" y="1011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57" name="Groupe 156"/>
          <p:cNvGrpSpPr/>
          <p:nvPr/>
        </p:nvGrpSpPr>
        <p:grpSpPr>
          <a:xfrm>
            <a:off x="6340891" y="469850"/>
            <a:ext cx="2592288" cy="2332979"/>
            <a:chOff x="6340891" y="469850"/>
            <a:chExt cx="2592288" cy="2332979"/>
          </a:xfrm>
        </p:grpSpPr>
        <p:pic>
          <p:nvPicPr>
            <p:cNvPr id="101" name="Image 100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630" b="89630" l="457" r="99543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40891" y="1204843"/>
              <a:ext cx="2592288" cy="1597986"/>
            </a:xfrm>
            <a:prstGeom prst="rect">
              <a:avLst/>
            </a:prstGeom>
          </p:spPr>
        </p:pic>
        <p:grpSp>
          <p:nvGrpSpPr>
            <p:cNvPr id="103" name="Groupe 102"/>
            <p:cNvGrpSpPr/>
            <p:nvPr/>
          </p:nvGrpSpPr>
          <p:grpSpPr>
            <a:xfrm>
              <a:off x="6461762" y="2421048"/>
              <a:ext cx="1152128" cy="324036"/>
              <a:chOff x="3462734" y="3969060"/>
              <a:chExt cx="1152128" cy="324036"/>
            </a:xfrm>
          </p:grpSpPr>
          <p:sp>
            <p:nvSpPr>
              <p:cNvPr id="120" name="Cylindre 119"/>
              <p:cNvSpPr/>
              <p:nvPr/>
            </p:nvSpPr>
            <p:spPr>
              <a:xfrm>
                <a:off x="3556459" y="4077072"/>
                <a:ext cx="964679" cy="216024"/>
              </a:xfrm>
              <a:prstGeom prst="can">
                <a:avLst>
                  <a:gd name="adj" fmla="val 50000"/>
                </a:avLst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21" name="Ellipse 120"/>
              <p:cNvSpPr/>
              <p:nvPr/>
            </p:nvSpPr>
            <p:spPr>
              <a:xfrm>
                <a:off x="3462734" y="3969060"/>
                <a:ext cx="1152128" cy="216024"/>
              </a:xfrm>
              <a:prstGeom prst="ellipse">
                <a:avLst/>
              </a:prstGeom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04" name="Forme libre 103"/>
            <p:cNvSpPr/>
            <p:nvPr/>
          </p:nvSpPr>
          <p:spPr>
            <a:xfrm>
              <a:off x="6410151" y="2054589"/>
              <a:ext cx="1251969" cy="503237"/>
            </a:xfrm>
            <a:custGeom>
              <a:avLst/>
              <a:gdLst>
                <a:gd name="connsiteX0" fmla="*/ 0 w 1295400"/>
                <a:gd name="connsiteY0" fmla="*/ 342900 h 504825"/>
                <a:gd name="connsiteX1" fmla="*/ 28575 w 1295400"/>
                <a:gd name="connsiteY1" fmla="*/ 0 h 504825"/>
                <a:gd name="connsiteX2" fmla="*/ 95250 w 1295400"/>
                <a:gd name="connsiteY2" fmla="*/ 266700 h 504825"/>
                <a:gd name="connsiteX3" fmla="*/ 238125 w 1295400"/>
                <a:gd name="connsiteY3" fmla="*/ 114300 h 504825"/>
                <a:gd name="connsiteX4" fmla="*/ 333375 w 1295400"/>
                <a:gd name="connsiteY4" fmla="*/ 352425 h 504825"/>
                <a:gd name="connsiteX5" fmla="*/ 361950 w 1295400"/>
                <a:gd name="connsiteY5" fmla="*/ 190500 h 504825"/>
                <a:gd name="connsiteX6" fmla="*/ 533400 w 1295400"/>
                <a:gd name="connsiteY6" fmla="*/ 419100 h 504825"/>
                <a:gd name="connsiteX7" fmla="*/ 666750 w 1295400"/>
                <a:gd name="connsiteY7" fmla="*/ 238125 h 504825"/>
                <a:gd name="connsiteX8" fmla="*/ 809625 w 1295400"/>
                <a:gd name="connsiteY8" fmla="*/ 400050 h 504825"/>
                <a:gd name="connsiteX9" fmla="*/ 857250 w 1295400"/>
                <a:gd name="connsiteY9" fmla="*/ 266700 h 504825"/>
                <a:gd name="connsiteX10" fmla="*/ 942975 w 1295400"/>
                <a:gd name="connsiteY10" fmla="*/ 371475 h 504825"/>
                <a:gd name="connsiteX11" fmla="*/ 1076325 w 1295400"/>
                <a:gd name="connsiteY11" fmla="*/ 209550 h 504825"/>
                <a:gd name="connsiteX12" fmla="*/ 1209675 w 1295400"/>
                <a:gd name="connsiteY12" fmla="*/ 304800 h 504825"/>
                <a:gd name="connsiteX13" fmla="*/ 1257300 w 1295400"/>
                <a:gd name="connsiteY13" fmla="*/ 95250 h 504825"/>
                <a:gd name="connsiteX14" fmla="*/ 1295400 w 1295400"/>
                <a:gd name="connsiteY14" fmla="*/ 409575 h 504825"/>
                <a:gd name="connsiteX15" fmla="*/ 1257300 w 1295400"/>
                <a:gd name="connsiteY15" fmla="*/ 485775 h 504825"/>
                <a:gd name="connsiteX16" fmla="*/ 1000125 w 1295400"/>
                <a:gd name="connsiteY16" fmla="*/ 504825 h 504825"/>
                <a:gd name="connsiteX17" fmla="*/ 419100 w 1295400"/>
                <a:gd name="connsiteY17" fmla="*/ 504825 h 504825"/>
                <a:gd name="connsiteX18" fmla="*/ 76200 w 1295400"/>
                <a:gd name="connsiteY18" fmla="*/ 447675 h 504825"/>
                <a:gd name="connsiteX19" fmla="*/ 0 w 1295400"/>
                <a:gd name="connsiteY19" fmla="*/ 342900 h 504825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104344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104344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104344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9184"/>
                <a:gd name="connsiteY0" fmla="*/ 347662 h 509587"/>
                <a:gd name="connsiteX1" fmla="*/ 0 w 1309184"/>
                <a:gd name="connsiteY1" fmla="*/ 0 h 509587"/>
                <a:gd name="connsiteX2" fmla="*/ 99321 w 1309184"/>
                <a:gd name="connsiteY2" fmla="*/ 271462 h 509587"/>
                <a:gd name="connsiteX3" fmla="*/ 247219 w 1309184"/>
                <a:gd name="connsiteY3" fmla="*/ 119062 h 509587"/>
                <a:gd name="connsiteX4" fmla="*/ 342469 w 1309184"/>
                <a:gd name="connsiteY4" fmla="*/ 357187 h 509587"/>
                <a:gd name="connsiteX5" fmla="*/ 345930 w 1309184"/>
                <a:gd name="connsiteY5" fmla="*/ 185737 h 509587"/>
                <a:gd name="connsiteX6" fmla="*/ 542494 w 1309184"/>
                <a:gd name="connsiteY6" fmla="*/ 423862 h 509587"/>
                <a:gd name="connsiteX7" fmla="*/ 630642 w 1309184"/>
                <a:gd name="connsiteY7" fmla="*/ 228599 h 509587"/>
                <a:gd name="connsiteX8" fmla="*/ 818719 w 1309184"/>
                <a:gd name="connsiteY8" fmla="*/ 404812 h 509587"/>
                <a:gd name="connsiteX9" fmla="*/ 871366 w 1309184"/>
                <a:gd name="connsiteY9" fmla="*/ 240506 h 509587"/>
                <a:gd name="connsiteX10" fmla="*/ 952069 w 1309184"/>
                <a:gd name="connsiteY10" fmla="*/ 376237 h 509587"/>
                <a:gd name="connsiteX11" fmla="*/ 1085419 w 1309184"/>
                <a:gd name="connsiteY11" fmla="*/ 214312 h 509587"/>
                <a:gd name="connsiteX12" fmla="*/ 1218769 w 1309184"/>
                <a:gd name="connsiteY12" fmla="*/ 309562 h 509587"/>
                <a:gd name="connsiteX13" fmla="*/ 1266394 w 1309184"/>
                <a:gd name="connsiteY13" fmla="*/ 100012 h 509587"/>
                <a:gd name="connsiteX14" fmla="*/ 1304494 w 1309184"/>
                <a:gd name="connsiteY14" fmla="*/ 414337 h 509587"/>
                <a:gd name="connsiteX15" fmla="*/ 1266394 w 1309184"/>
                <a:gd name="connsiteY15" fmla="*/ 490537 h 509587"/>
                <a:gd name="connsiteX16" fmla="*/ 1009219 w 1309184"/>
                <a:gd name="connsiteY16" fmla="*/ 509587 h 509587"/>
                <a:gd name="connsiteX17" fmla="*/ 428194 w 1309184"/>
                <a:gd name="connsiteY17" fmla="*/ 509587 h 509587"/>
                <a:gd name="connsiteX18" fmla="*/ 85294 w 1309184"/>
                <a:gd name="connsiteY18" fmla="*/ 452437 h 509587"/>
                <a:gd name="connsiteX19" fmla="*/ 9094 w 1309184"/>
                <a:gd name="connsiteY19" fmla="*/ 347662 h 509587"/>
                <a:gd name="connsiteX0" fmla="*/ 9094 w 1309184"/>
                <a:gd name="connsiteY0" fmla="*/ 347662 h 509587"/>
                <a:gd name="connsiteX1" fmla="*/ 0 w 1309184"/>
                <a:gd name="connsiteY1" fmla="*/ 0 h 509587"/>
                <a:gd name="connsiteX2" fmla="*/ 99321 w 1309184"/>
                <a:gd name="connsiteY2" fmla="*/ 271462 h 509587"/>
                <a:gd name="connsiteX3" fmla="*/ 247219 w 1309184"/>
                <a:gd name="connsiteY3" fmla="*/ 119062 h 509587"/>
                <a:gd name="connsiteX4" fmla="*/ 342469 w 1309184"/>
                <a:gd name="connsiteY4" fmla="*/ 357187 h 509587"/>
                <a:gd name="connsiteX5" fmla="*/ 345930 w 1309184"/>
                <a:gd name="connsiteY5" fmla="*/ 185737 h 509587"/>
                <a:gd name="connsiteX6" fmla="*/ 542494 w 1309184"/>
                <a:gd name="connsiteY6" fmla="*/ 423862 h 509587"/>
                <a:gd name="connsiteX7" fmla="*/ 630642 w 1309184"/>
                <a:gd name="connsiteY7" fmla="*/ 228599 h 509587"/>
                <a:gd name="connsiteX8" fmla="*/ 818719 w 1309184"/>
                <a:gd name="connsiteY8" fmla="*/ 404812 h 509587"/>
                <a:gd name="connsiteX9" fmla="*/ 871366 w 1309184"/>
                <a:gd name="connsiteY9" fmla="*/ 240506 h 509587"/>
                <a:gd name="connsiteX10" fmla="*/ 952069 w 1309184"/>
                <a:gd name="connsiteY10" fmla="*/ 376237 h 509587"/>
                <a:gd name="connsiteX11" fmla="*/ 1085419 w 1309184"/>
                <a:gd name="connsiteY11" fmla="*/ 214312 h 509587"/>
                <a:gd name="connsiteX12" fmla="*/ 1218769 w 1309184"/>
                <a:gd name="connsiteY12" fmla="*/ 309562 h 509587"/>
                <a:gd name="connsiteX13" fmla="*/ 1257683 w 1309184"/>
                <a:gd name="connsiteY13" fmla="*/ 249112 h 509587"/>
                <a:gd name="connsiteX14" fmla="*/ 1266394 w 1309184"/>
                <a:gd name="connsiteY14" fmla="*/ 100012 h 509587"/>
                <a:gd name="connsiteX15" fmla="*/ 1304494 w 1309184"/>
                <a:gd name="connsiteY15" fmla="*/ 414337 h 509587"/>
                <a:gd name="connsiteX16" fmla="*/ 1266394 w 1309184"/>
                <a:gd name="connsiteY16" fmla="*/ 490537 h 509587"/>
                <a:gd name="connsiteX17" fmla="*/ 1009219 w 1309184"/>
                <a:gd name="connsiteY17" fmla="*/ 509587 h 509587"/>
                <a:gd name="connsiteX18" fmla="*/ 428194 w 1309184"/>
                <a:gd name="connsiteY18" fmla="*/ 509587 h 509587"/>
                <a:gd name="connsiteX19" fmla="*/ 85294 w 1309184"/>
                <a:gd name="connsiteY19" fmla="*/ 452437 h 509587"/>
                <a:gd name="connsiteX20" fmla="*/ 9094 w 1309184"/>
                <a:gd name="connsiteY20" fmla="*/ 347662 h 509587"/>
                <a:gd name="connsiteX0" fmla="*/ 101 w 1300191"/>
                <a:gd name="connsiteY0" fmla="*/ 341312 h 503237"/>
                <a:gd name="connsiteX1" fmla="*/ 37884 w 1300191"/>
                <a:gd name="connsiteY1" fmla="*/ 0 h 503237"/>
                <a:gd name="connsiteX2" fmla="*/ 90328 w 1300191"/>
                <a:gd name="connsiteY2" fmla="*/ 265112 h 503237"/>
                <a:gd name="connsiteX3" fmla="*/ 238226 w 1300191"/>
                <a:gd name="connsiteY3" fmla="*/ 112712 h 503237"/>
                <a:gd name="connsiteX4" fmla="*/ 333476 w 1300191"/>
                <a:gd name="connsiteY4" fmla="*/ 350837 h 503237"/>
                <a:gd name="connsiteX5" fmla="*/ 336937 w 1300191"/>
                <a:gd name="connsiteY5" fmla="*/ 179387 h 503237"/>
                <a:gd name="connsiteX6" fmla="*/ 533501 w 1300191"/>
                <a:gd name="connsiteY6" fmla="*/ 417512 h 503237"/>
                <a:gd name="connsiteX7" fmla="*/ 621649 w 1300191"/>
                <a:gd name="connsiteY7" fmla="*/ 222249 h 503237"/>
                <a:gd name="connsiteX8" fmla="*/ 809726 w 1300191"/>
                <a:gd name="connsiteY8" fmla="*/ 398462 h 503237"/>
                <a:gd name="connsiteX9" fmla="*/ 862373 w 1300191"/>
                <a:gd name="connsiteY9" fmla="*/ 234156 h 503237"/>
                <a:gd name="connsiteX10" fmla="*/ 943076 w 1300191"/>
                <a:gd name="connsiteY10" fmla="*/ 369887 h 503237"/>
                <a:gd name="connsiteX11" fmla="*/ 1076426 w 1300191"/>
                <a:gd name="connsiteY11" fmla="*/ 207962 h 503237"/>
                <a:gd name="connsiteX12" fmla="*/ 1209776 w 1300191"/>
                <a:gd name="connsiteY12" fmla="*/ 303212 h 503237"/>
                <a:gd name="connsiteX13" fmla="*/ 1248690 w 1300191"/>
                <a:gd name="connsiteY13" fmla="*/ 242762 h 503237"/>
                <a:gd name="connsiteX14" fmla="*/ 1257401 w 1300191"/>
                <a:gd name="connsiteY14" fmla="*/ 93662 h 503237"/>
                <a:gd name="connsiteX15" fmla="*/ 1295501 w 1300191"/>
                <a:gd name="connsiteY15" fmla="*/ 407987 h 503237"/>
                <a:gd name="connsiteX16" fmla="*/ 1257401 w 1300191"/>
                <a:gd name="connsiteY16" fmla="*/ 484187 h 503237"/>
                <a:gd name="connsiteX17" fmla="*/ 1000226 w 1300191"/>
                <a:gd name="connsiteY17" fmla="*/ 503237 h 503237"/>
                <a:gd name="connsiteX18" fmla="*/ 419201 w 1300191"/>
                <a:gd name="connsiteY18" fmla="*/ 503237 h 503237"/>
                <a:gd name="connsiteX19" fmla="*/ 76301 w 1300191"/>
                <a:gd name="connsiteY19" fmla="*/ 446087 h 503237"/>
                <a:gd name="connsiteX20" fmla="*/ 101 w 1300191"/>
                <a:gd name="connsiteY20" fmla="*/ 341312 h 503237"/>
                <a:gd name="connsiteX0" fmla="*/ 101 w 1300191"/>
                <a:gd name="connsiteY0" fmla="*/ 341312 h 503237"/>
                <a:gd name="connsiteX1" fmla="*/ 37884 w 1300191"/>
                <a:gd name="connsiteY1" fmla="*/ 0 h 503237"/>
                <a:gd name="connsiteX2" fmla="*/ 90328 w 1300191"/>
                <a:gd name="connsiteY2" fmla="*/ 265112 h 503237"/>
                <a:gd name="connsiteX3" fmla="*/ 238226 w 1300191"/>
                <a:gd name="connsiteY3" fmla="*/ 112712 h 503237"/>
                <a:gd name="connsiteX4" fmla="*/ 297581 w 1300191"/>
                <a:gd name="connsiteY4" fmla="*/ 161561 h 503237"/>
                <a:gd name="connsiteX5" fmla="*/ 333476 w 1300191"/>
                <a:gd name="connsiteY5" fmla="*/ 350837 h 503237"/>
                <a:gd name="connsiteX6" fmla="*/ 336937 w 1300191"/>
                <a:gd name="connsiteY6" fmla="*/ 179387 h 503237"/>
                <a:gd name="connsiteX7" fmla="*/ 533501 w 1300191"/>
                <a:gd name="connsiteY7" fmla="*/ 417512 h 503237"/>
                <a:gd name="connsiteX8" fmla="*/ 621649 w 1300191"/>
                <a:gd name="connsiteY8" fmla="*/ 222249 h 503237"/>
                <a:gd name="connsiteX9" fmla="*/ 809726 w 1300191"/>
                <a:gd name="connsiteY9" fmla="*/ 398462 h 503237"/>
                <a:gd name="connsiteX10" fmla="*/ 862373 w 1300191"/>
                <a:gd name="connsiteY10" fmla="*/ 234156 h 503237"/>
                <a:gd name="connsiteX11" fmla="*/ 943076 w 1300191"/>
                <a:gd name="connsiteY11" fmla="*/ 369887 h 503237"/>
                <a:gd name="connsiteX12" fmla="*/ 1076426 w 1300191"/>
                <a:gd name="connsiteY12" fmla="*/ 207962 h 503237"/>
                <a:gd name="connsiteX13" fmla="*/ 1209776 w 1300191"/>
                <a:gd name="connsiteY13" fmla="*/ 303212 h 503237"/>
                <a:gd name="connsiteX14" fmla="*/ 1248690 w 1300191"/>
                <a:gd name="connsiteY14" fmla="*/ 242762 h 503237"/>
                <a:gd name="connsiteX15" fmla="*/ 1257401 w 1300191"/>
                <a:gd name="connsiteY15" fmla="*/ 93662 h 503237"/>
                <a:gd name="connsiteX16" fmla="*/ 1295501 w 1300191"/>
                <a:gd name="connsiteY16" fmla="*/ 407987 h 503237"/>
                <a:gd name="connsiteX17" fmla="*/ 1257401 w 1300191"/>
                <a:gd name="connsiteY17" fmla="*/ 484187 h 503237"/>
                <a:gd name="connsiteX18" fmla="*/ 1000226 w 1300191"/>
                <a:gd name="connsiteY18" fmla="*/ 503237 h 503237"/>
                <a:gd name="connsiteX19" fmla="*/ 419201 w 1300191"/>
                <a:gd name="connsiteY19" fmla="*/ 503237 h 503237"/>
                <a:gd name="connsiteX20" fmla="*/ 76301 w 1300191"/>
                <a:gd name="connsiteY20" fmla="*/ 446087 h 503237"/>
                <a:gd name="connsiteX21" fmla="*/ 101 w 1300191"/>
                <a:gd name="connsiteY21" fmla="*/ 341312 h 503237"/>
                <a:gd name="connsiteX0" fmla="*/ 101 w 1300191"/>
                <a:gd name="connsiteY0" fmla="*/ 341312 h 503237"/>
                <a:gd name="connsiteX1" fmla="*/ 37884 w 1300191"/>
                <a:gd name="connsiteY1" fmla="*/ 0 h 503237"/>
                <a:gd name="connsiteX2" fmla="*/ 90328 w 1300191"/>
                <a:gd name="connsiteY2" fmla="*/ 265112 h 503237"/>
                <a:gd name="connsiteX3" fmla="*/ 238226 w 1300191"/>
                <a:gd name="connsiteY3" fmla="*/ 112712 h 503237"/>
                <a:gd name="connsiteX4" fmla="*/ 297581 w 1300191"/>
                <a:gd name="connsiteY4" fmla="*/ 161561 h 503237"/>
                <a:gd name="connsiteX5" fmla="*/ 333476 w 1300191"/>
                <a:gd name="connsiteY5" fmla="*/ 350837 h 503237"/>
                <a:gd name="connsiteX6" fmla="*/ 336937 w 1300191"/>
                <a:gd name="connsiteY6" fmla="*/ 179387 h 503237"/>
                <a:gd name="connsiteX7" fmla="*/ 533501 w 1300191"/>
                <a:gd name="connsiteY7" fmla="*/ 417512 h 503237"/>
                <a:gd name="connsiteX8" fmla="*/ 621649 w 1300191"/>
                <a:gd name="connsiteY8" fmla="*/ 222249 h 503237"/>
                <a:gd name="connsiteX9" fmla="*/ 809726 w 1300191"/>
                <a:gd name="connsiteY9" fmla="*/ 398462 h 503237"/>
                <a:gd name="connsiteX10" fmla="*/ 862373 w 1300191"/>
                <a:gd name="connsiteY10" fmla="*/ 234156 h 503237"/>
                <a:gd name="connsiteX11" fmla="*/ 943076 w 1300191"/>
                <a:gd name="connsiteY11" fmla="*/ 369887 h 503237"/>
                <a:gd name="connsiteX12" fmla="*/ 1076426 w 1300191"/>
                <a:gd name="connsiteY12" fmla="*/ 207962 h 503237"/>
                <a:gd name="connsiteX13" fmla="*/ 1209776 w 1300191"/>
                <a:gd name="connsiteY13" fmla="*/ 303212 h 503237"/>
                <a:gd name="connsiteX14" fmla="*/ 1248690 w 1300191"/>
                <a:gd name="connsiteY14" fmla="*/ 242762 h 503237"/>
                <a:gd name="connsiteX15" fmla="*/ 1257401 w 1300191"/>
                <a:gd name="connsiteY15" fmla="*/ 93662 h 503237"/>
                <a:gd name="connsiteX16" fmla="*/ 1295501 w 1300191"/>
                <a:gd name="connsiteY16" fmla="*/ 407987 h 503237"/>
                <a:gd name="connsiteX17" fmla="*/ 1257401 w 1300191"/>
                <a:gd name="connsiteY17" fmla="*/ 484187 h 503237"/>
                <a:gd name="connsiteX18" fmla="*/ 1000226 w 1300191"/>
                <a:gd name="connsiteY18" fmla="*/ 503237 h 503237"/>
                <a:gd name="connsiteX19" fmla="*/ 419201 w 1300191"/>
                <a:gd name="connsiteY19" fmla="*/ 503237 h 503237"/>
                <a:gd name="connsiteX20" fmla="*/ 76301 w 1300191"/>
                <a:gd name="connsiteY20" fmla="*/ 446087 h 503237"/>
                <a:gd name="connsiteX21" fmla="*/ 101 w 1300191"/>
                <a:gd name="connsiteY21" fmla="*/ 341312 h 503237"/>
                <a:gd name="connsiteX0" fmla="*/ 101 w 1300191"/>
                <a:gd name="connsiteY0" fmla="*/ 341312 h 503237"/>
                <a:gd name="connsiteX1" fmla="*/ 37884 w 1300191"/>
                <a:gd name="connsiteY1" fmla="*/ 0 h 503237"/>
                <a:gd name="connsiteX2" fmla="*/ 90328 w 1300191"/>
                <a:gd name="connsiteY2" fmla="*/ 265112 h 503237"/>
                <a:gd name="connsiteX3" fmla="*/ 238226 w 1300191"/>
                <a:gd name="connsiteY3" fmla="*/ 112712 h 503237"/>
                <a:gd name="connsiteX4" fmla="*/ 297581 w 1300191"/>
                <a:gd name="connsiteY4" fmla="*/ 161561 h 503237"/>
                <a:gd name="connsiteX5" fmla="*/ 333476 w 1300191"/>
                <a:gd name="connsiteY5" fmla="*/ 350837 h 503237"/>
                <a:gd name="connsiteX6" fmla="*/ 457478 w 1300191"/>
                <a:gd name="connsiteY6" fmla="*/ 220662 h 503237"/>
                <a:gd name="connsiteX7" fmla="*/ 533501 w 1300191"/>
                <a:gd name="connsiteY7" fmla="*/ 417512 h 503237"/>
                <a:gd name="connsiteX8" fmla="*/ 621649 w 1300191"/>
                <a:gd name="connsiteY8" fmla="*/ 222249 h 503237"/>
                <a:gd name="connsiteX9" fmla="*/ 809726 w 1300191"/>
                <a:gd name="connsiteY9" fmla="*/ 398462 h 503237"/>
                <a:gd name="connsiteX10" fmla="*/ 862373 w 1300191"/>
                <a:gd name="connsiteY10" fmla="*/ 234156 h 503237"/>
                <a:gd name="connsiteX11" fmla="*/ 943076 w 1300191"/>
                <a:gd name="connsiteY11" fmla="*/ 369887 h 503237"/>
                <a:gd name="connsiteX12" fmla="*/ 1076426 w 1300191"/>
                <a:gd name="connsiteY12" fmla="*/ 207962 h 503237"/>
                <a:gd name="connsiteX13" fmla="*/ 1209776 w 1300191"/>
                <a:gd name="connsiteY13" fmla="*/ 303212 h 503237"/>
                <a:gd name="connsiteX14" fmla="*/ 1248690 w 1300191"/>
                <a:gd name="connsiteY14" fmla="*/ 242762 h 503237"/>
                <a:gd name="connsiteX15" fmla="*/ 1257401 w 1300191"/>
                <a:gd name="connsiteY15" fmla="*/ 93662 h 503237"/>
                <a:gd name="connsiteX16" fmla="*/ 1295501 w 1300191"/>
                <a:gd name="connsiteY16" fmla="*/ 407987 h 503237"/>
                <a:gd name="connsiteX17" fmla="*/ 1257401 w 1300191"/>
                <a:gd name="connsiteY17" fmla="*/ 484187 h 503237"/>
                <a:gd name="connsiteX18" fmla="*/ 1000226 w 1300191"/>
                <a:gd name="connsiteY18" fmla="*/ 503237 h 503237"/>
                <a:gd name="connsiteX19" fmla="*/ 419201 w 1300191"/>
                <a:gd name="connsiteY19" fmla="*/ 503237 h 503237"/>
                <a:gd name="connsiteX20" fmla="*/ 76301 w 1300191"/>
                <a:gd name="connsiteY20" fmla="*/ 446087 h 503237"/>
                <a:gd name="connsiteX21" fmla="*/ 101 w 1300191"/>
                <a:gd name="connsiteY21" fmla="*/ 341312 h 503237"/>
                <a:gd name="connsiteX0" fmla="*/ 101 w 1300191"/>
                <a:gd name="connsiteY0" fmla="*/ 341312 h 503237"/>
                <a:gd name="connsiteX1" fmla="*/ 37884 w 1300191"/>
                <a:gd name="connsiteY1" fmla="*/ 0 h 503237"/>
                <a:gd name="connsiteX2" fmla="*/ 90328 w 1300191"/>
                <a:gd name="connsiteY2" fmla="*/ 265112 h 503237"/>
                <a:gd name="connsiteX3" fmla="*/ 238226 w 1300191"/>
                <a:gd name="connsiteY3" fmla="*/ 112712 h 503237"/>
                <a:gd name="connsiteX4" fmla="*/ 297581 w 1300191"/>
                <a:gd name="connsiteY4" fmla="*/ 161561 h 503237"/>
                <a:gd name="connsiteX5" fmla="*/ 333476 w 1300191"/>
                <a:gd name="connsiteY5" fmla="*/ 350837 h 503237"/>
                <a:gd name="connsiteX6" fmla="*/ 457478 w 1300191"/>
                <a:gd name="connsiteY6" fmla="*/ 220662 h 503237"/>
                <a:gd name="connsiteX7" fmla="*/ 533501 w 1300191"/>
                <a:gd name="connsiteY7" fmla="*/ 417512 h 503237"/>
                <a:gd name="connsiteX8" fmla="*/ 668526 w 1300191"/>
                <a:gd name="connsiteY8" fmla="*/ 193674 h 503237"/>
                <a:gd name="connsiteX9" fmla="*/ 809726 w 1300191"/>
                <a:gd name="connsiteY9" fmla="*/ 398462 h 503237"/>
                <a:gd name="connsiteX10" fmla="*/ 862373 w 1300191"/>
                <a:gd name="connsiteY10" fmla="*/ 234156 h 503237"/>
                <a:gd name="connsiteX11" fmla="*/ 943076 w 1300191"/>
                <a:gd name="connsiteY11" fmla="*/ 369887 h 503237"/>
                <a:gd name="connsiteX12" fmla="*/ 1076426 w 1300191"/>
                <a:gd name="connsiteY12" fmla="*/ 207962 h 503237"/>
                <a:gd name="connsiteX13" fmla="*/ 1209776 w 1300191"/>
                <a:gd name="connsiteY13" fmla="*/ 303212 h 503237"/>
                <a:gd name="connsiteX14" fmla="*/ 1248690 w 1300191"/>
                <a:gd name="connsiteY14" fmla="*/ 242762 h 503237"/>
                <a:gd name="connsiteX15" fmla="*/ 1257401 w 1300191"/>
                <a:gd name="connsiteY15" fmla="*/ 93662 h 503237"/>
                <a:gd name="connsiteX16" fmla="*/ 1295501 w 1300191"/>
                <a:gd name="connsiteY16" fmla="*/ 407987 h 503237"/>
                <a:gd name="connsiteX17" fmla="*/ 1257401 w 1300191"/>
                <a:gd name="connsiteY17" fmla="*/ 484187 h 503237"/>
                <a:gd name="connsiteX18" fmla="*/ 1000226 w 1300191"/>
                <a:gd name="connsiteY18" fmla="*/ 503237 h 503237"/>
                <a:gd name="connsiteX19" fmla="*/ 419201 w 1300191"/>
                <a:gd name="connsiteY19" fmla="*/ 503237 h 503237"/>
                <a:gd name="connsiteX20" fmla="*/ 76301 w 1300191"/>
                <a:gd name="connsiteY20" fmla="*/ 446087 h 503237"/>
                <a:gd name="connsiteX21" fmla="*/ 101 w 1300191"/>
                <a:gd name="connsiteY21" fmla="*/ 341312 h 503237"/>
                <a:gd name="connsiteX0" fmla="*/ 101 w 1300191"/>
                <a:gd name="connsiteY0" fmla="*/ 341312 h 503237"/>
                <a:gd name="connsiteX1" fmla="*/ 37884 w 1300191"/>
                <a:gd name="connsiteY1" fmla="*/ 0 h 503237"/>
                <a:gd name="connsiteX2" fmla="*/ 90328 w 1300191"/>
                <a:gd name="connsiteY2" fmla="*/ 265112 h 503237"/>
                <a:gd name="connsiteX3" fmla="*/ 238226 w 1300191"/>
                <a:gd name="connsiteY3" fmla="*/ 112712 h 503237"/>
                <a:gd name="connsiteX4" fmla="*/ 297581 w 1300191"/>
                <a:gd name="connsiteY4" fmla="*/ 161561 h 503237"/>
                <a:gd name="connsiteX5" fmla="*/ 333476 w 1300191"/>
                <a:gd name="connsiteY5" fmla="*/ 350837 h 503237"/>
                <a:gd name="connsiteX6" fmla="*/ 457478 w 1300191"/>
                <a:gd name="connsiteY6" fmla="*/ 220662 h 503237"/>
                <a:gd name="connsiteX7" fmla="*/ 533501 w 1300191"/>
                <a:gd name="connsiteY7" fmla="*/ 417512 h 503237"/>
                <a:gd name="connsiteX8" fmla="*/ 668526 w 1300191"/>
                <a:gd name="connsiteY8" fmla="*/ 193674 h 503237"/>
                <a:gd name="connsiteX9" fmla="*/ 809726 w 1300191"/>
                <a:gd name="connsiteY9" fmla="*/ 398462 h 503237"/>
                <a:gd name="connsiteX10" fmla="*/ 899205 w 1300191"/>
                <a:gd name="connsiteY10" fmla="*/ 205581 h 503237"/>
                <a:gd name="connsiteX11" fmla="*/ 943076 w 1300191"/>
                <a:gd name="connsiteY11" fmla="*/ 369887 h 503237"/>
                <a:gd name="connsiteX12" fmla="*/ 1076426 w 1300191"/>
                <a:gd name="connsiteY12" fmla="*/ 207962 h 503237"/>
                <a:gd name="connsiteX13" fmla="*/ 1209776 w 1300191"/>
                <a:gd name="connsiteY13" fmla="*/ 303212 h 503237"/>
                <a:gd name="connsiteX14" fmla="*/ 1248690 w 1300191"/>
                <a:gd name="connsiteY14" fmla="*/ 242762 h 503237"/>
                <a:gd name="connsiteX15" fmla="*/ 1257401 w 1300191"/>
                <a:gd name="connsiteY15" fmla="*/ 93662 h 503237"/>
                <a:gd name="connsiteX16" fmla="*/ 1295501 w 1300191"/>
                <a:gd name="connsiteY16" fmla="*/ 407987 h 503237"/>
                <a:gd name="connsiteX17" fmla="*/ 1257401 w 1300191"/>
                <a:gd name="connsiteY17" fmla="*/ 484187 h 503237"/>
                <a:gd name="connsiteX18" fmla="*/ 1000226 w 1300191"/>
                <a:gd name="connsiteY18" fmla="*/ 503237 h 503237"/>
                <a:gd name="connsiteX19" fmla="*/ 419201 w 1300191"/>
                <a:gd name="connsiteY19" fmla="*/ 503237 h 503237"/>
                <a:gd name="connsiteX20" fmla="*/ 76301 w 1300191"/>
                <a:gd name="connsiteY20" fmla="*/ 446087 h 503237"/>
                <a:gd name="connsiteX21" fmla="*/ 101 w 1300191"/>
                <a:gd name="connsiteY21" fmla="*/ 341312 h 503237"/>
                <a:gd name="connsiteX0" fmla="*/ 101 w 1300191"/>
                <a:gd name="connsiteY0" fmla="*/ 341312 h 503237"/>
                <a:gd name="connsiteX1" fmla="*/ 37884 w 1300191"/>
                <a:gd name="connsiteY1" fmla="*/ 0 h 503237"/>
                <a:gd name="connsiteX2" fmla="*/ 90328 w 1300191"/>
                <a:gd name="connsiteY2" fmla="*/ 265112 h 503237"/>
                <a:gd name="connsiteX3" fmla="*/ 238226 w 1300191"/>
                <a:gd name="connsiteY3" fmla="*/ 112712 h 503237"/>
                <a:gd name="connsiteX4" fmla="*/ 297581 w 1300191"/>
                <a:gd name="connsiteY4" fmla="*/ 161561 h 503237"/>
                <a:gd name="connsiteX5" fmla="*/ 333476 w 1300191"/>
                <a:gd name="connsiteY5" fmla="*/ 350837 h 503237"/>
                <a:gd name="connsiteX6" fmla="*/ 457478 w 1300191"/>
                <a:gd name="connsiteY6" fmla="*/ 220662 h 503237"/>
                <a:gd name="connsiteX7" fmla="*/ 533501 w 1300191"/>
                <a:gd name="connsiteY7" fmla="*/ 417512 h 503237"/>
                <a:gd name="connsiteX8" fmla="*/ 668526 w 1300191"/>
                <a:gd name="connsiteY8" fmla="*/ 193674 h 503237"/>
                <a:gd name="connsiteX9" fmla="*/ 809726 w 1300191"/>
                <a:gd name="connsiteY9" fmla="*/ 398462 h 503237"/>
                <a:gd name="connsiteX10" fmla="*/ 899205 w 1300191"/>
                <a:gd name="connsiteY10" fmla="*/ 205581 h 503237"/>
                <a:gd name="connsiteX11" fmla="*/ 943076 w 1300191"/>
                <a:gd name="connsiteY11" fmla="*/ 369887 h 503237"/>
                <a:gd name="connsiteX12" fmla="*/ 1099865 w 1300191"/>
                <a:gd name="connsiteY12" fmla="*/ 217487 h 503237"/>
                <a:gd name="connsiteX13" fmla="*/ 1209776 w 1300191"/>
                <a:gd name="connsiteY13" fmla="*/ 303212 h 503237"/>
                <a:gd name="connsiteX14" fmla="*/ 1248690 w 1300191"/>
                <a:gd name="connsiteY14" fmla="*/ 242762 h 503237"/>
                <a:gd name="connsiteX15" fmla="*/ 1257401 w 1300191"/>
                <a:gd name="connsiteY15" fmla="*/ 93662 h 503237"/>
                <a:gd name="connsiteX16" fmla="*/ 1295501 w 1300191"/>
                <a:gd name="connsiteY16" fmla="*/ 407987 h 503237"/>
                <a:gd name="connsiteX17" fmla="*/ 1257401 w 1300191"/>
                <a:gd name="connsiteY17" fmla="*/ 484187 h 503237"/>
                <a:gd name="connsiteX18" fmla="*/ 1000226 w 1300191"/>
                <a:gd name="connsiteY18" fmla="*/ 503237 h 503237"/>
                <a:gd name="connsiteX19" fmla="*/ 419201 w 1300191"/>
                <a:gd name="connsiteY19" fmla="*/ 503237 h 503237"/>
                <a:gd name="connsiteX20" fmla="*/ 76301 w 1300191"/>
                <a:gd name="connsiteY20" fmla="*/ 446087 h 503237"/>
                <a:gd name="connsiteX21" fmla="*/ 101 w 1300191"/>
                <a:gd name="connsiteY21" fmla="*/ 341312 h 503237"/>
                <a:gd name="connsiteX0" fmla="*/ 101 w 1320332"/>
                <a:gd name="connsiteY0" fmla="*/ 341312 h 503237"/>
                <a:gd name="connsiteX1" fmla="*/ 37884 w 1320332"/>
                <a:gd name="connsiteY1" fmla="*/ 0 h 503237"/>
                <a:gd name="connsiteX2" fmla="*/ 90328 w 1320332"/>
                <a:gd name="connsiteY2" fmla="*/ 265112 h 503237"/>
                <a:gd name="connsiteX3" fmla="*/ 238226 w 1320332"/>
                <a:gd name="connsiteY3" fmla="*/ 112712 h 503237"/>
                <a:gd name="connsiteX4" fmla="*/ 297581 w 1320332"/>
                <a:gd name="connsiteY4" fmla="*/ 161561 h 503237"/>
                <a:gd name="connsiteX5" fmla="*/ 333476 w 1320332"/>
                <a:gd name="connsiteY5" fmla="*/ 350837 h 503237"/>
                <a:gd name="connsiteX6" fmla="*/ 457478 w 1320332"/>
                <a:gd name="connsiteY6" fmla="*/ 220662 h 503237"/>
                <a:gd name="connsiteX7" fmla="*/ 533501 w 1320332"/>
                <a:gd name="connsiteY7" fmla="*/ 417512 h 503237"/>
                <a:gd name="connsiteX8" fmla="*/ 668526 w 1320332"/>
                <a:gd name="connsiteY8" fmla="*/ 193674 h 503237"/>
                <a:gd name="connsiteX9" fmla="*/ 809726 w 1320332"/>
                <a:gd name="connsiteY9" fmla="*/ 398462 h 503237"/>
                <a:gd name="connsiteX10" fmla="*/ 899205 w 1320332"/>
                <a:gd name="connsiteY10" fmla="*/ 205581 h 503237"/>
                <a:gd name="connsiteX11" fmla="*/ 943076 w 1320332"/>
                <a:gd name="connsiteY11" fmla="*/ 369887 h 503237"/>
                <a:gd name="connsiteX12" fmla="*/ 1099865 w 1320332"/>
                <a:gd name="connsiteY12" fmla="*/ 217487 h 503237"/>
                <a:gd name="connsiteX13" fmla="*/ 1209776 w 1320332"/>
                <a:gd name="connsiteY13" fmla="*/ 303212 h 503237"/>
                <a:gd name="connsiteX14" fmla="*/ 1248690 w 1320332"/>
                <a:gd name="connsiteY14" fmla="*/ 242762 h 503237"/>
                <a:gd name="connsiteX15" fmla="*/ 1287537 w 1320332"/>
                <a:gd name="connsiteY15" fmla="*/ 93662 h 503237"/>
                <a:gd name="connsiteX16" fmla="*/ 1295501 w 1320332"/>
                <a:gd name="connsiteY16" fmla="*/ 407987 h 503237"/>
                <a:gd name="connsiteX17" fmla="*/ 1257401 w 1320332"/>
                <a:gd name="connsiteY17" fmla="*/ 484187 h 503237"/>
                <a:gd name="connsiteX18" fmla="*/ 1000226 w 1320332"/>
                <a:gd name="connsiteY18" fmla="*/ 503237 h 503237"/>
                <a:gd name="connsiteX19" fmla="*/ 419201 w 1320332"/>
                <a:gd name="connsiteY19" fmla="*/ 503237 h 503237"/>
                <a:gd name="connsiteX20" fmla="*/ 76301 w 1320332"/>
                <a:gd name="connsiteY20" fmla="*/ 446087 h 503237"/>
                <a:gd name="connsiteX21" fmla="*/ 101 w 1320332"/>
                <a:gd name="connsiteY21" fmla="*/ 341312 h 503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20332" h="503237">
                  <a:moveTo>
                    <a:pt x="101" y="341312"/>
                  </a:moveTo>
                  <a:cubicBezTo>
                    <a:pt x="-2930" y="225425"/>
                    <a:pt x="63517" y="199231"/>
                    <a:pt x="37884" y="0"/>
                  </a:cubicBezTo>
                  <a:cubicBezTo>
                    <a:pt x="97777" y="107156"/>
                    <a:pt x="55547" y="174625"/>
                    <a:pt x="90328" y="265112"/>
                  </a:cubicBezTo>
                  <a:cubicBezTo>
                    <a:pt x="216640" y="281781"/>
                    <a:pt x="188927" y="163512"/>
                    <a:pt x="238226" y="112712"/>
                  </a:cubicBezTo>
                  <a:cubicBezTo>
                    <a:pt x="263281" y="89104"/>
                    <a:pt x="281706" y="121874"/>
                    <a:pt x="297581" y="161561"/>
                  </a:cubicBezTo>
                  <a:cubicBezTo>
                    <a:pt x="313456" y="201248"/>
                    <a:pt x="317430" y="341516"/>
                    <a:pt x="333476" y="350837"/>
                  </a:cubicBezTo>
                  <a:cubicBezTo>
                    <a:pt x="343001" y="296862"/>
                    <a:pt x="455488" y="341312"/>
                    <a:pt x="457478" y="220662"/>
                  </a:cubicBezTo>
                  <a:cubicBezTo>
                    <a:pt x="548112" y="288131"/>
                    <a:pt x="467980" y="338137"/>
                    <a:pt x="533501" y="417512"/>
                  </a:cubicBezTo>
                  <a:cubicBezTo>
                    <a:pt x="577951" y="357187"/>
                    <a:pt x="681836" y="311149"/>
                    <a:pt x="668526" y="193674"/>
                  </a:cubicBezTo>
                  <a:lnTo>
                    <a:pt x="809726" y="398462"/>
                  </a:lnTo>
                  <a:cubicBezTo>
                    <a:pt x="827275" y="343693"/>
                    <a:pt x="833942" y="277019"/>
                    <a:pt x="899205" y="205581"/>
                  </a:cubicBezTo>
                  <a:cubicBezTo>
                    <a:pt x="921083" y="298450"/>
                    <a:pt x="916175" y="324643"/>
                    <a:pt x="943076" y="369887"/>
                  </a:cubicBezTo>
                  <a:cubicBezTo>
                    <a:pt x="987526" y="315912"/>
                    <a:pt x="1062950" y="326231"/>
                    <a:pt x="1099865" y="217487"/>
                  </a:cubicBezTo>
                  <a:cubicBezTo>
                    <a:pt x="1169429" y="234949"/>
                    <a:pt x="1165326" y="271462"/>
                    <a:pt x="1209776" y="303212"/>
                  </a:cubicBezTo>
                  <a:cubicBezTo>
                    <a:pt x="1216888" y="260837"/>
                    <a:pt x="1241578" y="285137"/>
                    <a:pt x="1248690" y="242762"/>
                  </a:cubicBezTo>
                  <a:lnTo>
                    <a:pt x="1287537" y="93662"/>
                  </a:lnTo>
                  <a:cubicBezTo>
                    <a:pt x="1363019" y="312737"/>
                    <a:pt x="1282801" y="303212"/>
                    <a:pt x="1295501" y="407987"/>
                  </a:cubicBezTo>
                  <a:lnTo>
                    <a:pt x="1257401" y="484187"/>
                  </a:lnTo>
                  <a:lnTo>
                    <a:pt x="1000226" y="503237"/>
                  </a:lnTo>
                  <a:lnTo>
                    <a:pt x="419201" y="503237"/>
                  </a:lnTo>
                  <a:lnTo>
                    <a:pt x="76301" y="446087"/>
                  </a:lnTo>
                  <a:lnTo>
                    <a:pt x="101" y="341312"/>
                  </a:lnTo>
                  <a:close/>
                </a:path>
              </a:pathLst>
            </a:custGeom>
            <a:gradFill flip="none" rotWithShape="1">
              <a:gsLst>
                <a:gs pos="43000">
                  <a:srgbClr val="FF0000"/>
                </a:gs>
                <a:gs pos="59000">
                  <a:schemeClr val="accent6">
                    <a:lumMod val="60000"/>
                    <a:lumOff val="40000"/>
                  </a:schemeClr>
                </a:gs>
                <a:gs pos="77000">
                  <a:srgbClr val="FFFF00"/>
                </a:gs>
              </a:gsLst>
              <a:lin ang="5400000" scaled="0"/>
              <a:tileRect/>
            </a:gradFill>
            <a:ln>
              <a:noFill/>
            </a:ln>
            <a:effectLst>
              <a:glow rad="139700">
                <a:srgbClr val="FFFF00">
                  <a:alpha val="40000"/>
                </a:srgbClr>
              </a:glow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5" name="Forme libre 104"/>
            <p:cNvSpPr/>
            <p:nvPr/>
          </p:nvSpPr>
          <p:spPr>
            <a:xfrm>
              <a:off x="6499764" y="2480287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6" name="Forme libre 105"/>
            <p:cNvSpPr/>
            <p:nvPr/>
          </p:nvSpPr>
          <p:spPr>
            <a:xfrm>
              <a:off x="6569044" y="2492896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  <a:scene3d>
              <a:camera prst="orthographicFront">
                <a:rot lat="0" lon="20999997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7" name="Forme libre 106"/>
            <p:cNvSpPr/>
            <p:nvPr/>
          </p:nvSpPr>
          <p:spPr>
            <a:xfrm flipH="1">
              <a:off x="7349969" y="2507672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8" name="Forme libre 107"/>
            <p:cNvSpPr/>
            <p:nvPr/>
          </p:nvSpPr>
          <p:spPr>
            <a:xfrm flipH="1">
              <a:off x="7448776" y="2514814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9" name="Forme libre 108"/>
            <p:cNvSpPr/>
            <p:nvPr/>
          </p:nvSpPr>
          <p:spPr>
            <a:xfrm flipH="1">
              <a:off x="7551989" y="2486364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  <a:scene3d>
              <a:camera prst="orthographicFront">
                <a:rot lat="0" lon="20999997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0" name="Forme libre 109"/>
            <p:cNvSpPr/>
            <p:nvPr/>
          </p:nvSpPr>
          <p:spPr>
            <a:xfrm rot="1020000">
              <a:off x="6662534" y="2506494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1" name="Forme libre 110"/>
            <p:cNvSpPr/>
            <p:nvPr/>
          </p:nvSpPr>
          <p:spPr>
            <a:xfrm rot="20580000" flipH="1">
              <a:off x="7156628" y="2513221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2" name="Forme libre 111"/>
            <p:cNvSpPr/>
            <p:nvPr/>
          </p:nvSpPr>
          <p:spPr>
            <a:xfrm rot="20580000" flipH="1">
              <a:off x="7256479" y="2506494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3" name="Forme libre 112"/>
            <p:cNvSpPr/>
            <p:nvPr/>
          </p:nvSpPr>
          <p:spPr>
            <a:xfrm rot="1440000">
              <a:off x="6759553" y="2500606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4" name="Forme libre 113"/>
            <p:cNvSpPr/>
            <p:nvPr/>
          </p:nvSpPr>
          <p:spPr>
            <a:xfrm rot="1440000">
              <a:off x="6856908" y="2520118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5" name="Forme libre 114"/>
            <p:cNvSpPr/>
            <p:nvPr/>
          </p:nvSpPr>
          <p:spPr>
            <a:xfrm rot="1440000">
              <a:off x="6955261" y="2509713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6" name="Forme libre 115"/>
            <p:cNvSpPr/>
            <p:nvPr/>
          </p:nvSpPr>
          <p:spPr>
            <a:xfrm rot="1440000">
              <a:off x="7052616" y="2516546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8" name="Ellipse 147"/>
            <p:cNvSpPr/>
            <p:nvPr/>
          </p:nvSpPr>
          <p:spPr>
            <a:xfrm>
              <a:off x="6408000" y="1666800"/>
              <a:ext cx="1227742" cy="198000"/>
            </a:xfrm>
            <a:prstGeom prst="ellipse">
              <a:avLst/>
            </a:prstGeom>
            <a:blipFill>
              <a:blip r:embed="rId5"/>
              <a:tile tx="0" ty="0" sx="100000" sy="100000" flip="none" algn="tl"/>
            </a:blipFill>
            <a:ln>
              <a:noFill/>
            </a:ln>
            <a:effectLst>
              <a:glow rad="76200">
                <a:schemeClr val="accent1">
                  <a:alpha val="40000"/>
                </a:schemeClr>
              </a:glow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7" name="Forme libre 116"/>
            <p:cNvSpPr/>
            <p:nvPr/>
          </p:nvSpPr>
          <p:spPr>
            <a:xfrm flipH="1">
              <a:off x="6510724" y="1099391"/>
              <a:ext cx="188061" cy="714375"/>
            </a:xfrm>
            <a:custGeom>
              <a:avLst/>
              <a:gdLst>
                <a:gd name="connsiteX0" fmla="*/ 0 w 188061"/>
                <a:gd name="connsiteY0" fmla="*/ 0 h 714375"/>
                <a:gd name="connsiteX1" fmla="*/ 180975 w 188061"/>
                <a:gd name="connsiteY1" fmla="*/ 228600 h 714375"/>
                <a:gd name="connsiteX2" fmla="*/ 152400 w 188061"/>
                <a:gd name="connsiteY2" fmla="*/ 504825 h 714375"/>
                <a:gd name="connsiteX3" fmla="*/ 161925 w 188061"/>
                <a:gd name="connsiteY3" fmla="*/ 714375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061" h="714375">
                  <a:moveTo>
                    <a:pt x="0" y="0"/>
                  </a:moveTo>
                  <a:cubicBezTo>
                    <a:pt x="77787" y="72231"/>
                    <a:pt x="155575" y="144463"/>
                    <a:pt x="180975" y="228600"/>
                  </a:cubicBezTo>
                  <a:cubicBezTo>
                    <a:pt x="206375" y="312738"/>
                    <a:pt x="155575" y="423863"/>
                    <a:pt x="152400" y="504825"/>
                  </a:cubicBezTo>
                  <a:cubicBezTo>
                    <a:pt x="149225" y="585787"/>
                    <a:pt x="155575" y="650081"/>
                    <a:pt x="161925" y="714375"/>
                  </a:cubicBez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8" name="Forme libre 117"/>
            <p:cNvSpPr/>
            <p:nvPr/>
          </p:nvSpPr>
          <p:spPr>
            <a:xfrm flipH="1">
              <a:off x="7264338" y="853303"/>
              <a:ext cx="117277" cy="891981"/>
            </a:xfrm>
            <a:custGeom>
              <a:avLst/>
              <a:gdLst>
                <a:gd name="connsiteX0" fmla="*/ 190500 w 190500"/>
                <a:gd name="connsiteY0" fmla="*/ 0 h 857250"/>
                <a:gd name="connsiteX1" fmla="*/ 76200 w 190500"/>
                <a:gd name="connsiteY1" fmla="*/ 219075 h 857250"/>
                <a:gd name="connsiteX2" fmla="*/ 57150 w 190500"/>
                <a:gd name="connsiteY2" fmla="*/ 552450 h 857250"/>
                <a:gd name="connsiteX3" fmla="*/ 0 w 190500"/>
                <a:gd name="connsiteY3" fmla="*/ 857250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857250">
                  <a:moveTo>
                    <a:pt x="190500" y="0"/>
                  </a:moveTo>
                  <a:cubicBezTo>
                    <a:pt x="144462" y="63500"/>
                    <a:pt x="98425" y="127000"/>
                    <a:pt x="76200" y="219075"/>
                  </a:cubicBezTo>
                  <a:cubicBezTo>
                    <a:pt x="53975" y="311150"/>
                    <a:pt x="69850" y="446088"/>
                    <a:pt x="57150" y="552450"/>
                  </a:cubicBezTo>
                  <a:cubicBezTo>
                    <a:pt x="44450" y="658812"/>
                    <a:pt x="22225" y="758031"/>
                    <a:pt x="0" y="857250"/>
                  </a:cubicBez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9" name="Forme libre 118"/>
            <p:cNvSpPr/>
            <p:nvPr/>
          </p:nvSpPr>
          <p:spPr>
            <a:xfrm>
              <a:off x="6958626" y="469850"/>
              <a:ext cx="639169" cy="1289050"/>
            </a:xfrm>
            <a:custGeom>
              <a:avLst/>
              <a:gdLst>
                <a:gd name="connsiteX0" fmla="*/ 845 w 321059"/>
                <a:gd name="connsiteY0" fmla="*/ 1432 h 1345645"/>
                <a:gd name="connsiteX1" fmla="*/ 219920 w 321059"/>
                <a:gd name="connsiteY1" fmla="*/ 230032 h 1345645"/>
                <a:gd name="connsiteX2" fmla="*/ 134195 w 321059"/>
                <a:gd name="connsiteY2" fmla="*/ 601507 h 1345645"/>
                <a:gd name="connsiteX3" fmla="*/ 315170 w 321059"/>
                <a:gd name="connsiteY3" fmla="*/ 1344457 h 1345645"/>
                <a:gd name="connsiteX4" fmla="*/ 229445 w 321059"/>
                <a:gd name="connsiteY4" fmla="*/ 763432 h 1345645"/>
                <a:gd name="connsiteX5" fmla="*/ 315170 w 321059"/>
                <a:gd name="connsiteY5" fmla="*/ 334807 h 1345645"/>
                <a:gd name="connsiteX6" fmla="*/ 845 w 321059"/>
                <a:gd name="connsiteY6" fmla="*/ 1432 h 1345645"/>
                <a:gd name="connsiteX0" fmla="*/ 536000 w 536621"/>
                <a:gd name="connsiteY0" fmla="*/ 2888 h 1248676"/>
                <a:gd name="connsiteX1" fmla="*/ 91500 w 536621"/>
                <a:gd name="connsiteY1" fmla="*/ 133063 h 1248676"/>
                <a:gd name="connsiteX2" fmla="*/ 5775 w 536621"/>
                <a:gd name="connsiteY2" fmla="*/ 504538 h 1248676"/>
                <a:gd name="connsiteX3" fmla="*/ 186750 w 536621"/>
                <a:gd name="connsiteY3" fmla="*/ 1247488 h 1248676"/>
                <a:gd name="connsiteX4" fmla="*/ 101025 w 536621"/>
                <a:gd name="connsiteY4" fmla="*/ 666463 h 1248676"/>
                <a:gd name="connsiteX5" fmla="*/ 186750 w 536621"/>
                <a:gd name="connsiteY5" fmla="*/ 237838 h 1248676"/>
                <a:gd name="connsiteX6" fmla="*/ 536000 w 536621"/>
                <a:gd name="connsiteY6" fmla="*/ 2888 h 1248676"/>
                <a:gd name="connsiteX0" fmla="*/ 536000 w 536347"/>
                <a:gd name="connsiteY0" fmla="*/ 2344 h 1248132"/>
                <a:gd name="connsiteX1" fmla="*/ 91500 w 536347"/>
                <a:gd name="connsiteY1" fmla="*/ 132519 h 1248132"/>
                <a:gd name="connsiteX2" fmla="*/ 5775 w 536347"/>
                <a:gd name="connsiteY2" fmla="*/ 503994 h 1248132"/>
                <a:gd name="connsiteX3" fmla="*/ 186750 w 536347"/>
                <a:gd name="connsiteY3" fmla="*/ 1246944 h 1248132"/>
                <a:gd name="connsiteX4" fmla="*/ 101025 w 536347"/>
                <a:gd name="connsiteY4" fmla="*/ 665919 h 1248132"/>
                <a:gd name="connsiteX5" fmla="*/ 164525 w 536347"/>
                <a:gd name="connsiteY5" fmla="*/ 224594 h 1248132"/>
                <a:gd name="connsiteX6" fmla="*/ 536000 w 536347"/>
                <a:gd name="connsiteY6" fmla="*/ 2344 h 1248132"/>
                <a:gd name="connsiteX0" fmla="*/ 646762 w 647033"/>
                <a:gd name="connsiteY0" fmla="*/ 2426 h 1245039"/>
                <a:gd name="connsiteX1" fmla="*/ 94312 w 647033"/>
                <a:gd name="connsiteY1" fmla="*/ 129426 h 1245039"/>
                <a:gd name="connsiteX2" fmla="*/ 8587 w 647033"/>
                <a:gd name="connsiteY2" fmla="*/ 500901 h 1245039"/>
                <a:gd name="connsiteX3" fmla="*/ 189562 w 647033"/>
                <a:gd name="connsiteY3" fmla="*/ 1243851 h 1245039"/>
                <a:gd name="connsiteX4" fmla="*/ 103837 w 647033"/>
                <a:gd name="connsiteY4" fmla="*/ 662826 h 1245039"/>
                <a:gd name="connsiteX5" fmla="*/ 167337 w 647033"/>
                <a:gd name="connsiteY5" fmla="*/ 221501 h 1245039"/>
                <a:gd name="connsiteX6" fmla="*/ 646762 w 647033"/>
                <a:gd name="connsiteY6" fmla="*/ 2426 h 1245039"/>
                <a:gd name="connsiteX0" fmla="*/ 646762 w 670760"/>
                <a:gd name="connsiteY0" fmla="*/ 12888 h 1255501"/>
                <a:gd name="connsiteX1" fmla="*/ 94312 w 670760"/>
                <a:gd name="connsiteY1" fmla="*/ 139888 h 1255501"/>
                <a:gd name="connsiteX2" fmla="*/ 8587 w 670760"/>
                <a:gd name="connsiteY2" fmla="*/ 511363 h 1255501"/>
                <a:gd name="connsiteX3" fmla="*/ 189562 w 670760"/>
                <a:gd name="connsiteY3" fmla="*/ 1254313 h 1255501"/>
                <a:gd name="connsiteX4" fmla="*/ 103837 w 670760"/>
                <a:gd name="connsiteY4" fmla="*/ 673288 h 1255501"/>
                <a:gd name="connsiteX5" fmla="*/ 167337 w 670760"/>
                <a:gd name="connsiteY5" fmla="*/ 231963 h 1255501"/>
                <a:gd name="connsiteX6" fmla="*/ 646762 w 670760"/>
                <a:gd name="connsiteY6" fmla="*/ 12888 h 1255501"/>
                <a:gd name="connsiteX0" fmla="*/ 646762 w 670760"/>
                <a:gd name="connsiteY0" fmla="*/ 12888 h 1255501"/>
                <a:gd name="connsiteX1" fmla="*/ 94312 w 670760"/>
                <a:gd name="connsiteY1" fmla="*/ 139888 h 1255501"/>
                <a:gd name="connsiteX2" fmla="*/ 8587 w 670760"/>
                <a:gd name="connsiteY2" fmla="*/ 511363 h 1255501"/>
                <a:gd name="connsiteX3" fmla="*/ 189562 w 670760"/>
                <a:gd name="connsiteY3" fmla="*/ 1254313 h 1255501"/>
                <a:gd name="connsiteX4" fmla="*/ 103837 w 670760"/>
                <a:gd name="connsiteY4" fmla="*/ 673288 h 1255501"/>
                <a:gd name="connsiteX5" fmla="*/ 167337 w 670760"/>
                <a:gd name="connsiteY5" fmla="*/ 231963 h 1255501"/>
                <a:gd name="connsiteX6" fmla="*/ 646762 w 670760"/>
                <a:gd name="connsiteY6" fmla="*/ 12888 h 1255501"/>
                <a:gd name="connsiteX0" fmla="*/ 646762 w 646762"/>
                <a:gd name="connsiteY0" fmla="*/ 0 h 1242613"/>
                <a:gd name="connsiteX1" fmla="*/ 94312 w 646762"/>
                <a:gd name="connsiteY1" fmla="*/ 127000 h 1242613"/>
                <a:gd name="connsiteX2" fmla="*/ 8587 w 646762"/>
                <a:gd name="connsiteY2" fmla="*/ 498475 h 1242613"/>
                <a:gd name="connsiteX3" fmla="*/ 189562 w 646762"/>
                <a:gd name="connsiteY3" fmla="*/ 1241425 h 1242613"/>
                <a:gd name="connsiteX4" fmla="*/ 103837 w 646762"/>
                <a:gd name="connsiteY4" fmla="*/ 660400 h 1242613"/>
                <a:gd name="connsiteX5" fmla="*/ 167337 w 646762"/>
                <a:gd name="connsiteY5" fmla="*/ 219075 h 1242613"/>
                <a:gd name="connsiteX6" fmla="*/ 646762 w 646762"/>
                <a:gd name="connsiteY6" fmla="*/ 0 h 1242613"/>
                <a:gd name="connsiteX0" fmla="*/ 640712 w 640712"/>
                <a:gd name="connsiteY0" fmla="*/ 0 h 1290127"/>
                <a:gd name="connsiteX1" fmla="*/ 88262 w 640712"/>
                <a:gd name="connsiteY1" fmla="*/ 127000 h 1290127"/>
                <a:gd name="connsiteX2" fmla="*/ 2537 w 640712"/>
                <a:gd name="connsiteY2" fmla="*/ 498475 h 1290127"/>
                <a:gd name="connsiteX3" fmla="*/ 100962 w 640712"/>
                <a:gd name="connsiteY3" fmla="*/ 1289050 h 1290127"/>
                <a:gd name="connsiteX4" fmla="*/ 97787 w 640712"/>
                <a:gd name="connsiteY4" fmla="*/ 660400 h 1290127"/>
                <a:gd name="connsiteX5" fmla="*/ 161287 w 640712"/>
                <a:gd name="connsiteY5" fmla="*/ 219075 h 1290127"/>
                <a:gd name="connsiteX6" fmla="*/ 640712 w 640712"/>
                <a:gd name="connsiteY6" fmla="*/ 0 h 1290127"/>
                <a:gd name="connsiteX0" fmla="*/ 640712 w 640712"/>
                <a:gd name="connsiteY0" fmla="*/ 0 h 1290127"/>
                <a:gd name="connsiteX1" fmla="*/ 88262 w 640712"/>
                <a:gd name="connsiteY1" fmla="*/ 127000 h 1290127"/>
                <a:gd name="connsiteX2" fmla="*/ 2537 w 640712"/>
                <a:gd name="connsiteY2" fmla="*/ 498475 h 1290127"/>
                <a:gd name="connsiteX3" fmla="*/ 100962 w 640712"/>
                <a:gd name="connsiteY3" fmla="*/ 1289050 h 1290127"/>
                <a:gd name="connsiteX4" fmla="*/ 97787 w 640712"/>
                <a:gd name="connsiteY4" fmla="*/ 660400 h 1290127"/>
                <a:gd name="connsiteX5" fmla="*/ 161287 w 640712"/>
                <a:gd name="connsiteY5" fmla="*/ 219075 h 1290127"/>
                <a:gd name="connsiteX6" fmla="*/ 640712 w 640712"/>
                <a:gd name="connsiteY6" fmla="*/ 0 h 1290127"/>
                <a:gd name="connsiteX0" fmla="*/ 640712 w 640712"/>
                <a:gd name="connsiteY0" fmla="*/ 0 h 1289050"/>
                <a:gd name="connsiteX1" fmla="*/ 88262 w 640712"/>
                <a:gd name="connsiteY1" fmla="*/ 127000 h 1289050"/>
                <a:gd name="connsiteX2" fmla="*/ 2537 w 640712"/>
                <a:gd name="connsiteY2" fmla="*/ 498475 h 1289050"/>
                <a:gd name="connsiteX3" fmla="*/ 100962 w 640712"/>
                <a:gd name="connsiteY3" fmla="*/ 1289050 h 1289050"/>
                <a:gd name="connsiteX4" fmla="*/ 97787 w 640712"/>
                <a:gd name="connsiteY4" fmla="*/ 660400 h 1289050"/>
                <a:gd name="connsiteX5" fmla="*/ 161287 w 640712"/>
                <a:gd name="connsiteY5" fmla="*/ 219075 h 1289050"/>
                <a:gd name="connsiteX6" fmla="*/ 640712 w 640712"/>
                <a:gd name="connsiteY6" fmla="*/ 0 h 1289050"/>
                <a:gd name="connsiteX0" fmla="*/ 639169 w 639169"/>
                <a:gd name="connsiteY0" fmla="*/ 0 h 1289050"/>
                <a:gd name="connsiteX1" fmla="*/ 169269 w 639169"/>
                <a:gd name="connsiteY1" fmla="*/ 168275 h 1289050"/>
                <a:gd name="connsiteX2" fmla="*/ 994 w 639169"/>
                <a:gd name="connsiteY2" fmla="*/ 498475 h 1289050"/>
                <a:gd name="connsiteX3" fmla="*/ 99419 w 639169"/>
                <a:gd name="connsiteY3" fmla="*/ 1289050 h 1289050"/>
                <a:gd name="connsiteX4" fmla="*/ 96244 w 639169"/>
                <a:gd name="connsiteY4" fmla="*/ 660400 h 1289050"/>
                <a:gd name="connsiteX5" fmla="*/ 159744 w 639169"/>
                <a:gd name="connsiteY5" fmla="*/ 219075 h 1289050"/>
                <a:gd name="connsiteX6" fmla="*/ 639169 w 639169"/>
                <a:gd name="connsiteY6" fmla="*/ 0 h 1289050"/>
                <a:gd name="connsiteX0" fmla="*/ 639169 w 639169"/>
                <a:gd name="connsiteY0" fmla="*/ 0 h 1289050"/>
                <a:gd name="connsiteX1" fmla="*/ 169269 w 639169"/>
                <a:gd name="connsiteY1" fmla="*/ 168275 h 1289050"/>
                <a:gd name="connsiteX2" fmla="*/ 994 w 639169"/>
                <a:gd name="connsiteY2" fmla="*/ 498475 h 1289050"/>
                <a:gd name="connsiteX3" fmla="*/ 99419 w 639169"/>
                <a:gd name="connsiteY3" fmla="*/ 1289050 h 1289050"/>
                <a:gd name="connsiteX4" fmla="*/ 96244 w 639169"/>
                <a:gd name="connsiteY4" fmla="*/ 660400 h 1289050"/>
                <a:gd name="connsiteX5" fmla="*/ 159744 w 639169"/>
                <a:gd name="connsiteY5" fmla="*/ 219075 h 1289050"/>
                <a:gd name="connsiteX6" fmla="*/ 639169 w 639169"/>
                <a:gd name="connsiteY6" fmla="*/ 0 h 1289050"/>
                <a:gd name="connsiteX0" fmla="*/ 639169 w 639169"/>
                <a:gd name="connsiteY0" fmla="*/ 0 h 1289050"/>
                <a:gd name="connsiteX1" fmla="*/ 169269 w 639169"/>
                <a:gd name="connsiteY1" fmla="*/ 168275 h 1289050"/>
                <a:gd name="connsiteX2" fmla="*/ 994 w 639169"/>
                <a:gd name="connsiteY2" fmla="*/ 498475 h 1289050"/>
                <a:gd name="connsiteX3" fmla="*/ 99419 w 639169"/>
                <a:gd name="connsiteY3" fmla="*/ 1289050 h 1289050"/>
                <a:gd name="connsiteX4" fmla="*/ 61319 w 639169"/>
                <a:gd name="connsiteY4" fmla="*/ 625475 h 1289050"/>
                <a:gd name="connsiteX5" fmla="*/ 159744 w 639169"/>
                <a:gd name="connsiteY5" fmla="*/ 219075 h 1289050"/>
                <a:gd name="connsiteX6" fmla="*/ 639169 w 639169"/>
                <a:gd name="connsiteY6" fmla="*/ 0 h 128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39169" h="1289050">
                  <a:moveTo>
                    <a:pt x="639169" y="0"/>
                  </a:moveTo>
                  <a:cubicBezTo>
                    <a:pt x="401573" y="44979"/>
                    <a:pt x="288331" y="104246"/>
                    <a:pt x="169269" y="168275"/>
                  </a:cubicBezTo>
                  <a:cubicBezTo>
                    <a:pt x="50207" y="232304"/>
                    <a:pt x="12636" y="311679"/>
                    <a:pt x="994" y="498475"/>
                  </a:cubicBezTo>
                  <a:cubicBezTo>
                    <a:pt x="-10648" y="685271"/>
                    <a:pt x="83544" y="1262063"/>
                    <a:pt x="99419" y="1289050"/>
                  </a:cubicBezTo>
                  <a:cubicBezTo>
                    <a:pt x="93069" y="1189038"/>
                    <a:pt x="61319" y="793750"/>
                    <a:pt x="61319" y="625475"/>
                  </a:cubicBezTo>
                  <a:cubicBezTo>
                    <a:pt x="61319" y="457200"/>
                    <a:pt x="63436" y="323321"/>
                    <a:pt x="159744" y="219075"/>
                  </a:cubicBezTo>
                  <a:cubicBezTo>
                    <a:pt x="256052" y="114829"/>
                    <a:pt x="489415" y="47096"/>
                    <a:pt x="639169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55" name="Groupe 154"/>
          <p:cNvGrpSpPr/>
          <p:nvPr/>
        </p:nvGrpSpPr>
        <p:grpSpPr>
          <a:xfrm>
            <a:off x="3589069" y="3118806"/>
            <a:ext cx="2592288" cy="2419478"/>
            <a:chOff x="3589069" y="3118806"/>
            <a:chExt cx="2592288" cy="2419478"/>
          </a:xfrm>
        </p:grpSpPr>
        <p:pic>
          <p:nvPicPr>
            <p:cNvPr id="79" name="Image 78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630" b="89630" l="0" r="1000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89069" y="3940298"/>
              <a:ext cx="2592288" cy="1597986"/>
            </a:xfrm>
            <a:prstGeom prst="rect">
              <a:avLst/>
            </a:prstGeom>
          </p:spPr>
        </p:pic>
        <p:grpSp>
          <p:nvGrpSpPr>
            <p:cNvPr id="81" name="Groupe 80"/>
            <p:cNvGrpSpPr/>
            <p:nvPr/>
          </p:nvGrpSpPr>
          <p:grpSpPr>
            <a:xfrm>
              <a:off x="3709940" y="5156503"/>
              <a:ext cx="1152128" cy="324036"/>
              <a:chOff x="3462734" y="3969060"/>
              <a:chExt cx="1152128" cy="324036"/>
            </a:xfrm>
          </p:grpSpPr>
          <p:sp>
            <p:nvSpPr>
              <p:cNvPr id="98" name="Cylindre 97"/>
              <p:cNvSpPr/>
              <p:nvPr/>
            </p:nvSpPr>
            <p:spPr>
              <a:xfrm>
                <a:off x="3556459" y="4077072"/>
                <a:ext cx="964679" cy="216024"/>
              </a:xfrm>
              <a:prstGeom prst="can">
                <a:avLst>
                  <a:gd name="adj" fmla="val 50000"/>
                </a:avLst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99" name="Ellipse 98"/>
              <p:cNvSpPr/>
              <p:nvPr/>
            </p:nvSpPr>
            <p:spPr>
              <a:xfrm>
                <a:off x="3462734" y="3969060"/>
                <a:ext cx="1152128" cy="216024"/>
              </a:xfrm>
              <a:prstGeom prst="ellipse">
                <a:avLst/>
              </a:prstGeom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82" name="Forme libre 81"/>
            <p:cNvSpPr/>
            <p:nvPr/>
          </p:nvSpPr>
          <p:spPr>
            <a:xfrm>
              <a:off x="3658333" y="4814650"/>
              <a:ext cx="1228420" cy="478631"/>
            </a:xfrm>
            <a:custGeom>
              <a:avLst/>
              <a:gdLst>
                <a:gd name="connsiteX0" fmla="*/ 0 w 1295400"/>
                <a:gd name="connsiteY0" fmla="*/ 342900 h 504825"/>
                <a:gd name="connsiteX1" fmla="*/ 28575 w 1295400"/>
                <a:gd name="connsiteY1" fmla="*/ 0 h 504825"/>
                <a:gd name="connsiteX2" fmla="*/ 95250 w 1295400"/>
                <a:gd name="connsiteY2" fmla="*/ 266700 h 504825"/>
                <a:gd name="connsiteX3" fmla="*/ 238125 w 1295400"/>
                <a:gd name="connsiteY3" fmla="*/ 114300 h 504825"/>
                <a:gd name="connsiteX4" fmla="*/ 333375 w 1295400"/>
                <a:gd name="connsiteY4" fmla="*/ 352425 h 504825"/>
                <a:gd name="connsiteX5" fmla="*/ 361950 w 1295400"/>
                <a:gd name="connsiteY5" fmla="*/ 190500 h 504825"/>
                <a:gd name="connsiteX6" fmla="*/ 533400 w 1295400"/>
                <a:gd name="connsiteY6" fmla="*/ 419100 h 504825"/>
                <a:gd name="connsiteX7" fmla="*/ 666750 w 1295400"/>
                <a:gd name="connsiteY7" fmla="*/ 238125 h 504825"/>
                <a:gd name="connsiteX8" fmla="*/ 809625 w 1295400"/>
                <a:gd name="connsiteY8" fmla="*/ 400050 h 504825"/>
                <a:gd name="connsiteX9" fmla="*/ 857250 w 1295400"/>
                <a:gd name="connsiteY9" fmla="*/ 266700 h 504825"/>
                <a:gd name="connsiteX10" fmla="*/ 942975 w 1295400"/>
                <a:gd name="connsiteY10" fmla="*/ 371475 h 504825"/>
                <a:gd name="connsiteX11" fmla="*/ 1076325 w 1295400"/>
                <a:gd name="connsiteY11" fmla="*/ 209550 h 504825"/>
                <a:gd name="connsiteX12" fmla="*/ 1209675 w 1295400"/>
                <a:gd name="connsiteY12" fmla="*/ 304800 h 504825"/>
                <a:gd name="connsiteX13" fmla="*/ 1257300 w 1295400"/>
                <a:gd name="connsiteY13" fmla="*/ 95250 h 504825"/>
                <a:gd name="connsiteX14" fmla="*/ 1295400 w 1295400"/>
                <a:gd name="connsiteY14" fmla="*/ 409575 h 504825"/>
                <a:gd name="connsiteX15" fmla="*/ 1257300 w 1295400"/>
                <a:gd name="connsiteY15" fmla="*/ 485775 h 504825"/>
                <a:gd name="connsiteX16" fmla="*/ 1000125 w 1295400"/>
                <a:gd name="connsiteY16" fmla="*/ 504825 h 504825"/>
                <a:gd name="connsiteX17" fmla="*/ 419100 w 1295400"/>
                <a:gd name="connsiteY17" fmla="*/ 504825 h 504825"/>
                <a:gd name="connsiteX18" fmla="*/ 76200 w 1295400"/>
                <a:gd name="connsiteY18" fmla="*/ 447675 h 504825"/>
                <a:gd name="connsiteX19" fmla="*/ 0 w 1295400"/>
                <a:gd name="connsiteY19" fmla="*/ 342900 h 504825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104344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104344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104344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9184"/>
                <a:gd name="connsiteY0" fmla="*/ 347662 h 509587"/>
                <a:gd name="connsiteX1" fmla="*/ 0 w 1309184"/>
                <a:gd name="connsiteY1" fmla="*/ 0 h 509587"/>
                <a:gd name="connsiteX2" fmla="*/ 99321 w 1309184"/>
                <a:gd name="connsiteY2" fmla="*/ 271462 h 509587"/>
                <a:gd name="connsiteX3" fmla="*/ 247219 w 1309184"/>
                <a:gd name="connsiteY3" fmla="*/ 119062 h 509587"/>
                <a:gd name="connsiteX4" fmla="*/ 342469 w 1309184"/>
                <a:gd name="connsiteY4" fmla="*/ 357187 h 509587"/>
                <a:gd name="connsiteX5" fmla="*/ 345930 w 1309184"/>
                <a:gd name="connsiteY5" fmla="*/ 185737 h 509587"/>
                <a:gd name="connsiteX6" fmla="*/ 542494 w 1309184"/>
                <a:gd name="connsiteY6" fmla="*/ 423862 h 509587"/>
                <a:gd name="connsiteX7" fmla="*/ 630642 w 1309184"/>
                <a:gd name="connsiteY7" fmla="*/ 228599 h 509587"/>
                <a:gd name="connsiteX8" fmla="*/ 818719 w 1309184"/>
                <a:gd name="connsiteY8" fmla="*/ 404812 h 509587"/>
                <a:gd name="connsiteX9" fmla="*/ 871366 w 1309184"/>
                <a:gd name="connsiteY9" fmla="*/ 240506 h 509587"/>
                <a:gd name="connsiteX10" fmla="*/ 952069 w 1309184"/>
                <a:gd name="connsiteY10" fmla="*/ 376237 h 509587"/>
                <a:gd name="connsiteX11" fmla="*/ 1085419 w 1309184"/>
                <a:gd name="connsiteY11" fmla="*/ 214312 h 509587"/>
                <a:gd name="connsiteX12" fmla="*/ 1218769 w 1309184"/>
                <a:gd name="connsiteY12" fmla="*/ 309562 h 509587"/>
                <a:gd name="connsiteX13" fmla="*/ 1266394 w 1309184"/>
                <a:gd name="connsiteY13" fmla="*/ 100012 h 509587"/>
                <a:gd name="connsiteX14" fmla="*/ 1304494 w 1309184"/>
                <a:gd name="connsiteY14" fmla="*/ 414337 h 509587"/>
                <a:gd name="connsiteX15" fmla="*/ 1266394 w 1309184"/>
                <a:gd name="connsiteY15" fmla="*/ 490537 h 509587"/>
                <a:gd name="connsiteX16" fmla="*/ 1009219 w 1309184"/>
                <a:gd name="connsiteY16" fmla="*/ 509587 h 509587"/>
                <a:gd name="connsiteX17" fmla="*/ 428194 w 1309184"/>
                <a:gd name="connsiteY17" fmla="*/ 509587 h 509587"/>
                <a:gd name="connsiteX18" fmla="*/ 85294 w 1309184"/>
                <a:gd name="connsiteY18" fmla="*/ 452437 h 509587"/>
                <a:gd name="connsiteX19" fmla="*/ 9094 w 1309184"/>
                <a:gd name="connsiteY19" fmla="*/ 347662 h 509587"/>
                <a:gd name="connsiteX0" fmla="*/ 9094 w 1309184"/>
                <a:gd name="connsiteY0" fmla="*/ 347662 h 509587"/>
                <a:gd name="connsiteX1" fmla="*/ 0 w 1309184"/>
                <a:gd name="connsiteY1" fmla="*/ 0 h 509587"/>
                <a:gd name="connsiteX2" fmla="*/ 99321 w 1309184"/>
                <a:gd name="connsiteY2" fmla="*/ 271462 h 509587"/>
                <a:gd name="connsiteX3" fmla="*/ 247219 w 1309184"/>
                <a:gd name="connsiteY3" fmla="*/ 119062 h 509587"/>
                <a:gd name="connsiteX4" fmla="*/ 342469 w 1309184"/>
                <a:gd name="connsiteY4" fmla="*/ 357187 h 509587"/>
                <a:gd name="connsiteX5" fmla="*/ 345930 w 1309184"/>
                <a:gd name="connsiteY5" fmla="*/ 185737 h 509587"/>
                <a:gd name="connsiteX6" fmla="*/ 542494 w 1309184"/>
                <a:gd name="connsiteY6" fmla="*/ 423862 h 509587"/>
                <a:gd name="connsiteX7" fmla="*/ 630642 w 1309184"/>
                <a:gd name="connsiteY7" fmla="*/ 228599 h 509587"/>
                <a:gd name="connsiteX8" fmla="*/ 818719 w 1309184"/>
                <a:gd name="connsiteY8" fmla="*/ 404812 h 509587"/>
                <a:gd name="connsiteX9" fmla="*/ 871366 w 1309184"/>
                <a:gd name="connsiteY9" fmla="*/ 240506 h 509587"/>
                <a:gd name="connsiteX10" fmla="*/ 952069 w 1309184"/>
                <a:gd name="connsiteY10" fmla="*/ 376237 h 509587"/>
                <a:gd name="connsiteX11" fmla="*/ 1085419 w 1309184"/>
                <a:gd name="connsiteY11" fmla="*/ 214312 h 509587"/>
                <a:gd name="connsiteX12" fmla="*/ 1218769 w 1309184"/>
                <a:gd name="connsiteY12" fmla="*/ 309562 h 509587"/>
                <a:gd name="connsiteX13" fmla="*/ 1257683 w 1309184"/>
                <a:gd name="connsiteY13" fmla="*/ 249112 h 509587"/>
                <a:gd name="connsiteX14" fmla="*/ 1266394 w 1309184"/>
                <a:gd name="connsiteY14" fmla="*/ 100012 h 509587"/>
                <a:gd name="connsiteX15" fmla="*/ 1304494 w 1309184"/>
                <a:gd name="connsiteY15" fmla="*/ 414337 h 509587"/>
                <a:gd name="connsiteX16" fmla="*/ 1266394 w 1309184"/>
                <a:gd name="connsiteY16" fmla="*/ 490537 h 509587"/>
                <a:gd name="connsiteX17" fmla="*/ 1009219 w 1309184"/>
                <a:gd name="connsiteY17" fmla="*/ 509587 h 509587"/>
                <a:gd name="connsiteX18" fmla="*/ 428194 w 1309184"/>
                <a:gd name="connsiteY18" fmla="*/ 509587 h 509587"/>
                <a:gd name="connsiteX19" fmla="*/ 85294 w 1309184"/>
                <a:gd name="connsiteY19" fmla="*/ 452437 h 509587"/>
                <a:gd name="connsiteX20" fmla="*/ 9094 w 1309184"/>
                <a:gd name="connsiteY20" fmla="*/ 347662 h 509587"/>
                <a:gd name="connsiteX0" fmla="*/ 9094 w 1309184"/>
                <a:gd name="connsiteY0" fmla="*/ 347662 h 509587"/>
                <a:gd name="connsiteX1" fmla="*/ 0 w 1309184"/>
                <a:gd name="connsiteY1" fmla="*/ 0 h 509587"/>
                <a:gd name="connsiteX2" fmla="*/ 99321 w 1309184"/>
                <a:gd name="connsiteY2" fmla="*/ 271462 h 509587"/>
                <a:gd name="connsiteX3" fmla="*/ 247219 w 1309184"/>
                <a:gd name="connsiteY3" fmla="*/ 119062 h 509587"/>
                <a:gd name="connsiteX4" fmla="*/ 342469 w 1309184"/>
                <a:gd name="connsiteY4" fmla="*/ 357187 h 509587"/>
                <a:gd name="connsiteX5" fmla="*/ 345930 w 1309184"/>
                <a:gd name="connsiteY5" fmla="*/ 185737 h 509587"/>
                <a:gd name="connsiteX6" fmla="*/ 542494 w 1309184"/>
                <a:gd name="connsiteY6" fmla="*/ 423862 h 509587"/>
                <a:gd name="connsiteX7" fmla="*/ 690913 w 1309184"/>
                <a:gd name="connsiteY7" fmla="*/ 195261 h 509587"/>
                <a:gd name="connsiteX8" fmla="*/ 818719 w 1309184"/>
                <a:gd name="connsiteY8" fmla="*/ 404812 h 509587"/>
                <a:gd name="connsiteX9" fmla="*/ 871366 w 1309184"/>
                <a:gd name="connsiteY9" fmla="*/ 240506 h 509587"/>
                <a:gd name="connsiteX10" fmla="*/ 952069 w 1309184"/>
                <a:gd name="connsiteY10" fmla="*/ 376237 h 509587"/>
                <a:gd name="connsiteX11" fmla="*/ 1085419 w 1309184"/>
                <a:gd name="connsiteY11" fmla="*/ 214312 h 509587"/>
                <a:gd name="connsiteX12" fmla="*/ 1218769 w 1309184"/>
                <a:gd name="connsiteY12" fmla="*/ 309562 h 509587"/>
                <a:gd name="connsiteX13" fmla="*/ 1257683 w 1309184"/>
                <a:gd name="connsiteY13" fmla="*/ 249112 h 509587"/>
                <a:gd name="connsiteX14" fmla="*/ 1266394 w 1309184"/>
                <a:gd name="connsiteY14" fmla="*/ 100012 h 509587"/>
                <a:gd name="connsiteX15" fmla="*/ 1304494 w 1309184"/>
                <a:gd name="connsiteY15" fmla="*/ 414337 h 509587"/>
                <a:gd name="connsiteX16" fmla="*/ 1266394 w 1309184"/>
                <a:gd name="connsiteY16" fmla="*/ 490537 h 509587"/>
                <a:gd name="connsiteX17" fmla="*/ 1009219 w 1309184"/>
                <a:gd name="connsiteY17" fmla="*/ 509587 h 509587"/>
                <a:gd name="connsiteX18" fmla="*/ 428194 w 1309184"/>
                <a:gd name="connsiteY18" fmla="*/ 509587 h 509587"/>
                <a:gd name="connsiteX19" fmla="*/ 85294 w 1309184"/>
                <a:gd name="connsiteY19" fmla="*/ 452437 h 509587"/>
                <a:gd name="connsiteX20" fmla="*/ 9094 w 1309184"/>
                <a:gd name="connsiteY20" fmla="*/ 347662 h 509587"/>
                <a:gd name="connsiteX0" fmla="*/ 9094 w 1309184"/>
                <a:gd name="connsiteY0" fmla="*/ 347662 h 509587"/>
                <a:gd name="connsiteX1" fmla="*/ 0 w 1309184"/>
                <a:gd name="connsiteY1" fmla="*/ 0 h 509587"/>
                <a:gd name="connsiteX2" fmla="*/ 99321 w 1309184"/>
                <a:gd name="connsiteY2" fmla="*/ 271462 h 509587"/>
                <a:gd name="connsiteX3" fmla="*/ 247219 w 1309184"/>
                <a:gd name="connsiteY3" fmla="*/ 119062 h 509587"/>
                <a:gd name="connsiteX4" fmla="*/ 342469 w 1309184"/>
                <a:gd name="connsiteY4" fmla="*/ 357187 h 509587"/>
                <a:gd name="connsiteX5" fmla="*/ 345930 w 1309184"/>
                <a:gd name="connsiteY5" fmla="*/ 185737 h 509587"/>
                <a:gd name="connsiteX6" fmla="*/ 542494 w 1309184"/>
                <a:gd name="connsiteY6" fmla="*/ 423862 h 509587"/>
                <a:gd name="connsiteX7" fmla="*/ 690913 w 1309184"/>
                <a:gd name="connsiteY7" fmla="*/ 195261 h 509587"/>
                <a:gd name="connsiteX8" fmla="*/ 818719 w 1309184"/>
                <a:gd name="connsiteY8" fmla="*/ 404812 h 509587"/>
                <a:gd name="connsiteX9" fmla="*/ 871366 w 1309184"/>
                <a:gd name="connsiteY9" fmla="*/ 240506 h 509587"/>
                <a:gd name="connsiteX10" fmla="*/ 952069 w 1309184"/>
                <a:gd name="connsiteY10" fmla="*/ 376237 h 509587"/>
                <a:gd name="connsiteX11" fmla="*/ 1085419 w 1309184"/>
                <a:gd name="connsiteY11" fmla="*/ 214312 h 509587"/>
                <a:gd name="connsiteX12" fmla="*/ 1218769 w 1309184"/>
                <a:gd name="connsiteY12" fmla="*/ 309562 h 509587"/>
                <a:gd name="connsiteX13" fmla="*/ 1257683 w 1309184"/>
                <a:gd name="connsiteY13" fmla="*/ 249112 h 509587"/>
                <a:gd name="connsiteX14" fmla="*/ 1266394 w 1309184"/>
                <a:gd name="connsiteY14" fmla="*/ 100012 h 509587"/>
                <a:gd name="connsiteX15" fmla="*/ 1304494 w 1309184"/>
                <a:gd name="connsiteY15" fmla="*/ 414337 h 509587"/>
                <a:gd name="connsiteX16" fmla="*/ 1266394 w 1309184"/>
                <a:gd name="connsiteY16" fmla="*/ 490537 h 509587"/>
                <a:gd name="connsiteX17" fmla="*/ 1009219 w 1309184"/>
                <a:gd name="connsiteY17" fmla="*/ 509587 h 509587"/>
                <a:gd name="connsiteX18" fmla="*/ 428194 w 1309184"/>
                <a:gd name="connsiteY18" fmla="*/ 509587 h 509587"/>
                <a:gd name="connsiteX19" fmla="*/ 85294 w 1309184"/>
                <a:gd name="connsiteY19" fmla="*/ 452437 h 509587"/>
                <a:gd name="connsiteX20" fmla="*/ 9094 w 1309184"/>
                <a:gd name="connsiteY20" fmla="*/ 347662 h 509587"/>
                <a:gd name="connsiteX0" fmla="*/ 9094 w 1309184"/>
                <a:gd name="connsiteY0" fmla="*/ 347662 h 509587"/>
                <a:gd name="connsiteX1" fmla="*/ 0 w 1309184"/>
                <a:gd name="connsiteY1" fmla="*/ 0 h 509587"/>
                <a:gd name="connsiteX2" fmla="*/ 99321 w 1309184"/>
                <a:gd name="connsiteY2" fmla="*/ 271462 h 509587"/>
                <a:gd name="connsiteX3" fmla="*/ 247219 w 1309184"/>
                <a:gd name="connsiteY3" fmla="*/ 119062 h 509587"/>
                <a:gd name="connsiteX4" fmla="*/ 342469 w 1309184"/>
                <a:gd name="connsiteY4" fmla="*/ 357187 h 509587"/>
                <a:gd name="connsiteX5" fmla="*/ 345930 w 1309184"/>
                <a:gd name="connsiteY5" fmla="*/ 185737 h 509587"/>
                <a:gd name="connsiteX6" fmla="*/ 542494 w 1309184"/>
                <a:gd name="connsiteY6" fmla="*/ 423862 h 509587"/>
                <a:gd name="connsiteX7" fmla="*/ 690913 w 1309184"/>
                <a:gd name="connsiteY7" fmla="*/ 195261 h 509587"/>
                <a:gd name="connsiteX8" fmla="*/ 818719 w 1309184"/>
                <a:gd name="connsiteY8" fmla="*/ 404812 h 509587"/>
                <a:gd name="connsiteX9" fmla="*/ 871366 w 1309184"/>
                <a:gd name="connsiteY9" fmla="*/ 240506 h 509587"/>
                <a:gd name="connsiteX10" fmla="*/ 952069 w 1309184"/>
                <a:gd name="connsiteY10" fmla="*/ 376237 h 509587"/>
                <a:gd name="connsiteX11" fmla="*/ 1085419 w 1309184"/>
                <a:gd name="connsiteY11" fmla="*/ 214312 h 509587"/>
                <a:gd name="connsiteX12" fmla="*/ 1218769 w 1309184"/>
                <a:gd name="connsiteY12" fmla="*/ 309562 h 509587"/>
                <a:gd name="connsiteX13" fmla="*/ 1257683 w 1309184"/>
                <a:gd name="connsiteY13" fmla="*/ 249112 h 509587"/>
                <a:gd name="connsiteX14" fmla="*/ 1266394 w 1309184"/>
                <a:gd name="connsiteY14" fmla="*/ 100012 h 509587"/>
                <a:gd name="connsiteX15" fmla="*/ 1304494 w 1309184"/>
                <a:gd name="connsiteY15" fmla="*/ 414337 h 509587"/>
                <a:gd name="connsiteX16" fmla="*/ 1266394 w 1309184"/>
                <a:gd name="connsiteY16" fmla="*/ 490537 h 509587"/>
                <a:gd name="connsiteX17" fmla="*/ 1009219 w 1309184"/>
                <a:gd name="connsiteY17" fmla="*/ 509587 h 509587"/>
                <a:gd name="connsiteX18" fmla="*/ 428194 w 1309184"/>
                <a:gd name="connsiteY18" fmla="*/ 509587 h 509587"/>
                <a:gd name="connsiteX19" fmla="*/ 85294 w 1309184"/>
                <a:gd name="connsiteY19" fmla="*/ 452437 h 509587"/>
                <a:gd name="connsiteX20" fmla="*/ 9094 w 1309184"/>
                <a:gd name="connsiteY20" fmla="*/ 347662 h 509587"/>
                <a:gd name="connsiteX0" fmla="*/ 9094 w 1309184"/>
                <a:gd name="connsiteY0" fmla="*/ 347662 h 509587"/>
                <a:gd name="connsiteX1" fmla="*/ 0 w 1309184"/>
                <a:gd name="connsiteY1" fmla="*/ 0 h 509587"/>
                <a:gd name="connsiteX2" fmla="*/ 99321 w 1309184"/>
                <a:gd name="connsiteY2" fmla="*/ 271462 h 509587"/>
                <a:gd name="connsiteX3" fmla="*/ 247219 w 1309184"/>
                <a:gd name="connsiteY3" fmla="*/ 119062 h 509587"/>
                <a:gd name="connsiteX4" fmla="*/ 342469 w 1309184"/>
                <a:gd name="connsiteY4" fmla="*/ 357187 h 509587"/>
                <a:gd name="connsiteX5" fmla="*/ 345930 w 1309184"/>
                <a:gd name="connsiteY5" fmla="*/ 185737 h 509587"/>
                <a:gd name="connsiteX6" fmla="*/ 542494 w 1309184"/>
                <a:gd name="connsiteY6" fmla="*/ 423862 h 509587"/>
                <a:gd name="connsiteX7" fmla="*/ 690913 w 1309184"/>
                <a:gd name="connsiteY7" fmla="*/ 195261 h 509587"/>
                <a:gd name="connsiteX8" fmla="*/ 818719 w 1309184"/>
                <a:gd name="connsiteY8" fmla="*/ 404812 h 509587"/>
                <a:gd name="connsiteX9" fmla="*/ 876388 w 1309184"/>
                <a:gd name="connsiteY9" fmla="*/ 269081 h 509587"/>
                <a:gd name="connsiteX10" fmla="*/ 952069 w 1309184"/>
                <a:gd name="connsiteY10" fmla="*/ 376237 h 509587"/>
                <a:gd name="connsiteX11" fmla="*/ 1085419 w 1309184"/>
                <a:gd name="connsiteY11" fmla="*/ 214312 h 509587"/>
                <a:gd name="connsiteX12" fmla="*/ 1218769 w 1309184"/>
                <a:gd name="connsiteY12" fmla="*/ 309562 h 509587"/>
                <a:gd name="connsiteX13" fmla="*/ 1257683 w 1309184"/>
                <a:gd name="connsiteY13" fmla="*/ 249112 h 509587"/>
                <a:gd name="connsiteX14" fmla="*/ 1266394 w 1309184"/>
                <a:gd name="connsiteY14" fmla="*/ 100012 h 509587"/>
                <a:gd name="connsiteX15" fmla="*/ 1304494 w 1309184"/>
                <a:gd name="connsiteY15" fmla="*/ 414337 h 509587"/>
                <a:gd name="connsiteX16" fmla="*/ 1266394 w 1309184"/>
                <a:gd name="connsiteY16" fmla="*/ 490537 h 509587"/>
                <a:gd name="connsiteX17" fmla="*/ 1009219 w 1309184"/>
                <a:gd name="connsiteY17" fmla="*/ 509587 h 509587"/>
                <a:gd name="connsiteX18" fmla="*/ 428194 w 1309184"/>
                <a:gd name="connsiteY18" fmla="*/ 509587 h 509587"/>
                <a:gd name="connsiteX19" fmla="*/ 85294 w 1309184"/>
                <a:gd name="connsiteY19" fmla="*/ 452437 h 509587"/>
                <a:gd name="connsiteX20" fmla="*/ 9094 w 1309184"/>
                <a:gd name="connsiteY20" fmla="*/ 347662 h 509587"/>
                <a:gd name="connsiteX0" fmla="*/ 9094 w 1309184"/>
                <a:gd name="connsiteY0" fmla="*/ 347662 h 509587"/>
                <a:gd name="connsiteX1" fmla="*/ 0 w 1309184"/>
                <a:gd name="connsiteY1" fmla="*/ 0 h 509587"/>
                <a:gd name="connsiteX2" fmla="*/ 99321 w 1309184"/>
                <a:gd name="connsiteY2" fmla="*/ 271462 h 509587"/>
                <a:gd name="connsiteX3" fmla="*/ 247219 w 1309184"/>
                <a:gd name="connsiteY3" fmla="*/ 119062 h 509587"/>
                <a:gd name="connsiteX4" fmla="*/ 342469 w 1309184"/>
                <a:gd name="connsiteY4" fmla="*/ 357187 h 509587"/>
                <a:gd name="connsiteX5" fmla="*/ 345930 w 1309184"/>
                <a:gd name="connsiteY5" fmla="*/ 185737 h 509587"/>
                <a:gd name="connsiteX6" fmla="*/ 542494 w 1309184"/>
                <a:gd name="connsiteY6" fmla="*/ 423862 h 509587"/>
                <a:gd name="connsiteX7" fmla="*/ 690913 w 1309184"/>
                <a:gd name="connsiteY7" fmla="*/ 195261 h 509587"/>
                <a:gd name="connsiteX8" fmla="*/ 818719 w 1309184"/>
                <a:gd name="connsiteY8" fmla="*/ 404812 h 509587"/>
                <a:gd name="connsiteX9" fmla="*/ 876388 w 1309184"/>
                <a:gd name="connsiteY9" fmla="*/ 269081 h 509587"/>
                <a:gd name="connsiteX10" fmla="*/ 952069 w 1309184"/>
                <a:gd name="connsiteY10" fmla="*/ 376237 h 509587"/>
                <a:gd name="connsiteX11" fmla="*/ 977434 w 1309184"/>
                <a:gd name="connsiteY11" fmla="*/ 192880 h 509587"/>
                <a:gd name="connsiteX12" fmla="*/ 1218769 w 1309184"/>
                <a:gd name="connsiteY12" fmla="*/ 309562 h 509587"/>
                <a:gd name="connsiteX13" fmla="*/ 1257683 w 1309184"/>
                <a:gd name="connsiteY13" fmla="*/ 249112 h 509587"/>
                <a:gd name="connsiteX14" fmla="*/ 1266394 w 1309184"/>
                <a:gd name="connsiteY14" fmla="*/ 100012 h 509587"/>
                <a:gd name="connsiteX15" fmla="*/ 1304494 w 1309184"/>
                <a:gd name="connsiteY15" fmla="*/ 414337 h 509587"/>
                <a:gd name="connsiteX16" fmla="*/ 1266394 w 1309184"/>
                <a:gd name="connsiteY16" fmla="*/ 490537 h 509587"/>
                <a:gd name="connsiteX17" fmla="*/ 1009219 w 1309184"/>
                <a:gd name="connsiteY17" fmla="*/ 509587 h 509587"/>
                <a:gd name="connsiteX18" fmla="*/ 428194 w 1309184"/>
                <a:gd name="connsiteY18" fmla="*/ 509587 h 509587"/>
                <a:gd name="connsiteX19" fmla="*/ 85294 w 1309184"/>
                <a:gd name="connsiteY19" fmla="*/ 452437 h 509587"/>
                <a:gd name="connsiteX20" fmla="*/ 9094 w 1309184"/>
                <a:gd name="connsiteY20" fmla="*/ 347662 h 509587"/>
                <a:gd name="connsiteX0" fmla="*/ 9094 w 1309184"/>
                <a:gd name="connsiteY0" fmla="*/ 347662 h 509587"/>
                <a:gd name="connsiteX1" fmla="*/ 0 w 1309184"/>
                <a:gd name="connsiteY1" fmla="*/ 0 h 509587"/>
                <a:gd name="connsiteX2" fmla="*/ 99321 w 1309184"/>
                <a:gd name="connsiteY2" fmla="*/ 271462 h 509587"/>
                <a:gd name="connsiteX3" fmla="*/ 247219 w 1309184"/>
                <a:gd name="connsiteY3" fmla="*/ 119062 h 509587"/>
                <a:gd name="connsiteX4" fmla="*/ 342469 w 1309184"/>
                <a:gd name="connsiteY4" fmla="*/ 357187 h 509587"/>
                <a:gd name="connsiteX5" fmla="*/ 345930 w 1309184"/>
                <a:gd name="connsiteY5" fmla="*/ 185737 h 509587"/>
                <a:gd name="connsiteX6" fmla="*/ 542494 w 1309184"/>
                <a:gd name="connsiteY6" fmla="*/ 423862 h 509587"/>
                <a:gd name="connsiteX7" fmla="*/ 690913 w 1309184"/>
                <a:gd name="connsiteY7" fmla="*/ 195261 h 509587"/>
                <a:gd name="connsiteX8" fmla="*/ 818719 w 1309184"/>
                <a:gd name="connsiteY8" fmla="*/ 404812 h 509587"/>
                <a:gd name="connsiteX9" fmla="*/ 876388 w 1309184"/>
                <a:gd name="connsiteY9" fmla="*/ 269081 h 509587"/>
                <a:gd name="connsiteX10" fmla="*/ 952069 w 1309184"/>
                <a:gd name="connsiteY10" fmla="*/ 376237 h 509587"/>
                <a:gd name="connsiteX11" fmla="*/ 977434 w 1309184"/>
                <a:gd name="connsiteY11" fmla="*/ 192880 h 509587"/>
                <a:gd name="connsiteX12" fmla="*/ 1218769 w 1309184"/>
                <a:gd name="connsiteY12" fmla="*/ 309562 h 509587"/>
                <a:gd name="connsiteX13" fmla="*/ 1257683 w 1309184"/>
                <a:gd name="connsiteY13" fmla="*/ 249112 h 509587"/>
                <a:gd name="connsiteX14" fmla="*/ 1266394 w 1309184"/>
                <a:gd name="connsiteY14" fmla="*/ 100012 h 509587"/>
                <a:gd name="connsiteX15" fmla="*/ 1304494 w 1309184"/>
                <a:gd name="connsiteY15" fmla="*/ 414337 h 509587"/>
                <a:gd name="connsiteX16" fmla="*/ 1266394 w 1309184"/>
                <a:gd name="connsiteY16" fmla="*/ 490537 h 509587"/>
                <a:gd name="connsiteX17" fmla="*/ 1009219 w 1309184"/>
                <a:gd name="connsiteY17" fmla="*/ 509587 h 509587"/>
                <a:gd name="connsiteX18" fmla="*/ 428194 w 1309184"/>
                <a:gd name="connsiteY18" fmla="*/ 509587 h 509587"/>
                <a:gd name="connsiteX19" fmla="*/ 85294 w 1309184"/>
                <a:gd name="connsiteY19" fmla="*/ 452437 h 509587"/>
                <a:gd name="connsiteX20" fmla="*/ 9094 w 1309184"/>
                <a:gd name="connsiteY20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90913 w 1304494"/>
                <a:gd name="connsiteY7" fmla="*/ 195261 h 509587"/>
                <a:gd name="connsiteX8" fmla="*/ 818719 w 1304494"/>
                <a:gd name="connsiteY8" fmla="*/ 404812 h 509587"/>
                <a:gd name="connsiteX9" fmla="*/ 876388 w 1304494"/>
                <a:gd name="connsiteY9" fmla="*/ 269081 h 509587"/>
                <a:gd name="connsiteX10" fmla="*/ 952069 w 1304494"/>
                <a:gd name="connsiteY10" fmla="*/ 376237 h 509587"/>
                <a:gd name="connsiteX11" fmla="*/ 977434 w 1304494"/>
                <a:gd name="connsiteY11" fmla="*/ 192880 h 509587"/>
                <a:gd name="connsiteX12" fmla="*/ 1218769 w 1304494"/>
                <a:gd name="connsiteY12" fmla="*/ 309562 h 509587"/>
                <a:gd name="connsiteX13" fmla="*/ 1257683 w 1304494"/>
                <a:gd name="connsiteY13" fmla="*/ 249112 h 509587"/>
                <a:gd name="connsiteX14" fmla="*/ 1253837 w 1304494"/>
                <a:gd name="connsiteY14" fmla="*/ 64294 h 509587"/>
                <a:gd name="connsiteX15" fmla="*/ 1304494 w 1304494"/>
                <a:gd name="connsiteY15" fmla="*/ 414337 h 509587"/>
                <a:gd name="connsiteX16" fmla="*/ 1266394 w 1304494"/>
                <a:gd name="connsiteY16" fmla="*/ 490537 h 509587"/>
                <a:gd name="connsiteX17" fmla="*/ 1009219 w 1304494"/>
                <a:gd name="connsiteY17" fmla="*/ 509587 h 509587"/>
                <a:gd name="connsiteX18" fmla="*/ 428194 w 1304494"/>
                <a:gd name="connsiteY18" fmla="*/ 509587 h 509587"/>
                <a:gd name="connsiteX19" fmla="*/ 85294 w 1304494"/>
                <a:gd name="connsiteY19" fmla="*/ 452437 h 509587"/>
                <a:gd name="connsiteX20" fmla="*/ 9094 w 1304494"/>
                <a:gd name="connsiteY20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90913 w 1304494"/>
                <a:gd name="connsiteY7" fmla="*/ 195261 h 509587"/>
                <a:gd name="connsiteX8" fmla="*/ 818719 w 1304494"/>
                <a:gd name="connsiteY8" fmla="*/ 404812 h 509587"/>
                <a:gd name="connsiteX9" fmla="*/ 876388 w 1304494"/>
                <a:gd name="connsiteY9" fmla="*/ 269081 h 509587"/>
                <a:gd name="connsiteX10" fmla="*/ 952069 w 1304494"/>
                <a:gd name="connsiteY10" fmla="*/ 376237 h 509587"/>
                <a:gd name="connsiteX11" fmla="*/ 977434 w 1304494"/>
                <a:gd name="connsiteY11" fmla="*/ 192880 h 509587"/>
                <a:gd name="connsiteX12" fmla="*/ 1218769 w 1304494"/>
                <a:gd name="connsiteY12" fmla="*/ 309562 h 509587"/>
                <a:gd name="connsiteX13" fmla="*/ 1237593 w 1304494"/>
                <a:gd name="connsiteY13" fmla="*/ 249112 h 509587"/>
                <a:gd name="connsiteX14" fmla="*/ 1253837 w 1304494"/>
                <a:gd name="connsiteY14" fmla="*/ 64294 h 509587"/>
                <a:gd name="connsiteX15" fmla="*/ 1304494 w 1304494"/>
                <a:gd name="connsiteY15" fmla="*/ 414337 h 509587"/>
                <a:gd name="connsiteX16" fmla="*/ 1266394 w 1304494"/>
                <a:gd name="connsiteY16" fmla="*/ 490537 h 509587"/>
                <a:gd name="connsiteX17" fmla="*/ 1009219 w 1304494"/>
                <a:gd name="connsiteY17" fmla="*/ 509587 h 509587"/>
                <a:gd name="connsiteX18" fmla="*/ 428194 w 1304494"/>
                <a:gd name="connsiteY18" fmla="*/ 509587 h 509587"/>
                <a:gd name="connsiteX19" fmla="*/ 85294 w 1304494"/>
                <a:gd name="connsiteY19" fmla="*/ 452437 h 509587"/>
                <a:gd name="connsiteX20" fmla="*/ 9094 w 1304494"/>
                <a:gd name="connsiteY20" fmla="*/ 347662 h 509587"/>
                <a:gd name="connsiteX0" fmla="*/ 97 w 1295497"/>
                <a:gd name="connsiteY0" fmla="*/ 316706 h 478631"/>
                <a:gd name="connsiteX1" fmla="*/ 41229 w 1295497"/>
                <a:gd name="connsiteY1" fmla="*/ 0 h 478631"/>
                <a:gd name="connsiteX2" fmla="*/ 90324 w 1295497"/>
                <a:gd name="connsiteY2" fmla="*/ 240506 h 478631"/>
                <a:gd name="connsiteX3" fmla="*/ 238222 w 1295497"/>
                <a:gd name="connsiteY3" fmla="*/ 88106 h 478631"/>
                <a:gd name="connsiteX4" fmla="*/ 333472 w 1295497"/>
                <a:gd name="connsiteY4" fmla="*/ 326231 h 478631"/>
                <a:gd name="connsiteX5" fmla="*/ 336933 w 1295497"/>
                <a:gd name="connsiteY5" fmla="*/ 154781 h 478631"/>
                <a:gd name="connsiteX6" fmla="*/ 533497 w 1295497"/>
                <a:gd name="connsiteY6" fmla="*/ 392906 h 478631"/>
                <a:gd name="connsiteX7" fmla="*/ 681916 w 1295497"/>
                <a:gd name="connsiteY7" fmla="*/ 164305 h 478631"/>
                <a:gd name="connsiteX8" fmla="*/ 809722 w 1295497"/>
                <a:gd name="connsiteY8" fmla="*/ 373856 h 478631"/>
                <a:gd name="connsiteX9" fmla="*/ 867391 w 1295497"/>
                <a:gd name="connsiteY9" fmla="*/ 238125 h 478631"/>
                <a:gd name="connsiteX10" fmla="*/ 943072 w 1295497"/>
                <a:gd name="connsiteY10" fmla="*/ 345281 h 478631"/>
                <a:gd name="connsiteX11" fmla="*/ 968437 w 1295497"/>
                <a:gd name="connsiteY11" fmla="*/ 161924 h 478631"/>
                <a:gd name="connsiteX12" fmla="*/ 1209772 w 1295497"/>
                <a:gd name="connsiteY12" fmla="*/ 278606 h 478631"/>
                <a:gd name="connsiteX13" fmla="*/ 1228596 w 1295497"/>
                <a:gd name="connsiteY13" fmla="*/ 218156 h 478631"/>
                <a:gd name="connsiteX14" fmla="*/ 1244840 w 1295497"/>
                <a:gd name="connsiteY14" fmla="*/ 33338 h 478631"/>
                <a:gd name="connsiteX15" fmla="*/ 1295497 w 1295497"/>
                <a:gd name="connsiteY15" fmla="*/ 383381 h 478631"/>
                <a:gd name="connsiteX16" fmla="*/ 1257397 w 1295497"/>
                <a:gd name="connsiteY16" fmla="*/ 459581 h 478631"/>
                <a:gd name="connsiteX17" fmla="*/ 1000222 w 1295497"/>
                <a:gd name="connsiteY17" fmla="*/ 478631 h 478631"/>
                <a:gd name="connsiteX18" fmla="*/ 419197 w 1295497"/>
                <a:gd name="connsiteY18" fmla="*/ 478631 h 478631"/>
                <a:gd name="connsiteX19" fmla="*/ 76297 w 1295497"/>
                <a:gd name="connsiteY19" fmla="*/ 421481 h 478631"/>
                <a:gd name="connsiteX20" fmla="*/ 97 w 1295497"/>
                <a:gd name="connsiteY20" fmla="*/ 316706 h 478631"/>
                <a:gd name="connsiteX0" fmla="*/ 97 w 1295497"/>
                <a:gd name="connsiteY0" fmla="*/ 316706 h 478631"/>
                <a:gd name="connsiteX1" fmla="*/ 41229 w 1295497"/>
                <a:gd name="connsiteY1" fmla="*/ 0 h 478631"/>
                <a:gd name="connsiteX2" fmla="*/ 90324 w 1295497"/>
                <a:gd name="connsiteY2" fmla="*/ 240506 h 478631"/>
                <a:gd name="connsiteX3" fmla="*/ 238222 w 1295497"/>
                <a:gd name="connsiteY3" fmla="*/ 88106 h 478631"/>
                <a:gd name="connsiteX4" fmla="*/ 333472 w 1295497"/>
                <a:gd name="connsiteY4" fmla="*/ 326231 h 478631"/>
                <a:gd name="connsiteX5" fmla="*/ 336933 w 1295497"/>
                <a:gd name="connsiteY5" fmla="*/ 154781 h 478631"/>
                <a:gd name="connsiteX6" fmla="*/ 533497 w 1295497"/>
                <a:gd name="connsiteY6" fmla="*/ 392906 h 478631"/>
                <a:gd name="connsiteX7" fmla="*/ 681916 w 1295497"/>
                <a:gd name="connsiteY7" fmla="*/ 164305 h 478631"/>
                <a:gd name="connsiteX8" fmla="*/ 809722 w 1295497"/>
                <a:gd name="connsiteY8" fmla="*/ 373856 h 478631"/>
                <a:gd name="connsiteX9" fmla="*/ 867391 w 1295497"/>
                <a:gd name="connsiteY9" fmla="*/ 238125 h 478631"/>
                <a:gd name="connsiteX10" fmla="*/ 943072 w 1295497"/>
                <a:gd name="connsiteY10" fmla="*/ 345281 h 478631"/>
                <a:gd name="connsiteX11" fmla="*/ 968437 w 1295497"/>
                <a:gd name="connsiteY11" fmla="*/ 161924 h 478631"/>
                <a:gd name="connsiteX12" fmla="*/ 1209772 w 1295497"/>
                <a:gd name="connsiteY12" fmla="*/ 278606 h 478631"/>
                <a:gd name="connsiteX13" fmla="*/ 1228596 w 1295497"/>
                <a:gd name="connsiteY13" fmla="*/ 218156 h 478631"/>
                <a:gd name="connsiteX14" fmla="*/ 1244840 w 1295497"/>
                <a:gd name="connsiteY14" fmla="*/ 33338 h 478631"/>
                <a:gd name="connsiteX15" fmla="*/ 1295497 w 1295497"/>
                <a:gd name="connsiteY15" fmla="*/ 383381 h 478631"/>
                <a:gd name="connsiteX16" fmla="*/ 1257397 w 1295497"/>
                <a:gd name="connsiteY16" fmla="*/ 459581 h 478631"/>
                <a:gd name="connsiteX17" fmla="*/ 1000222 w 1295497"/>
                <a:gd name="connsiteY17" fmla="*/ 478631 h 478631"/>
                <a:gd name="connsiteX18" fmla="*/ 419197 w 1295497"/>
                <a:gd name="connsiteY18" fmla="*/ 478631 h 478631"/>
                <a:gd name="connsiteX19" fmla="*/ 76297 w 1295497"/>
                <a:gd name="connsiteY19" fmla="*/ 421481 h 478631"/>
                <a:gd name="connsiteX20" fmla="*/ 97 w 1295497"/>
                <a:gd name="connsiteY20" fmla="*/ 316706 h 478631"/>
                <a:gd name="connsiteX0" fmla="*/ 97 w 1295497"/>
                <a:gd name="connsiteY0" fmla="*/ 316706 h 478631"/>
                <a:gd name="connsiteX1" fmla="*/ 41229 w 1295497"/>
                <a:gd name="connsiteY1" fmla="*/ 0 h 478631"/>
                <a:gd name="connsiteX2" fmla="*/ 90324 w 1295497"/>
                <a:gd name="connsiteY2" fmla="*/ 240506 h 478631"/>
                <a:gd name="connsiteX3" fmla="*/ 238222 w 1295497"/>
                <a:gd name="connsiteY3" fmla="*/ 88106 h 478631"/>
                <a:gd name="connsiteX4" fmla="*/ 333472 w 1295497"/>
                <a:gd name="connsiteY4" fmla="*/ 326231 h 478631"/>
                <a:gd name="connsiteX5" fmla="*/ 336933 w 1295497"/>
                <a:gd name="connsiteY5" fmla="*/ 154781 h 478631"/>
                <a:gd name="connsiteX6" fmla="*/ 533497 w 1295497"/>
                <a:gd name="connsiteY6" fmla="*/ 392906 h 478631"/>
                <a:gd name="connsiteX7" fmla="*/ 681916 w 1295497"/>
                <a:gd name="connsiteY7" fmla="*/ 164305 h 478631"/>
                <a:gd name="connsiteX8" fmla="*/ 809722 w 1295497"/>
                <a:gd name="connsiteY8" fmla="*/ 373856 h 478631"/>
                <a:gd name="connsiteX9" fmla="*/ 867391 w 1295497"/>
                <a:gd name="connsiteY9" fmla="*/ 238125 h 478631"/>
                <a:gd name="connsiteX10" fmla="*/ 943072 w 1295497"/>
                <a:gd name="connsiteY10" fmla="*/ 345281 h 478631"/>
                <a:gd name="connsiteX11" fmla="*/ 968437 w 1295497"/>
                <a:gd name="connsiteY11" fmla="*/ 161924 h 478631"/>
                <a:gd name="connsiteX12" fmla="*/ 1209772 w 1295497"/>
                <a:gd name="connsiteY12" fmla="*/ 278606 h 478631"/>
                <a:gd name="connsiteX13" fmla="*/ 1228596 w 1295497"/>
                <a:gd name="connsiteY13" fmla="*/ 218156 h 478631"/>
                <a:gd name="connsiteX14" fmla="*/ 1244840 w 1295497"/>
                <a:gd name="connsiteY14" fmla="*/ 33338 h 478631"/>
                <a:gd name="connsiteX15" fmla="*/ 1295497 w 1295497"/>
                <a:gd name="connsiteY15" fmla="*/ 383381 h 478631"/>
                <a:gd name="connsiteX16" fmla="*/ 1257397 w 1295497"/>
                <a:gd name="connsiteY16" fmla="*/ 459581 h 478631"/>
                <a:gd name="connsiteX17" fmla="*/ 1000222 w 1295497"/>
                <a:gd name="connsiteY17" fmla="*/ 478631 h 478631"/>
                <a:gd name="connsiteX18" fmla="*/ 419197 w 1295497"/>
                <a:gd name="connsiteY18" fmla="*/ 478631 h 478631"/>
                <a:gd name="connsiteX19" fmla="*/ 76297 w 1295497"/>
                <a:gd name="connsiteY19" fmla="*/ 421481 h 478631"/>
                <a:gd name="connsiteX20" fmla="*/ 97 w 1295497"/>
                <a:gd name="connsiteY20" fmla="*/ 316706 h 478631"/>
                <a:gd name="connsiteX0" fmla="*/ 97 w 1295497"/>
                <a:gd name="connsiteY0" fmla="*/ 316706 h 478631"/>
                <a:gd name="connsiteX1" fmla="*/ 41229 w 1295497"/>
                <a:gd name="connsiteY1" fmla="*/ 0 h 478631"/>
                <a:gd name="connsiteX2" fmla="*/ 90324 w 1295497"/>
                <a:gd name="connsiteY2" fmla="*/ 240506 h 478631"/>
                <a:gd name="connsiteX3" fmla="*/ 238222 w 1295497"/>
                <a:gd name="connsiteY3" fmla="*/ 88106 h 478631"/>
                <a:gd name="connsiteX4" fmla="*/ 333472 w 1295497"/>
                <a:gd name="connsiteY4" fmla="*/ 326231 h 478631"/>
                <a:gd name="connsiteX5" fmla="*/ 336933 w 1295497"/>
                <a:gd name="connsiteY5" fmla="*/ 154781 h 478631"/>
                <a:gd name="connsiteX6" fmla="*/ 533497 w 1295497"/>
                <a:gd name="connsiteY6" fmla="*/ 392906 h 478631"/>
                <a:gd name="connsiteX7" fmla="*/ 681916 w 1295497"/>
                <a:gd name="connsiteY7" fmla="*/ 164305 h 478631"/>
                <a:gd name="connsiteX8" fmla="*/ 809722 w 1295497"/>
                <a:gd name="connsiteY8" fmla="*/ 373856 h 478631"/>
                <a:gd name="connsiteX9" fmla="*/ 867391 w 1295497"/>
                <a:gd name="connsiteY9" fmla="*/ 238125 h 478631"/>
                <a:gd name="connsiteX10" fmla="*/ 943072 w 1295497"/>
                <a:gd name="connsiteY10" fmla="*/ 345281 h 478631"/>
                <a:gd name="connsiteX11" fmla="*/ 968437 w 1295497"/>
                <a:gd name="connsiteY11" fmla="*/ 161924 h 478631"/>
                <a:gd name="connsiteX12" fmla="*/ 1209772 w 1295497"/>
                <a:gd name="connsiteY12" fmla="*/ 278606 h 478631"/>
                <a:gd name="connsiteX13" fmla="*/ 1228596 w 1295497"/>
                <a:gd name="connsiteY13" fmla="*/ 218156 h 478631"/>
                <a:gd name="connsiteX14" fmla="*/ 1244840 w 1295497"/>
                <a:gd name="connsiteY14" fmla="*/ 33338 h 478631"/>
                <a:gd name="connsiteX15" fmla="*/ 1295497 w 1295497"/>
                <a:gd name="connsiteY15" fmla="*/ 383381 h 478631"/>
                <a:gd name="connsiteX16" fmla="*/ 1257397 w 1295497"/>
                <a:gd name="connsiteY16" fmla="*/ 459581 h 478631"/>
                <a:gd name="connsiteX17" fmla="*/ 1000222 w 1295497"/>
                <a:gd name="connsiteY17" fmla="*/ 478631 h 478631"/>
                <a:gd name="connsiteX18" fmla="*/ 419197 w 1295497"/>
                <a:gd name="connsiteY18" fmla="*/ 478631 h 478631"/>
                <a:gd name="connsiteX19" fmla="*/ 76297 w 1295497"/>
                <a:gd name="connsiteY19" fmla="*/ 421481 h 478631"/>
                <a:gd name="connsiteX20" fmla="*/ 97 w 1295497"/>
                <a:gd name="connsiteY20" fmla="*/ 316706 h 4786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295497" h="478631">
                  <a:moveTo>
                    <a:pt x="97" y="316706"/>
                  </a:moveTo>
                  <a:cubicBezTo>
                    <a:pt x="-2934" y="200819"/>
                    <a:pt x="66862" y="199231"/>
                    <a:pt x="41229" y="0"/>
                  </a:cubicBezTo>
                  <a:cubicBezTo>
                    <a:pt x="101122" y="107156"/>
                    <a:pt x="55543" y="150019"/>
                    <a:pt x="90324" y="240506"/>
                  </a:cubicBezTo>
                  <a:cubicBezTo>
                    <a:pt x="182316" y="234950"/>
                    <a:pt x="221570" y="215106"/>
                    <a:pt x="238222" y="88106"/>
                  </a:cubicBezTo>
                  <a:cubicBezTo>
                    <a:pt x="305131" y="193674"/>
                    <a:pt x="301722" y="246856"/>
                    <a:pt x="333472" y="326231"/>
                  </a:cubicBezTo>
                  <a:cubicBezTo>
                    <a:pt x="342997" y="272256"/>
                    <a:pt x="334943" y="275431"/>
                    <a:pt x="336933" y="154781"/>
                  </a:cubicBezTo>
                  <a:cubicBezTo>
                    <a:pt x="427567" y="222250"/>
                    <a:pt x="467976" y="313531"/>
                    <a:pt x="533497" y="392906"/>
                  </a:cubicBezTo>
                  <a:cubicBezTo>
                    <a:pt x="577947" y="332581"/>
                    <a:pt x="552082" y="277017"/>
                    <a:pt x="681916" y="164305"/>
                  </a:cubicBezTo>
                  <a:cubicBezTo>
                    <a:pt x="634112" y="286542"/>
                    <a:pt x="767120" y="304006"/>
                    <a:pt x="809722" y="373856"/>
                  </a:cubicBezTo>
                  <a:cubicBezTo>
                    <a:pt x="827271" y="319087"/>
                    <a:pt x="802128" y="309563"/>
                    <a:pt x="867391" y="238125"/>
                  </a:cubicBezTo>
                  <a:cubicBezTo>
                    <a:pt x="889269" y="330994"/>
                    <a:pt x="916171" y="300037"/>
                    <a:pt x="943072" y="345281"/>
                  </a:cubicBezTo>
                  <a:cubicBezTo>
                    <a:pt x="987522" y="291306"/>
                    <a:pt x="1019416" y="289718"/>
                    <a:pt x="968437" y="161924"/>
                  </a:cubicBezTo>
                  <a:cubicBezTo>
                    <a:pt x="1038001" y="179386"/>
                    <a:pt x="1165322" y="246856"/>
                    <a:pt x="1209772" y="278606"/>
                  </a:cubicBezTo>
                  <a:cubicBezTo>
                    <a:pt x="1216884" y="236231"/>
                    <a:pt x="1221484" y="260531"/>
                    <a:pt x="1228596" y="218156"/>
                  </a:cubicBezTo>
                  <a:lnTo>
                    <a:pt x="1244840" y="33338"/>
                  </a:lnTo>
                  <a:cubicBezTo>
                    <a:pt x="1320322" y="252413"/>
                    <a:pt x="1282797" y="278606"/>
                    <a:pt x="1295497" y="383381"/>
                  </a:cubicBezTo>
                  <a:lnTo>
                    <a:pt x="1257397" y="459581"/>
                  </a:lnTo>
                  <a:lnTo>
                    <a:pt x="1000222" y="478631"/>
                  </a:lnTo>
                  <a:lnTo>
                    <a:pt x="419197" y="478631"/>
                  </a:lnTo>
                  <a:lnTo>
                    <a:pt x="76297" y="421481"/>
                  </a:lnTo>
                  <a:lnTo>
                    <a:pt x="97" y="316706"/>
                  </a:lnTo>
                  <a:close/>
                </a:path>
              </a:pathLst>
            </a:custGeom>
            <a:gradFill flip="none" rotWithShape="1">
              <a:gsLst>
                <a:gs pos="43000">
                  <a:srgbClr val="FF0000"/>
                </a:gs>
                <a:gs pos="59000">
                  <a:schemeClr val="accent6">
                    <a:lumMod val="60000"/>
                    <a:lumOff val="40000"/>
                  </a:schemeClr>
                </a:gs>
                <a:gs pos="77000">
                  <a:srgbClr val="FFFF00"/>
                </a:gs>
              </a:gsLst>
              <a:lin ang="5400000" scaled="0"/>
              <a:tileRect/>
            </a:gradFill>
            <a:ln>
              <a:noFill/>
            </a:ln>
            <a:effectLst>
              <a:glow rad="139700">
                <a:srgbClr val="FFFF00">
                  <a:alpha val="40000"/>
                </a:srgbClr>
              </a:glow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3" name="Forme libre 82"/>
            <p:cNvSpPr/>
            <p:nvPr/>
          </p:nvSpPr>
          <p:spPr>
            <a:xfrm>
              <a:off x="3733760" y="5213404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4" name="Forme libre 83"/>
            <p:cNvSpPr/>
            <p:nvPr/>
          </p:nvSpPr>
          <p:spPr>
            <a:xfrm>
              <a:off x="3817222" y="5222884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  <a:scene3d>
              <a:camera prst="orthographicFront">
                <a:rot lat="0" lon="20999997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5" name="Forme libre 84"/>
            <p:cNvSpPr/>
            <p:nvPr/>
          </p:nvSpPr>
          <p:spPr>
            <a:xfrm flipH="1">
              <a:off x="4598147" y="5255489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6" name="Forme libre 85"/>
            <p:cNvSpPr/>
            <p:nvPr/>
          </p:nvSpPr>
          <p:spPr>
            <a:xfrm flipH="1">
              <a:off x="4696954" y="5250269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7" name="Forme libre 86"/>
            <p:cNvSpPr/>
            <p:nvPr/>
          </p:nvSpPr>
          <p:spPr>
            <a:xfrm flipH="1">
              <a:off x="4782423" y="5245627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  <a:scene3d>
              <a:camera prst="orthographicFront">
                <a:rot lat="0" lon="20999997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8" name="Forme libre 87"/>
            <p:cNvSpPr/>
            <p:nvPr/>
          </p:nvSpPr>
          <p:spPr>
            <a:xfrm rot="1020000">
              <a:off x="3910712" y="5241949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Forme libre 88"/>
            <p:cNvSpPr/>
            <p:nvPr/>
          </p:nvSpPr>
          <p:spPr>
            <a:xfrm rot="20580000" flipH="1">
              <a:off x="4404806" y="5249525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Forme libre 89"/>
            <p:cNvSpPr/>
            <p:nvPr/>
          </p:nvSpPr>
          <p:spPr>
            <a:xfrm rot="20580000" flipH="1">
              <a:off x="4504657" y="5241949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Forme libre 90"/>
            <p:cNvSpPr/>
            <p:nvPr/>
          </p:nvSpPr>
          <p:spPr>
            <a:xfrm rot="1440000">
              <a:off x="4007731" y="5248740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Forme libre 91"/>
            <p:cNvSpPr/>
            <p:nvPr/>
          </p:nvSpPr>
          <p:spPr>
            <a:xfrm rot="1440000">
              <a:off x="4105086" y="5255573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3" name="Forme libre 92"/>
            <p:cNvSpPr/>
            <p:nvPr/>
          </p:nvSpPr>
          <p:spPr>
            <a:xfrm rot="1440000">
              <a:off x="4206849" y="5257058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Forme libre 93"/>
            <p:cNvSpPr/>
            <p:nvPr/>
          </p:nvSpPr>
          <p:spPr>
            <a:xfrm rot="1440000">
              <a:off x="4300794" y="5252001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6" name="Ellipse 145"/>
            <p:cNvSpPr/>
            <p:nvPr/>
          </p:nvSpPr>
          <p:spPr>
            <a:xfrm>
              <a:off x="3657600" y="4402800"/>
              <a:ext cx="1227742" cy="198000"/>
            </a:xfrm>
            <a:prstGeom prst="ellipse">
              <a:avLst/>
            </a:prstGeom>
            <a:blipFill>
              <a:blip r:embed="rId5"/>
              <a:tile tx="0" ty="0" sx="100000" sy="100000" flip="none" algn="tl"/>
            </a:blipFill>
            <a:ln>
              <a:noFill/>
            </a:ln>
            <a:effectLst>
              <a:glow rad="76200">
                <a:schemeClr val="accent1">
                  <a:alpha val="40000"/>
                </a:schemeClr>
              </a:glow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5" name="Forme libre 94"/>
            <p:cNvSpPr/>
            <p:nvPr/>
          </p:nvSpPr>
          <p:spPr>
            <a:xfrm>
              <a:off x="3865965" y="3794283"/>
              <a:ext cx="106882" cy="714375"/>
            </a:xfrm>
            <a:custGeom>
              <a:avLst/>
              <a:gdLst>
                <a:gd name="connsiteX0" fmla="*/ 0 w 188061"/>
                <a:gd name="connsiteY0" fmla="*/ 0 h 714375"/>
                <a:gd name="connsiteX1" fmla="*/ 180975 w 188061"/>
                <a:gd name="connsiteY1" fmla="*/ 228600 h 714375"/>
                <a:gd name="connsiteX2" fmla="*/ 152400 w 188061"/>
                <a:gd name="connsiteY2" fmla="*/ 504825 h 714375"/>
                <a:gd name="connsiteX3" fmla="*/ 161925 w 188061"/>
                <a:gd name="connsiteY3" fmla="*/ 714375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8061" h="714375">
                  <a:moveTo>
                    <a:pt x="0" y="0"/>
                  </a:moveTo>
                  <a:cubicBezTo>
                    <a:pt x="77787" y="72231"/>
                    <a:pt x="155575" y="144463"/>
                    <a:pt x="180975" y="228600"/>
                  </a:cubicBezTo>
                  <a:cubicBezTo>
                    <a:pt x="206375" y="312738"/>
                    <a:pt x="155575" y="423863"/>
                    <a:pt x="152400" y="504825"/>
                  </a:cubicBezTo>
                  <a:cubicBezTo>
                    <a:pt x="149225" y="585787"/>
                    <a:pt x="155575" y="650081"/>
                    <a:pt x="161925" y="714375"/>
                  </a:cubicBez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6" name="Forme libre 95"/>
            <p:cNvSpPr/>
            <p:nvPr/>
          </p:nvSpPr>
          <p:spPr>
            <a:xfrm>
              <a:off x="4625831" y="3638612"/>
              <a:ext cx="155048" cy="857250"/>
            </a:xfrm>
            <a:custGeom>
              <a:avLst/>
              <a:gdLst>
                <a:gd name="connsiteX0" fmla="*/ 190500 w 190500"/>
                <a:gd name="connsiteY0" fmla="*/ 0 h 857250"/>
                <a:gd name="connsiteX1" fmla="*/ 76200 w 190500"/>
                <a:gd name="connsiteY1" fmla="*/ 219075 h 857250"/>
                <a:gd name="connsiteX2" fmla="*/ 57150 w 190500"/>
                <a:gd name="connsiteY2" fmla="*/ 552450 h 857250"/>
                <a:gd name="connsiteX3" fmla="*/ 0 w 190500"/>
                <a:gd name="connsiteY3" fmla="*/ 857250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857250">
                  <a:moveTo>
                    <a:pt x="190500" y="0"/>
                  </a:moveTo>
                  <a:cubicBezTo>
                    <a:pt x="144462" y="63500"/>
                    <a:pt x="98425" y="127000"/>
                    <a:pt x="76200" y="219075"/>
                  </a:cubicBezTo>
                  <a:cubicBezTo>
                    <a:pt x="53975" y="311150"/>
                    <a:pt x="69850" y="446088"/>
                    <a:pt x="57150" y="552450"/>
                  </a:cubicBezTo>
                  <a:cubicBezTo>
                    <a:pt x="44450" y="658812"/>
                    <a:pt x="22225" y="758031"/>
                    <a:pt x="0" y="857250"/>
                  </a:cubicBez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7" name="Forme libre 96"/>
            <p:cNvSpPr/>
            <p:nvPr/>
          </p:nvSpPr>
          <p:spPr>
            <a:xfrm>
              <a:off x="4182554" y="3118806"/>
              <a:ext cx="208702" cy="1336238"/>
            </a:xfrm>
            <a:custGeom>
              <a:avLst/>
              <a:gdLst>
                <a:gd name="connsiteX0" fmla="*/ 845 w 321059"/>
                <a:gd name="connsiteY0" fmla="*/ 1432 h 1345645"/>
                <a:gd name="connsiteX1" fmla="*/ 219920 w 321059"/>
                <a:gd name="connsiteY1" fmla="*/ 230032 h 1345645"/>
                <a:gd name="connsiteX2" fmla="*/ 134195 w 321059"/>
                <a:gd name="connsiteY2" fmla="*/ 601507 h 1345645"/>
                <a:gd name="connsiteX3" fmla="*/ 315170 w 321059"/>
                <a:gd name="connsiteY3" fmla="*/ 1344457 h 1345645"/>
                <a:gd name="connsiteX4" fmla="*/ 229445 w 321059"/>
                <a:gd name="connsiteY4" fmla="*/ 763432 h 1345645"/>
                <a:gd name="connsiteX5" fmla="*/ 315170 w 321059"/>
                <a:gd name="connsiteY5" fmla="*/ 334807 h 1345645"/>
                <a:gd name="connsiteX6" fmla="*/ 845 w 321059"/>
                <a:gd name="connsiteY6" fmla="*/ 1432 h 1345645"/>
                <a:gd name="connsiteX0" fmla="*/ 1431 w 208702"/>
                <a:gd name="connsiteY0" fmla="*/ 1568 h 1329112"/>
                <a:gd name="connsiteX1" fmla="*/ 110968 w 208702"/>
                <a:gd name="connsiteY1" fmla="*/ 213499 h 1329112"/>
                <a:gd name="connsiteX2" fmla="*/ 25243 w 208702"/>
                <a:gd name="connsiteY2" fmla="*/ 584974 h 1329112"/>
                <a:gd name="connsiteX3" fmla="*/ 206218 w 208702"/>
                <a:gd name="connsiteY3" fmla="*/ 1327924 h 1329112"/>
                <a:gd name="connsiteX4" fmla="*/ 120493 w 208702"/>
                <a:gd name="connsiteY4" fmla="*/ 746899 h 1329112"/>
                <a:gd name="connsiteX5" fmla="*/ 206218 w 208702"/>
                <a:gd name="connsiteY5" fmla="*/ 318274 h 1329112"/>
                <a:gd name="connsiteX6" fmla="*/ 1431 w 208702"/>
                <a:gd name="connsiteY6" fmla="*/ 1568 h 1329112"/>
                <a:gd name="connsiteX0" fmla="*/ 1431 w 208702"/>
                <a:gd name="connsiteY0" fmla="*/ 1568 h 1336238"/>
                <a:gd name="connsiteX1" fmla="*/ 110968 w 208702"/>
                <a:gd name="connsiteY1" fmla="*/ 213499 h 1336238"/>
                <a:gd name="connsiteX2" fmla="*/ 25243 w 208702"/>
                <a:gd name="connsiteY2" fmla="*/ 584974 h 1336238"/>
                <a:gd name="connsiteX3" fmla="*/ 153830 w 208702"/>
                <a:gd name="connsiteY3" fmla="*/ 1335068 h 1336238"/>
                <a:gd name="connsiteX4" fmla="*/ 120493 w 208702"/>
                <a:gd name="connsiteY4" fmla="*/ 746899 h 1336238"/>
                <a:gd name="connsiteX5" fmla="*/ 206218 w 208702"/>
                <a:gd name="connsiteY5" fmla="*/ 318274 h 1336238"/>
                <a:gd name="connsiteX6" fmla="*/ 1431 w 208702"/>
                <a:gd name="connsiteY6" fmla="*/ 1568 h 133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702" h="1336238">
                  <a:moveTo>
                    <a:pt x="1431" y="1568"/>
                  </a:moveTo>
                  <a:cubicBezTo>
                    <a:pt x="-14444" y="-15894"/>
                    <a:pt x="106999" y="116265"/>
                    <a:pt x="110968" y="213499"/>
                  </a:cubicBezTo>
                  <a:cubicBezTo>
                    <a:pt x="114937" y="310733"/>
                    <a:pt x="18099" y="398046"/>
                    <a:pt x="25243" y="584974"/>
                  </a:cubicBezTo>
                  <a:cubicBezTo>
                    <a:pt x="32387" y="771902"/>
                    <a:pt x="137955" y="1308081"/>
                    <a:pt x="153830" y="1335068"/>
                  </a:cubicBezTo>
                  <a:cubicBezTo>
                    <a:pt x="169705" y="1362056"/>
                    <a:pt x="120493" y="915174"/>
                    <a:pt x="120493" y="746899"/>
                  </a:cubicBezTo>
                  <a:cubicBezTo>
                    <a:pt x="120493" y="578624"/>
                    <a:pt x="226062" y="442496"/>
                    <a:pt x="206218" y="318274"/>
                  </a:cubicBezTo>
                  <a:cubicBezTo>
                    <a:pt x="186374" y="194052"/>
                    <a:pt x="17306" y="19030"/>
                    <a:pt x="1431" y="1568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56" name="Groupe 155"/>
          <p:cNvGrpSpPr/>
          <p:nvPr/>
        </p:nvGrpSpPr>
        <p:grpSpPr>
          <a:xfrm>
            <a:off x="6483431" y="3312565"/>
            <a:ext cx="2592288" cy="2236467"/>
            <a:chOff x="6483431" y="3312565"/>
            <a:chExt cx="2592288" cy="2236467"/>
          </a:xfrm>
        </p:grpSpPr>
        <p:pic>
          <p:nvPicPr>
            <p:cNvPr id="123" name="Image 122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9630" b="89630" l="0" r="100000"/>
                      </a14:imgEffect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83431" y="3951046"/>
              <a:ext cx="2592288" cy="1597986"/>
            </a:xfrm>
            <a:prstGeom prst="rect">
              <a:avLst/>
            </a:prstGeom>
          </p:spPr>
        </p:pic>
        <p:grpSp>
          <p:nvGrpSpPr>
            <p:cNvPr id="125" name="Groupe 124"/>
            <p:cNvGrpSpPr/>
            <p:nvPr/>
          </p:nvGrpSpPr>
          <p:grpSpPr>
            <a:xfrm>
              <a:off x="6604302" y="5167251"/>
              <a:ext cx="1152128" cy="324036"/>
              <a:chOff x="3462734" y="3969060"/>
              <a:chExt cx="1152128" cy="324036"/>
            </a:xfrm>
          </p:grpSpPr>
          <p:sp>
            <p:nvSpPr>
              <p:cNvPr id="142" name="Cylindre 141"/>
              <p:cNvSpPr/>
              <p:nvPr/>
            </p:nvSpPr>
            <p:spPr>
              <a:xfrm>
                <a:off x="3556459" y="4077072"/>
                <a:ext cx="964679" cy="216024"/>
              </a:xfrm>
              <a:prstGeom prst="can">
                <a:avLst>
                  <a:gd name="adj" fmla="val 50000"/>
                </a:avLst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43" name="Ellipse 142"/>
              <p:cNvSpPr/>
              <p:nvPr/>
            </p:nvSpPr>
            <p:spPr>
              <a:xfrm>
                <a:off x="3462734" y="3969060"/>
                <a:ext cx="1152128" cy="216024"/>
              </a:xfrm>
              <a:prstGeom prst="ellipse">
                <a:avLst/>
              </a:prstGeom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sp>
          <p:nvSpPr>
            <p:cNvPr id="126" name="Forme libre 125"/>
            <p:cNvSpPr/>
            <p:nvPr/>
          </p:nvSpPr>
          <p:spPr>
            <a:xfrm>
              <a:off x="6550514" y="4851592"/>
              <a:ext cx="1235048" cy="452437"/>
            </a:xfrm>
            <a:custGeom>
              <a:avLst/>
              <a:gdLst>
                <a:gd name="connsiteX0" fmla="*/ 0 w 1295400"/>
                <a:gd name="connsiteY0" fmla="*/ 342900 h 504825"/>
                <a:gd name="connsiteX1" fmla="*/ 28575 w 1295400"/>
                <a:gd name="connsiteY1" fmla="*/ 0 h 504825"/>
                <a:gd name="connsiteX2" fmla="*/ 95250 w 1295400"/>
                <a:gd name="connsiteY2" fmla="*/ 266700 h 504825"/>
                <a:gd name="connsiteX3" fmla="*/ 238125 w 1295400"/>
                <a:gd name="connsiteY3" fmla="*/ 114300 h 504825"/>
                <a:gd name="connsiteX4" fmla="*/ 333375 w 1295400"/>
                <a:gd name="connsiteY4" fmla="*/ 352425 h 504825"/>
                <a:gd name="connsiteX5" fmla="*/ 361950 w 1295400"/>
                <a:gd name="connsiteY5" fmla="*/ 190500 h 504825"/>
                <a:gd name="connsiteX6" fmla="*/ 533400 w 1295400"/>
                <a:gd name="connsiteY6" fmla="*/ 419100 h 504825"/>
                <a:gd name="connsiteX7" fmla="*/ 666750 w 1295400"/>
                <a:gd name="connsiteY7" fmla="*/ 238125 h 504825"/>
                <a:gd name="connsiteX8" fmla="*/ 809625 w 1295400"/>
                <a:gd name="connsiteY8" fmla="*/ 400050 h 504825"/>
                <a:gd name="connsiteX9" fmla="*/ 857250 w 1295400"/>
                <a:gd name="connsiteY9" fmla="*/ 266700 h 504825"/>
                <a:gd name="connsiteX10" fmla="*/ 942975 w 1295400"/>
                <a:gd name="connsiteY10" fmla="*/ 371475 h 504825"/>
                <a:gd name="connsiteX11" fmla="*/ 1076325 w 1295400"/>
                <a:gd name="connsiteY11" fmla="*/ 209550 h 504825"/>
                <a:gd name="connsiteX12" fmla="*/ 1209675 w 1295400"/>
                <a:gd name="connsiteY12" fmla="*/ 304800 h 504825"/>
                <a:gd name="connsiteX13" fmla="*/ 1257300 w 1295400"/>
                <a:gd name="connsiteY13" fmla="*/ 95250 h 504825"/>
                <a:gd name="connsiteX14" fmla="*/ 1295400 w 1295400"/>
                <a:gd name="connsiteY14" fmla="*/ 409575 h 504825"/>
                <a:gd name="connsiteX15" fmla="*/ 1257300 w 1295400"/>
                <a:gd name="connsiteY15" fmla="*/ 485775 h 504825"/>
                <a:gd name="connsiteX16" fmla="*/ 1000125 w 1295400"/>
                <a:gd name="connsiteY16" fmla="*/ 504825 h 504825"/>
                <a:gd name="connsiteX17" fmla="*/ 419100 w 1295400"/>
                <a:gd name="connsiteY17" fmla="*/ 504825 h 504825"/>
                <a:gd name="connsiteX18" fmla="*/ 76200 w 1295400"/>
                <a:gd name="connsiteY18" fmla="*/ 447675 h 504825"/>
                <a:gd name="connsiteX19" fmla="*/ 0 w 1295400"/>
                <a:gd name="connsiteY19" fmla="*/ 342900 h 504825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104344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104344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104344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71044 w 1304494"/>
                <a:gd name="connsiteY5" fmla="*/ 195262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75844 w 1304494"/>
                <a:gd name="connsiteY7" fmla="*/ 242887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66344 w 1304494"/>
                <a:gd name="connsiteY9" fmla="*/ 271462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4494"/>
                <a:gd name="connsiteY0" fmla="*/ 347662 h 509587"/>
                <a:gd name="connsiteX1" fmla="*/ 0 w 1304494"/>
                <a:gd name="connsiteY1" fmla="*/ 0 h 509587"/>
                <a:gd name="connsiteX2" fmla="*/ 99321 w 1304494"/>
                <a:gd name="connsiteY2" fmla="*/ 271462 h 509587"/>
                <a:gd name="connsiteX3" fmla="*/ 247219 w 1304494"/>
                <a:gd name="connsiteY3" fmla="*/ 119062 h 509587"/>
                <a:gd name="connsiteX4" fmla="*/ 342469 w 1304494"/>
                <a:gd name="connsiteY4" fmla="*/ 357187 h 509587"/>
                <a:gd name="connsiteX5" fmla="*/ 345930 w 1304494"/>
                <a:gd name="connsiteY5" fmla="*/ 185737 h 509587"/>
                <a:gd name="connsiteX6" fmla="*/ 542494 w 1304494"/>
                <a:gd name="connsiteY6" fmla="*/ 423862 h 509587"/>
                <a:gd name="connsiteX7" fmla="*/ 630642 w 1304494"/>
                <a:gd name="connsiteY7" fmla="*/ 228599 h 509587"/>
                <a:gd name="connsiteX8" fmla="*/ 818719 w 1304494"/>
                <a:gd name="connsiteY8" fmla="*/ 404812 h 509587"/>
                <a:gd name="connsiteX9" fmla="*/ 871366 w 1304494"/>
                <a:gd name="connsiteY9" fmla="*/ 240506 h 509587"/>
                <a:gd name="connsiteX10" fmla="*/ 952069 w 1304494"/>
                <a:gd name="connsiteY10" fmla="*/ 376237 h 509587"/>
                <a:gd name="connsiteX11" fmla="*/ 1085419 w 1304494"/>
                <a:gd name="connsiteY11" fmla="*/ 214312 h 509587"/>
                <a:gd name="connsiteX12" fmla="*/ 1218769 w 1304494"/>
                <a:gd name="connsiteY12" fmla="*/ 309562 h 509587"/>
                <a:gd name="connsiteX13" fmla="*/ 1266394 w 1304494"/>
                <a:gd name="connsiteY13" fmla="*/ 100012 h 509587"/>
                <a:gd name="connsiteX14" fmla="*/ 1304494 w 1304494"/>
                <a:gd name="connsiteY14" fmla="*/ 414337 h 509587"/>
                <a:gd name="connsiteX15" fmla="*/ 1266394 w 1304494"/>
                <a:gd name="connsiteY15" fmla="*/ 490537 h 509587"/>
                <a:gd name="connsiteX16" fmla="*/ 1009219 w 1304494"/>
                <a:gd name="connsiteY16" fmla="*/ 509587 h 509587"/>
                <a:gd name="connsiteX17" fmla="*/ 428194 w 1304494"/>
                <a:gd name="connsiteY17" fmla="*/ 509587 h 509587"/>
                <a:gd name="connsiteX18" fmla="*/ 85294 w 1304494"/>
                <a:gd name="connsiteY18" fmla="*/ 452437 h 509587"/>
                <a:gd name="connsiteX19" fmla="*/ 9094 w 1304494"/>
                <a:gd name="connsiteY19" fmla="*/ 347662 h 509587"/>
                <a:gd name="connsiteX0" fmla="*/ 9094 w 1309184"/>
                <a:gd name="connsiteY0" fmla="*/ 347662 h 509587"/>
                <a:gd name="connsiteX1" fmla="*/ 0 w 1309184"/>
                <a:gd name="connsiteY1" fmla="*/ 0 h 509587"/>
                <a:gd name="connsiteX2" fmla="*/ 99321 w 1309184"/>
                <a:gd name="connsiteY2" fmla="*/ 271462 h 509587"/>
                <a:gd name="connsiteX3" fmla="*/ 247219 w 1309184"/>
                <a:gd name="connsiteY3" fmla="*/ 119062 h 509587"/>
                <a:gd name="connsiteX4" fmla="*/ 342469 w 1309184"/>
                <a:gd name="connsiteY4" fmla="*/ 357187 h 509587"/>
                <a:gd name="connsiteX5" fmla="*/ 345930 w 1309184"/>
                <a:gd name="connsiteY5" fmla="*/ 185737 h 509587"/>
                <a:gd name="connsiteX6" fmla="*/ 542494 w 1309184"/>
                <a:gd name="connsiteY6" fmla="*/ 423862 h 509587"/>
                <a:gd name="connsiteX7" fmla="*/ 630642 w 1309184"/>
                <a:gd name="connsiteY7" fmla="*/ 228599 h 509587"/>
                <a:gd name="connsiteX8" fmla="*/ 818719 w 1309184"/>
                <a:gd name="connsiteY8" fmla="*/ 404812 h 509587"/>
                <a:gd name="connsiteX9" fmla="*/ 871366 w 1309184"/>
                <a:gd name="connsiteY9" fmla="*/ 240506 h 509587"/>
                <a:gd name="connsiteX10" fmla="*/ 952069 w 1309184"/>
                <a:gd name="connsiteY10" fmla="*/ 376237 h 509587"/>
                <a:gd name="connsiteX11" fmla="*/ 1085419 w 1309184"/>
                <a:gd name="connsiteY11" fmla="*/ 214312 h 509587"/>
                <a:gd name="connsiteX12" fmla="*/ 1218769 w 1309184"/>
                <a:gd name="connsiteY12" fmla="*/ 309562 h 509587"/>
                <a:gd name="connsiteX13" fmla="*/ 1266394 w 1309184"/>
                <a:gd name="connsiteY13" fmla="*/ 100012 h 509587"/>
                <a:gd name="connsiteX14" fmla="*/ 1304494 w 1309184"/>
                <a:gd name="connsiteY14" fmla="*/ 414337 h 509587"/>
                <a:gd name="connsiteX15" fmla="*/ 1266394 w 1309184"/>
                <a:gd name="connsiteY15" fmla="*/ 490537 h 509587"/>
                <a:gd name="connsiteX16" fmla="*/ 1009219 w 1309184"/>
                <a:gd name="connsiteY16" fmla="*/ 509587 h 509587"/>
                <a:gd name="connsiteX17" fmla="*/ 428194 w 1309184"/>
                <a:gd name="connsiteY17" fmla="*/ 509587 h 509587"/>
                <a:gd name="connsiteX18" fmla="*/ 85294 w 1309184"/>
                <a:gd name="connsiteY18" fmla="*/ 452437 h 509587"/>
                <a:gd name="connsiteX19" fmla="*/ 9094 w 1309184"/>
                <a:gd name="connsiteY19" fmla="*/ 347662 h 509587"/>
                <a:gd name="connsiteX0" fmla="*/ 9094 w 1309184"/>
                <a:gd name="connsiteY0" fmla="*/ 347662 h 509587"/>
                <a:gd name="connsiteX1" fmla="*/ 0 w 1309184"/>
                <a:gd name="connsiteY1" fmla="*/ 0 h 509587"/>
                <a:gd name="connsiteX2" fmla="*/ 99321 w 1309184"/>
                <a:gd name="connsiteY2" fmla="*/ 271462 h 509587"/>
                <a:gd name="connsiteX3" fmla="*/ 247219 w 1309184"/>
                <a:gd name="connsiteY3" fmla="*/ 119062 h 509587"/>
                <a:gd name="connsiteX4" fmla="*/ 342469 w 1309184"/>
                <a:gd name="connsiteY4" fmla="*/ 357187 h 509587"/>
                <a:gd name="connsiteX5" fmla="*/ 345930 w 1309184"/>
                <a:gd name="connsiteY5" fmla="*/ 185737 h 509587"/>
                <a:gd name="connsiteX6" fmla="*/ 542494 w 1309184"/>
                <a:gd name="connsiteY6" fmla="*/ 423862 h 509587"/>
                <a:gd name="connsiteX7" fmla="*/ 630642 w 1309184"/>
                <a:gd name="connsiteY7" fmla="*/ 228599 h 509587"/>
                <a:gd name="connsiteX8" fmla="*/ 818719 w 1309184"/>
                <a:gd name="connsiteY8" fmla="*/ 404812 h 509587"/>
                <a:gd name="connsiteX9" fmla="*/ 871366 w 1309184"/>
                <a:gd name="connsiteY9" fmla="*/ 240506 h 509587"/>
                <a:gd name="connsiteX10" fmla="*/ 952069 w 1309184"/>
                <a:gd name="connsiteY10" fmla="*/ 376237 h 509587"/>
                <a:gd name="connsiteX11" fmla="*/ 1085419 w 1309184"/>
                <a:gd name="connsiteY11" fmla="*/ 214312 h 509587"/>
                <a:gd name="connsiteX12" fmla="*/ 1218769 w 1309184"/>
                <a:gd name="connsiteY12" fmla="*/ 309562 h 509587"/>
                <a:gd name="connsiteX13" fmla="*/ 1257683 w 1309184"/>
                <a:gd name="connsiteY13" fmla="*/ 249112 h 509587"/>
                <a:gd name="connsiteX14" fmla="*/ 1266394 w 1309184"/>
                <a:gd name="connsiteY14" fmla="*/ 100012 h 509587"/>
                <a:gd name="connsiteX15" fmla="*/ 1304494 w 1309184"/>
                <a:gd name="connsiteY15" fmla="*/ 414337 h 509587"/>
                <a:gd name="connsiteX16" fmla="*/ 1266394 w 1309184"/>
                <a:gd name="connsiteY16" fmla="*/ 490537 h 509587"/>
                <a:gd name="connsiteX17" fmla="*/ 1009219 w 1309184"/>
                <a:gd name="connsiteY17" fmla="*/ 509587 h 509587"/>
                <a:gd name="connsiteX18" fmla="*/ 428194 w 1309184"/>
                <a:gd name="connsiteY18" fmla="*/ 509587 h 509587"/>
                <a:gd name="connsiteX19" fmla="*/ 85294 w 1309184"/>
                <a:gd name="connsiteY19" fmla="*/ 452437 h 509587"/>
                <a:gd name="connsiteX20" fmla="*/ 9094 w 1309184"/>
                <a:gd name="connsiteY20" fmla="*/ 347662 h 509587"/>
                <a:gd name="connsiteX0" fmla="*/ 2397 w 1302487"/>
                <a:gd name="connsiteY0" fmla="*/ 290512 h 452437"/>
                <a:gd name="connsiteX1" fmla="*/ 0 w 1302487"/>
                <a:gd name="connsiteY1" fmla="*/ 0 h 452437"/>
                <a:gd name="connsiteX2" fmla="*/ 92624 w 1302487"/>
                <a:gd name="connsiteY2" fmla="*/ 214312 h 452437"/>
                <a:gd name="connsiteX3" fmla="*/ 240522 w 1302487"/>
                <a:gd name="connsiteY3" fmla="*/ 61912 h 452437"/>
                <a:gd name="connsiteX4" fmla="*/ 335772 w 1302487"/>
                <a:gd name="connsiteY4" fmla="*/ 300037 h 452437"/>
                <a:gd name="connsiteX5" fmla="*/ 339233 w 1302487"/>
                <a:gd name="connsiteY5" fmla="*/ 128587 h 452437"/>
                <a:gd name="connsiteX6" fmla="*/ 535797 w 1302487"/>
                <a:gd name="connsiteY6" fmla="*/ 366712 h 452437"/>
                <a:gd name="connsiteX7" fmla="*/ 623945 w 1302487"/>
                <a:gd name="connsiteY7" fmla="*/ 171449 h 452437"/>
                <a:gd name="connsiteX8" fmla="*/ 812022 w 1302487"/>
                <a:gd name="connsiteY8" fmla="*/ 347662 h 452437"/>
                <a:gd name="connsiteX9" fmla="*/ 864669 w 1302487"/>
                <a:gd name="connsiteY9" fmla="*/ 183356 h 452437"/>
                <a:gd name="connsiteX10" fmla="*/ 945372 w 1302487"/>
                <a:gd name="connsiteY10" fmla="*/ 319087 h 452437"/>
                <a:gd name="connsiteX11" fmla="*/ 1078722 w 1302487"/>
                <a:gd name="connsiteY11" fmla="*/ 157162 h 452437"/>
                <a:gd name="connsiteX12" fmla="*/ 1212072 w 1302487"/>
                <a:gd name="connsiteY12" fmla="*/ 252412 h 452437"/>
                <a:gd name="connsiteX13" fmla="*/ 1250986 w 1302487"/>
                <a:gd name="connsiteY13" fmla="*/ 191962 h 452437"/>
                <a:gd name="connsiteX14" fmla="*/ 1259697 w 1302487"/>
                <a:gd name="connsiteY14" fmla="*/ 42862 h 452437"/>
                <a:gd name="connsiteX15" fmla="*/ 1297797 w 1302487"/>
                <a:gd name="connsiteY15" fmla="*/ 357187 h 452437"/>
                <a:gd name="connsiteX16" fmla="*/ 1259697 w 1302487"/>
                <a:gd name="connsiteY16" fmla="*/ 433387 h 452437"/>
                <a:gd name="connsiteX17" fmla="*/ 1002522 w 1302487"/>
                <a:gd name="connsiteY17" fmla="*/ 452437 h 452437"/>
                <a:gd name="connsiteX18" fmla="*/ 421497 w 1302487"/>
                <a:gd name="connsiteY18" fmla="*/ 452437 h 452437"/>
                <a:gd name="connsiteX19" fmla="*/ 78597 w 1302487"/>
                <a:gd name="connsiteY19" fmla="*/ 395287 h 452437"/>
                <a:gd name="connsiteX20" fmla="*/ 2397 w 1302487"/>
                <a:gd name="connsiteY20" fmla="*/ 290512 h 452437"/>
                <a:gd name="connsiteX0" fmla="*/ 2397 w 1302487"/>
                <a:gd name="connsiteY0" fmla="*/ 290512 h 452437"/>
                <a:gd name="connsiteX1" fmla="*/ 0 w 1302487"/>
                <a:gd name="connsiteY1" fmla="*/ 0 h 452437"/>
                <a:gd name="connsiteX2" fmla="*/ 92624 w 1302487"/>
                <a:gd name="connsiteY2" fmla="*/ 214312 h 452437"/>
                <a:gd name="connsiteX3" fmla="*/ 240522 w 1302487"/>
                <a:gd name="connsiteY3" fmla="*/ 61912 h 452437"/>
                <a:gd name="connsiteX4" fmla="*/ 335772 w 1302487"/>
                <a:gd name="connsiteY4" fmla="*/ 300037 h 452437"/>
                <a:gd name="connsiteX5" fmla="*/ 382762 w 1302487"/>
                <a:gd name="connsiteY5" fmla="*/ 112712 h 452437"/>
                <a:gd name="connsiteX6" fmla="*/ 535797 w 1302487"/>
                <a:gd name="connsiteY6" fmla="*/ 366712 h 452437"/>
                <a:gd name="connsiteX7" fmla="*/ 623945 w 1302487"/>
                <a:gd name="connsiteY7" fmla="*/ 171449 h 452437"/>
                <a:gd name="connsiteX8" fmla="*/ 812022 w 1302487"/>
                <a:gd name="connsiteY8" fmla="*/ 347662 h 452437"/>
                <a:gd name="connsiteX9" fmla="*/ 864669 w 1302487"/>
                <a:gd name="connsiteY9" fmla="*/ 183356 h 452437"/>
                <a:gd name="connsiteX10" fmla="*/ 945372 w 1302487"/>
                <a:gd name="connsiteY10" fmla="*/ 319087 h 452437"/>
                <a:gd name="connsiteX11" fmla="*/ 1078722 w 1302487"/>
                <a:gd name="connsiteY11" fmla="*/ 157162 h 452437"/>
                <a:gd name="connsiteX12" fmla="*/ 1212072 w 1302487"/>
                <a:gd name="connsiteY12" fmla="*/ 252412 h 452437"/>
                <a:gd name="connsiteX13" fmla="*/ 1250986 w 1302487"/>
                <a:gd name="connsiteY13" fmla="*/ 191962 h 452437"/>
                <a:gd name="connsiteX14" fmla="*/ 1259697 w 1302487"/>
                <a:gd name="connsiteY14" fmla="*/ 42862 h 452437"/>
                <a:gd name="connsiteX15" fmla="*/ 1297797 w 1302487"/>
                <a:gd name="connsiteY15" fmla="*/ 357187 h 452437"/>
                <a:gd name="connsiteX16" fmla="*/ 1259697 w 1302487"/>
                <a:gd name="connsiteY16" fmla="*/ 433387 h 452437"/>
                <a:gd name="connsiteX17" fmla="*/ 1002522 w 1302487"/>
                <a:gd name="connsiteY17" fmla="*/ 452437 h 452437"/>
                <a:gd name="connsiteX18" fmla="*/ 421497 w 1302487"/>
                <a:gd name="connsiteY18" fmla="*/ 452437 h 452437"/>
                <a:gd name="connsiteX19" fmla="*/ 78597 w 1302487"/>
                <a:gd name="connsiteY19" fmla="*/ 395287 h 452437"/>
                <a:gd name="connsiteX20" fmla="*/ 2397 w 1302487"/>
                <a:gd name="connsiteY20" fmla="*/ 290512 h 452437"/>
                <a:gd name="connsiteX0" fmla="*/ 2397 w 1302487"/>
                <a:gd name="connsiteY0" fmla="*/ 290512 h 452437"/>
                <a:gd name="connsiteX1" fmla="*/ 0 w 1302487"/>
                <a:gd name="connsiteY1" fmla="*/ 0 h 452437"/>
                <a:gd name="connsiteX2" fmla="*/ 92624 w 1302487"/>
                <a:gd name="connsiteY2" fmla="*/ 214312 h 452437"/>
                <a:gd name="connsiteX3" fmla="*/ 240522 w 1302487"/>
                <a:gd name="connsiteY3" fmla="*/ 61912 h 452437"/>
                <a:gd name="connsiteX4" fmla="*/ 335772 w 1302487"/>
                <a:gd name="connsiteY4" fmla="*/ 300037 h 452437"/>
                <a:gd name="connsiteX5" fmla="*/ 382762 w 1302487"/>
                <a:gd name="connsiteY5" fmla="*/ 112712 h 452437"/>
                <a:gd name="connsiteX6" fmla="*/ 535797 w 1302487"/>
                <a:gd name="connsiteY6" fmla="*/ 366712 h 452437"/>
                <a:gd name="connsiteX7" fmla="*/ 687564 w 1302487"/>
                <a:gd name="connsiteY7" fmla="*/ 174624 h 452437"/>
                <a:gd name="connsiteX8" fmla="*/ 812022 w 1302487"/>
                <a:gd name="connsiteY8" fmla="*/ 347662 h 452437"/>
                <a:gd name="connsiteX9" fmla="*/ 864669 w 1302487"/>
                <a:gd name="connsiteY9" fmla="*/ 183356 h 452437"/>
                <a:gd name="connsiteX10" fmla="*/ 945372 w 1302487"/>
                <a:gd name="connsiteY10" fmla="*/ 319087 h 452437"/>
                <a:gd name="connsiteX11" fmla="*/ 1078722 w 1302487"/>
                <a:gd name="connsiteY11" fmla="*/ 157162 h 452437"/>
                <a:gd name="connsiteX12" fmla="*/ 1212072 w 1302487"/>
                <a:gd name="connsiteY12" fmla="*/ 252412 h 452437"/>
                <a:gd name="connsiteX13" fmla="*/ 1250986 w 1302487"/>
                <a:gd name="connsiteY13" fmla="*/ 191962 h 452437"/>
                <a:gd name="connsiteX14" fmla="*/ 1259697 w 1302487"/>
                <a:gd name="connsiteY14" fmla="*/ 42862 h 452437"/>
                <a:gd name="connsiteX15" fmla="*/ 1297797 w 1302487"/>
                <a:gd name="connsiteY15" fmla="*/ 357187 h 452437"/>
                <a:gd name="connsiteX16" fmla="*/ 1259697 w 1302487"/>
                <a:gd name="connsiteY16" fmla="*/ 433387 h 452437"/>
                <a:gd name="connsiteX17" fmla="*/ 1002522 w 1302487"/>
                <a:gd name="connsiteY17" fmla="*/ 452437 h 452437"/>
                <a:gd name="connsiteX18" fmla="*/ 421497 w 1302487"/>
                <a:gd name="connsiteY18" fmla="*/ 452437 h 452437"/>
                <a:gd name="connsiteX19" fmla="*/ 78597 w 1302487"/>
                <a:gd name="connsiteY19" fmla="*/ 395287 h 452437"/>
                <a:gd name="connsiteX20" fmla="*/ 2397 w 1302487"/>
                <a:gd name="connsiteY20" fmla="*/ 290512 h 452437"/>
                <a:gd name="connsiteX0" fmla="*/ 2397 w 1302487"/>
                <a:gd name="connsiteY0" fmla="*/ 290512 h 452437"/>
                <a:gd name="connsiteX1" fmla="*/ 0 w 1302487"/>
                <a:gd name="connsiteY1" fmla="*/ 0 h 452437"/>
                <a:gd name="connsiteX2" fmla="*/ 92624 w 1302487"/>
                <a:gd name="connsiteY2" fmla="*/ 214312 h 452437"/>
                <a:gd name="connsiteX3" fmla="*/ 240522 w 1302487"/>
                <a:gd name="connsiteY3" fmla="*/ 61912 h 452437"/>
                <a:gd name="connsiteX4" fmla="*/ 335772 w 1302487"/>
                <a:gd name="connsiteY4" fmla="*/ 300037 h 452437"/>
                <a:gd name="connsiteX5" fmla="*/ 382762 w 1302487"/>
                <a:gd name="connsiteY5" fmla="*/ 112712 h 452437"/>
                <a:gd name="connsiteX6" fmla="*/ 535797 w 1302487"/>
                <a:gd name="connsiteY6" fmla="*/ 366712 h 452437"/>
                <a:gd name="connsiteX7" fmla="*/ 687564 w 1302487"/>
                <a:gd name="connsiteY7" fmla="*/ 174624 h 452437"/>
                <a:gd name="connsiteX8" fmla="*/ 812022 w 1302487"/>
                <a:gd name="connsiteY8" fmla="*/ 347662 h 452437"/>
                <a:gd name="connsiteX9" fmla="*/ 864669 w 1302487"/>
                <a:gd name="connsiteY9" fmla="*/ 183356 h 452437"/>
                <a:gd name="connsiteX10" fmla="*/ 906892 w 1302487"/>
                <a:gd name="connsiteY10" fmla="*/ 164908 h 452437"/>
                <a:gd name="connsiteX11" fmla="*/ 945372 w 1302487"/>
                <a:gd name="connsiteY11" fmla="*/ 319087 h 452437"/>
                <a:gd name="connsiteX12" fmla="*/ 1078722 w 1302487"/>
                <a:gd name="connsiteY12" fmla="*/ 157162 h 452437"/>
                <a:gd name="connsiteX13" fmla="*/ 1212072 w 1302487"/>
                <a:gd name="connsiteY13" fmla="*/ 252412 h 452437"/>
                <a:gd name="connsiteX14" fmla="*/ 1250986 w 1302487"/>
                <a:gd name="connsiteY14" fmla="*/ 191962 h 452437"/>
                <a:gd name="connsiteX15" fmla="*/ 1259697 w 1302487"/>
                <a:gd name="connsiteY15" fmla="*/ 42862 h 452437"/>
                <a:gd name="connsiteX16" fmla="*/ 1297797 w 1302487"/>
                <a:gd name="connsiteY16" fmla="*/ 357187 h 452437"/>
                <a:gd name="connsiteX17" fmla="*/ 1259697 w 1302487"/>
                <a:gd name="connsiteY17" fmla="*/ 433387 h 452437"/>
                <a:gd name="connsiteX18" fmla="*/ 1002522 w 1302487"/>
                <a:gd name="connsiteY18" fmla="*/ 452437 h 452437"/>
                <a:gd name="connsiteX19" fmla="*/ 421497 w 1302487"/>
                <a:gd name="connsiteY19" fmla="*/ 452437 h 452437"/>
                <a:gd name="connsiteX20" fmla="*/ 78597 w 1302487"/>
                <a:gd name="connsiteY20" fmla="*/ 395287 h 452437"/>
                <a:gd name="connsiteX21" fmla="*/ 2397 w 1302487"/>
                <a:gd name="connsiteY21" fmla="*/ 290512 h 452437"/>
                <a:gd name="connsiteX0" fmla="*/ 2397 w 1302487"/>
                <a:gd name="connsiteY0" fmla="*/ 290512 h 452437"/>
                <a:gd name="connsiteX1" fmla="*/ 0 w 1302487"/>
                <a:gd name="connsiteY1" fmla="*/ 0 h 452437"/>
                <a:gd name="connsiteX2" fmla="*/ 92624 w 1302487"/>
                <a:gd name="connsiteY2" fmla="*/ 214312 h 452437"/>
                <a:gd name="connsiteX3" fmla="*/ 240522 w 1302487"/>
                <a:gd name="connsiteY3" fmla="*/ 61912 h 452437"/>
                <a:gd name="connsiteX4" fmla="*/ 335772 w 1302487"/>
                <a:gd name="connsiteY4" fmla="*/ 300037 h 452437"/>
                <a:gd name="connsiteX5" fmla="*/ 382762 w 1302487"/>
                <a:gd name="connsiteY5" fmla="*/ 112712 h 452437"/>
                <a:gd name="connsiteX6" fmla="*/ 535797 w 1302487"/>
                <a:gd name="connsiteY6" fmla="*/ 366712 h 452437"/>
                <a:gd name="connsiteX7" fmla="*/ 687564 w 1302487"/>
                <a:gd name="connsiteY7" fmla="*/ 174624 h 452437"/>
                <a:gd name="connsiteX8" fmla="*/ 812022 w 1302487"/>
                <a:gd name="connsiteY8" fmla="*/ 347662 h 452437"/>
                <a:gd name="connsiteX9" fmla="*/ 864669 w 1302487"/>
                <a:gd name="connsiteY9" fmla="*/ 183356 h 452437"/>
                <a:gd name="connsiteX10" fmla="*/ 906892 w 1302487"/>
                <a:gd name="connsiteY10" fmla="*/ 164908 h 452437"/>
                <a:gd name="connsiteX11" fmla="*/ 945372 w 1302487"/>
                <a:gd name="connsiteY11" fmla="*/ 319087 h 452437"/>
                <a:gd name="connsiteX12" fmla="*/ 1095464 w 1302487"/>
                <a:gd name="connsiteY12" fmla="*/ 195262 h 452437"/>
                <a:gd name="connsiteX13" fmla="*/ 1212072 w 1302487"/>
                <a:gd name="connsiteY13" fmla="*/ 252412 h 452437"/>
                <a:gd name="connsiteX14" fmla="*/ 1250986 w 1302487"/>
                <a:gd name="connsiteY14" fmla="*/ 191962 h 452437"/>
                <a:gd name="connsiteX15" fmla="*/ 1259697 w 1302487"/>
                <a:gd name="connsiteY15" fmla="*/ 42862 h 452437"/>
                <a:gd name="connsiteX16" fmla="*/ 1297797 w 1302487"/>
                <a:gd name="connsiteY16" fmla="*/ 357187 h 452437"/>
                <a:gd name="connsiteX17" fmla="*/ 1259697 w 1302487"/>
                <a:gd name="connsiteY17" fmla="*/ 433387 h 452437"/>
                <a:gd name="connsiteX18" fmla="*/ 1002522 w 1302487"/>
                <a:gd name="connsiteY18" fmla="*/ 452437 h 452437"/>
                <a:gd name="connsiteX19" fmla="*/ 421497 w 1302487"/>
                <a:gd name="connsiteY19" fmla="*/ 452437 h 452437"/>
                <a:gd name="connsiteX20" fmla="*/ 78597 w 1302487"/>
                <a:gd name="connsiteY20" fmla="*/ 395287 h 452437"/>
                <a:gd name="connsiteX21" fmla="*/ 2397 w 1302487"/>
                <a:gd name="connsiteY21" fmla="*/ 290512 h 452437"/>
                <a:gd name="connsiteX0" fmla="*/ 2397 w 1302487"/>
                <a:gd name="connsiteY0" fmla="*/ 290512 h 452437"/>
                <a:gd name="connsiteX1" fmla="*/ 0 w 1302487"/>
                <a:gd name="connsiteY1" fmla="*/ 0 h 452437"/>
                <a:gd name="connsiteX2" fmla="*/ 92624 w 1302487"/>
                <a:gd name="connsiteY2" fmla="*/ 214312 h 452437"/>
                <a:gd name="connsiteX3" fmla="*/ 240522 w 1302487"/>
                <a:gd name="connsiteY3" fmla="*/ 61912 h 452437"/>
                <a:gd name="connsiteX4" fmla="*/ 335772 w 1302487"/>
                <a:gd name="connsiteY4" fmla="*/ 300037 h 452437"/>
                <a:gd name="connsiteX5" fmla="*/ 382762 w 1302487"/>
                <a:gd name="connsiteY5" fmla="*/ 112712 h 452437"/>
                <a:gd name="connsiteX6" fmla="*/ 535797 w 1302487"/>
                <a:gd name="connsiteY6" fmla="*/ 366712 h 452437"/>
                <a:gd name="connsiteX7" fmla="*/ 687564 w 1302487"/>
                <a:gd name="connsiteY7" fmla="*/ 174624 h 452437"/>
                <a:gd name="connsiteX8" fmla="*/ 812022 w 1302487"/>
                <a:gd name="connsiteY8" fmla="*/ 347662 h 452437"/>
                <a:gd name="connsiteX9" fmla="*/ 864669 w 1302487"/>
                <a:gd name="connsiteY9" fmla="*/ 183356 h 452437"/>
                <a:gd name="connsiteX10" fmla="*/ 906892 w 1302487"/>
                <a:gd name="connsiteY10" fmla="*/ 164908 h 452437"/>
                <a:gd name="connsiteX11" fmla="*/ 945372 w 1302487"/>
                <a:gd name="connsiteY11" fmla="*/ 319087 h 452437"/>
                <a:gd name="connsiteX12" fmla="*/ 1095464 w 1302487"/>
                <a:gd name="connsiteY12" fmla="*/ 195262 h 452437"/>
                <a:gd name="connsiteX13" fmla="*/ 1212072 w 1302487"/>
                <a:gd name="connsiteY13" fmla="*/ 252412 h 452437"/>
                <a:gd name="connsiteX14" fmla="*/ 1244290 w 1302487"/>
                <a:gd name="connsiteY14" fmla="*/ 163387 h 452437"/>
                <a:gd name="connsiteX15" fmla="*/ 1259697 w 1302487"/>
                <a:gd name="connsiteY15" fmla="*/ 42862 h 452437"/>
                <a:gd name="connsiteX16" fmla="*/ 1297797 w 1302487"/>
                <a:gd name="connsiteY16" fmla="*/ 357187 h 452437"/>
                <a:gd name="connsiteX17" fmla="*/ 1259697 w 1302487"/>
                <a:gd name="connsiteY17" fmla="*/ 433387 h 452437"/>
                <a:gd name="connsiteX18" fmla="*/ 1002522 w 1302487"/>
                <a:gd name="connsiteY18" fmla="*/ 452437 h 452437"/>
                <a:gd name="connsiteX19" fmla="*/ 421497 w 1302487"/>
                <a:gd name="connsiteY19" fmla="*/ 452437 h 452437"/>
                <a:gd name="connsiteX20" fmla="*/ 78597 w 1302487"/>
                <a:gd name="connsiteY20" fmla="*/ 395287 h 452437"/>
                <a:gd name="connsiteX21" fmla="*/ 2397 w 1302487"/>
                <a:gd name="connsiteY21" fmla="*/ 290512 h 452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302487" h="452437">
                  <a:moveTo>
                    <a:pt x="2397" y="290512"/>
                  </a:moveTo>
                  <a:cubicBezTo>
                    <a:pt x="-634" y="174625"/>
                    <a:pt x="25633" y="199231"/>
                    <a:pt x="0" y="0"/>
                  </a:cubicBezTo>
                  <a:cubicBezTo>
                    <a:pt x="59893" y="107156"/>
                    <a:pt x="57843" y="123825"/>
                    <a:pt x="92624" y="214312"/>
                  </a:cubicBezTo>
                  <a:cubicBezTo>
                    <a:pt x="141923" y="132556"/>
                    <a:pt x="191223" y="112712"/>
                    <a:pt x="240522" y="61912"/>
                  </a:cubicBezTo>
                  <a:cubicBezTo>
                    <a:pt x="206980" y="212724"/>
                    <a:pt x="304022" y="220662"/>
                    <a:pt x="335772" y="300037"/>
                  </a:cubicBezTo>
                  <a:cubicBezTo>
                    <a:pt x="345297" y="246062"/>
                    <a:pt x="380772" y="233362"/>
                    <a:pt x="382762" y="112712"/>
                  </a:cubicBezTo>
                  <a:cubicBezTo>
                    <a:pt x="473396" y="180181"/>
                    <a:pt x="470276" y="287337"/>
                    <a:pt x="535797" y="366712"/>
                  </a:cubicBezTo>
                  <a:cubicBezTo>
                    <a:pt x="580247" y="306387"/>
                    <a:pt x="700874" y="292099"/>
                    <a:pt x="687564" y="174624"/>
                  </a:cubicBezTo>
                  <a:lnTo>
                    <a:pt x="812022" y="347662"/>
                  </a:lnTo>
                  <a:cubicBezTo>
                    <a:pt x="829571" y="292893"/>
                    <a:pt x="799406" y="254794"/>
                    <a:pt x="864669" y="183356"/>
                  </a:cubicBezTo>
                  <a:cubicBezTo>
                    <a:pt x="874342" y="158718"/>
                    <a:pt x="893442" y="142286"/>
                    <a:pt x="906892" y="164908"/>
                  </a:cubicBezTo>
                  <a:cubicBezTo>
                    <a:pt x="920343" y="187530"/>
                    <a:pt x="910595" y="326199"/>
                    <a:pt x="945372" y="319087"/>
                  </a:cubicBezTo>
                  <a:cubicBezTo>
                    <a:pt x="989822" y="265112"/>
                    <a:pt x="1058549" y="304006"/>
                    <a:pt x="1095464" y="195262"/>
                  </a:cubicBezTo>
                  <a:cubicBezTo>
                    <a:pt x="1165028" y="212724"/>
                    <a:pt x="1167622" y="220662"/>
                    <a:pt x="1212072" y="252412"/>
                  </a:cubicBezTo>
                  <a:cubicBezTo>
                    <a:pt x="1219184" y="210037"/>
                    <a:pt x="1237178" y="205762"/>
                    <a:pt x="1244290" y="163387"/>
                  </a:cubicBezTo>
                  <a:lnTo>
                    <a:pt x="1259697" y="42862"/>
                  </a:lnTo>
                  <a:cubicBezTo>
                    <a:pt x="1335179" y="261937"/>
                    <a:pt x="1285097" y="252412"/>
                    <a:pt x="1297797" y="357187"/>
                  </a:cubicBezTo>
                  <a:lnTo>
                    <a:pt x="1259697" y="433387"/>
                  </a:lnTo>
                  <a:lnTo>
                    <a:pt x="1002522" y="452437"/>
                  </a:lnTo>
                  <a:lnTo>
                    <a:pt x="421497" y="452437"/>
                  </a:lnTo>
                  <a:lnTo>
                    <a:pt x="78597" y="395287"/>
                  </a:lnTo>
                  <a:lnTo>
                    <a:pt x="2397" y="290512"/>
                  </a:lnTo>
                  <a:close/>
                </a:path>
              </a:pathLst>
            </a:custGeom>
            <a:gradFill flip="none" rotWithShape="1">
              <a:gsLst>
                <a:gs pos="43000">
                  <a:srgbClr val="FF0000"/>
                </a:gs>
                <a:gs pos="59000">
                  <a:schemeClr val="accent6">
                    <a:lumMod val="60000"/>
                    <a:lumOff val="40000"/>
                  </a:schemeClr>
                </a:gs>
                <a:gs pos="77000">
                  <a:srgbClr val="FFFF00"/>
                </a:gs>
              </a:gsLst>
              <a:lin ang="5400000" scaled="0"/>
              <a:tileRect/>
            </a:gradFill>
            <a:ln>
              <a:noFill/>
            </a:ln>
            <a:effectLst>
              <a:glow rad="139700">
                <a:srgbClr val="FFFF00">
                  <a:alpha val="40000"/>
                </a:srgbClr>
              </a:glow>
              <a:softEdge rad="254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7" name="Forme libre 126"/>
            <p:cNvSpPr/>
            <p:nvPr/>
          </p:nvSpPr>
          <p:spPr>
            <a:xfrm>
              <a:off x="6612777" y="5226490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8" name="Forme libre 127"/>
            <p:cNvSpPr/>
            <p:nvPr/>
          </p:nvSpPr>
          <p:spPr>
            <a:xfrm>
              <a:off x="6711583" y="5245785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  <a:scene3d>
              <a:camera prst="orthographicFront">
                <a:rot lat="0" lon="20999997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9" name="Forme libre 128"/>
            <p:cNvSpPr/>
            <p:nvPr/>
          </p:nvSpPr>
          <p:spPr>
            <a:xfrm flipH="1">
              <a:off x="7492509" y="5253875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0" name="Forme libre 129"/>
            <p:cNvSpPr/>
            <p:nvPr/>
          </p:nvSpPr>
          <p:spPr>
            <a:xfrm flipH="1">
              <a:off x="7591316" y="5261017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1" name="Forme libre 130"/>
            <p:cNvSpPr/>
            <p:nvPr/>
          </p:nvSpPr>
          <p:spPr>
            <a:xfrm flipH="1">
              <a:off x="7688218" y="5261017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  <a:scene3d>
              <a:camera prst="orthographicFront">
                <a:rot lat="0" lon="20999997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2" name="Forme libre 131"/>
            <p:cNvSpPr/>
            <p:nvPr/>
          </p:nvSpPr>
          <p:spPr>
            <a:xfrm rot="1020000">
              <a:off x="6805074" y="5252697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3" name="Forme libre 132"/>
            <p:cNvSpPr/>
            <p:nvPr/>
          </p:nvSpPr>
          <p:spPr>
            <a:xfrm rot="20580000" flipH="1">
              <a:off x="7299165" y="5270917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4" name="Forme libre 133"/>
            <p:cNvSpPr/>
            <p:nvPr/>
          </p:nvSpPr>
          <p:spPr>
            <a:xfrm rot="20580000" flipH="1">
              <a:off x="7399019" y="5252697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5" name="Forme libre 134"/>
            <p:cNvSpPr/>
            <p:nvPr/>
          </p:nvSpPr>
          <p:spPr>
            <a:xfrm rot="1440000">
              <a:off x="6894114" y="5253191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6" name="Forme libre 135"/>
            <p:cNvSpPr/>
            <p:nvPr/>
          </p:nvSpPr>
          <p:spPr>
            <a:xfrm rot="1440000">
              <a:off x="6999448" y="5266321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7" name="Forme libre 136"/>
            <p:cNvSpPr/>
            <p:nvPr/>
          </p:nvSpPr>
          <p:spPr>
            <a:xfrm rot="1440000">
              <a:off x="7097800" y="5275050"/>
              <a:ext cx="47625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8" name="Forme libre 137"/>
            <p:cNvSpPr/>
            <p:nvPr/>
          </p:nvSpPr>
          <p:spPr>
            <a:xfrm rot="1440000">
              <a:off x="7195156" y="5275438"/>
              <a:ext cx="45719" cy="45719"/>
            </a:xfrm>
            <a:custGeom>
              <a:avLst/>
              <a:gdLst>
                <a:gd name="connsiteX0" fmla="*/ 0 w 47625"/>
                <a:gd name="connsiteY0" fmla="*/ 0 h 61913"/>
                <a:gd name="connsiteX1" fmla="*/ 0 w 47625"/>
                <a:gd name="connsiteY1" fmla="*/ 0 h 61913"/>
                <a:gd name="connsiteX2" fmla="*/ 16669 w 47625"/>
                <a:gd name="connsiteY2" fmla="*/ 14288 h 61913"/>
                <a:gd name="connsiteX3" fmla="*/ 23813 w 47625"/>
                <a:gd name="connsiteY3" fmla="*/ 28575 h 61913"/>
                <a:gd name="connsiteX4" fmla="*/ 33338 w 47625"/>
                <a:gd name="connsiteY4" fmla="*/ 47625 h 61913"/>
                <a:gd name="connsiteX5" fmla="*/ 38100 w 47625"/>
                <a:gd name="connsiteY5" fmla="*/ 54769 h 61913"/>
                <a:gd name="connsiteX6" fmla="*/ 40481 w 47625"/>
                <a:gd name="connsiteY6" fmla="*/ 61913 h 61913"/>
                <a:gd name="connsiteX7" fmla="*/ 47625 w 47625"/>
                <a:gd name="connsiteY7" fmla="*/ 57150 h 61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61913">
                  <a:moveTo>
                    <a:pt x="0" y="0"/>
                  </a:moveTo>
                  <a:lnTo>
                    <a:pt x="0" y="0"/>
                  </a:lnTo>
                  <a:cubicBezTo>
                    <a:pt x="5556" y="4763"/>
                    <a:pt x="11494" y="9113"/>
                    <a:pt x="16669" y="14288"/>
                  </a:cubicBezTo>
                  <a:cubicBezTo>
                    <a:pt x="22754" y="20373"/>
                    <a:pt x="20587" y="21478"/>
                    <a:pt x="23813" y="28575"/>
                  </a:cubicBezTo>
                  <a:cubicBezTo>
                    <a:pt x="26751" y="35038"/>
                    <a:pt x="29400" y="41718"/>
                    <a:pt x="33338" y="47625"/>
                  </a:cubicBezTo>
                  <a:cubicBezTo>
                    <a:pt x="34925" y="50006"/>
                    <a:pt x="36820" y="52209"/>
                    <a:pt x="38100" y="54769"/>
                  </a:cubicBezTo>
                  <a:cubicBezTo>
                    <a:pt x="39222" y="57014"/>
                    <a:pt x="40481" y="61913"/>
                    <a:pt x="40481" y="61913"/>
                  </a:cubicBezTo>
                  <a:lnTo>
                    <a:pt x="47625" y="57150"/>
                  </a:lnTo>
                </a:path>
              </a:pathLst>
            </a:custGeom>
            <a:noFill/>
            <a:ln w="0">
              <a:solidFill>
                <a:srgbClr val="00B0F0">
                  <a:alpha val="17000"/>
                </a:srgbClr>
              </a:solidFill>
            </a:ln>
            <a:effectLst>
              <a:glow rad="50800">
                <a:srgbClr val="00B0F0">
                  <a:alpha val="51000"/>
                </a:srgb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7" name="Ellipse 146"/>
            <p:cNvSpPr/>
            <p:nvPr/>
          </p:nvSpPr>
          <p:spPr>
            <a:xfrm>
              <a:off x="6552000" y="4413600"/>
              <a:ext cx="1227742" cy="198000"/>
            </a:xfrm>
            <a:prstGeom prst="ellipse">
              <a:avLst/>
            </a:prstGeom>
            <a:blipFill>
              <a:blip r:embed="rId5"/>
              <a:tile tx="0" ty="0" sx="100000" sy="100000" flip="none" algn="tl"/>
            </a:blipFill>
            <a:ln>
              <a:noFill/>
            </a:ln>
            <a:effectLst>
              <a:glow rad="76200">
                <a:schemeClr val="accent1">
                  <a:alpha val="40000"/>
                </a:schemeClr>
              </a:glow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9" name="Forme libre 138"/>
            <p:cNvSpPr/>
            <p:nvPr/>
          </p:nvSpPr>
          <p:spPr>
            <a:xfrm>
              <a:off x="6763921" y="3788444"/>
              <a:ext cx="119541" cy="771525"/>
            </a:xfrm>
            <a:custGeom>
              <a:avLst/>
              <a:gdLst>
                <a:gd name="connsiteX0" fmla="*/ 0 w 188061"/>
                <a:gd name="connsiteY0" fmla="*/ 0 h 714375"/>
                <a:gd name="connsiteX1" fmla="*/ 180975 w 188061"/>
                <a:gd name="connsiteY1" fmla="*/ 228600 h 714375"/>
                <a:gd name="connsiteX2" fmla="*/ 152400 w 188061"/>
                <a:gd name="connsiteY2" fmla="*/ 504825 h 714375"/>
                <a:gd name="connsiteX3" fmla="*/ 161925 w 188061"/>
                <a:gd name="connsiteY3" fmla="*/ 714375 h 714375"/>
                <a:gd name="connsiteX0" fmla="*/ 38945 w 72499"/>
                <a:gd name="connsiteY0" fmla="*/ 0 h 771525"/>
                <a:gd name="connsiteX1" fmla="*/ 29420 w 72499"/>
                <a:gd name="connsiteY1" fmla="*/ 285750 h 771525"/>
                <a:gd name="connsiteX2" fmla="*/ 845 w 72499"/>
                <a:gd name="connsiteY2" fmla="*/ 561975 h 771525"/>
                <a:gd name="connsiteX3" fmla="*/ 10370 w 72499"/>
                <a:gd name="connsiteY3" fmla="*/ 771525 h 771525"/>
                <a:gd name="connsiteX0" fmla="*/ 79526 w 114568"/>
                <a:gd name="connsiteY0" fmla="*/ 0 h 771525"/>
                <a:gd name="connsiteX1" fmla="*/ 70001 w 114568"/>
                <a:gd name="connsiteY1" fmla="*/ 285750 h 771525"/>
                <a:gd name="connsiteX2" fmla="*/ 151 w 114568"/>
                <a:gd name="connsiteY2" fmla="*/ 539750 h 771525"/>
                <a:gd name="connsiteX3" fmla="*/ 50951 w 114568"/>
                <a:gd name="connsiteY3" fmla="*/ 771525 h 771525"/>
                <a:gd name="connsiteX0" fmla="*/ 79843 w 119541"/>
                <a:gd name="connsiteY0" fmla="*/ 0 h 771525"/>
                <a:gd name="connsiteX1" fmla="*/ 86193 w 119541"/>
                <a:gd name="connsiteY1" fmla="*/ 273050 h 771525"/>
                <a:gd name="connsiteX2" fmla="*/ 468 w 119541"/>
                <a:gd name="connsiteY2" fmla="*/ 539750 h 771525"/>
                <a:gd name="connsiteX3" fmla="*/ 51268 w 119541"/>
                <a:gd name="connsiteY3" fmla="*/ 771525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9541" h="771525">
                  <a:moveTo>
                    <a:pt x="79843" y="0"/>
                  </a:moveTo>
                  <a:cubicBezTo>
                    <a:pt x="157630" y="72231"/>
                    <a:pt x="99422" y="183092"/>
                    <a:pt x="86193" y="273050"/>
                  </a:cubicBezTo>
                  <a:cubicBezTo>
                    <a:pt x="72964" y="363008"/>
                    <a:pt x="6289" y="456671"/>
                    <a:pt x="468" y="539750"/>
                  </a:cubicBezTo>
                  <a:cubicBezTo>
                    <a:pt x="-5353" y="622829"/>
                    <a:pt x="44918" y="707231"/>
                    <a:pt x="51268" y="771525"/>
                  </a:cubicBez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0" name="Forme libre 139"/>
            <p:cNvSpPr/>
            <p:nvPr/>
          </p:nvSpPr>
          <p:spPr>
            <a:xfrm>
              <a:off x="7507130" y="3650330"/>
              <a:ext cx="148123" cy="892175"/>
            </a:xfrm>
            <a:custGeom>
              <a:avLst/>
              <a:gdLst>
                <a:gd name="connsiteX0" fmla="*/ 190500 w 190500"/>
                <a:gd name="connsiteY0" fmla="*/ 0 h 857250"/>
                <a:gd name="connsiteX1" fmla="*/ 76200 w 190500"/>
                <a:gd name="connsiteY1" fmla="*/ 219075 h 857250"/>
                <a:gd name="connsiteX2" fmla="*/ 57150 w 190500"/>
                <a:gd name="connsiteY2" fmla="*/ 552450 h 857250"/>
                <a:gd name="connsiteX3" fmla="*/ 0 w 190500"/>
                <a:gd name="connsiteY3" fmla="*/ 857250 h 857250"/>
                <a:gd name="connsiteX0" fmla="*/ 190500 w 190500"/>
                <a:gd name="connsiteY0" fmla="*/ 0 h 857250"/>
                <a:gd name="connsiteX1" fmla="*/ 34925 w 190500"/>
                <a:gd name="connsiteY1" fmla="*/ 215900 h 857250"/>
                <a:gd name="connsiteX2" fmla="*/ 57150 w 190500"/>
                <a:gd name="connsiteY2" fmla="*/ 552450 h 857250"/>
                <a:gd name="connsiteX3" fmla="*/ 0 w 190500"/>
                <a:gd name="connsiteY3" fmla="*/ 857250 h 857250"/>
                <a:gd name="connsiteX0" fmla="*/ 50800 w 57971"/>
                <a:gd name="connsiteY0" fmla="*/ 0 h 981075"/>
                <a:gd name="connsiteX1" fmla="*/ 34925 w 57971"/>
                <a:gd name="connsiteY1" fmla="*/ 339725 h 981075"/>
                <a:gd name="connsiteX2" fmla="*/ 57150 w 57971"/>
                <a:gd name="connsiteY2" fmla="*/ 676275 h 981075"/>
                <a:gd name="connsiteX3" fmla="*/ 0 w 57971"/>
                <a:gd name="connsiteY3" fmla="*/ 981075 h 981075"/>
                <a:gd name="connsiteX0" fmla="*/ 50800 w 69027"/>
                <a:gd name="connsiteY0" fmla="*/ 0 h 981075"/>
                <a:gd name="connsiteX1" fmla="*/ 34925 w 69027"/>
                <a:gd name="connsiteY1" fmla="*/ 339725 h 981075"/>
                <a:gd name="connsiteX2" fmla="*/ 57150 w 69027"/>
                <a:gd name="connsiteY2" fmla="*/ 676275 h 981075"/>
                <a:gd name="connsiteX3" fmla="*/ 0 w 69027"/>
                <a:gd name="connsiteY3" fmla="*/ 981075 h 981075"/>
                <a:gd name="connsiteX0" fmla="*/ 76646 w 97331"/>
                <a:gd name="connsiteY0" fmla="*/ 0 h 981075"/>
                <a:gd name="connsiteX1" fmla="*/ 60771 w 97331"/>
                <a:gd name="connsiteY1" fmla="*/ 339725 h 981075"/>
                <a:gd name="connsiteX2" fmla="*/ 446 w 97331"/>
                <a:gd name="connsiteY2" fmla="*/ 612775 h 981075"/>
                <a:gd name="connsiteX3" fmla="*/ 25846 w 97331"/>
                <a:gd name="connsiteY3" fmla="*/ 981075 h 981075"/>
                <a:gd name="connsiteX0" fmla="*/ 111125 w 131810"/>
                <a:gd name="connsiteY0" fmla="*/ 0 h 892175"/>
                <a:gd name="connsiteX1" fmla="*/ 95250 w 131810"/>
                <a:gd name="connsiteY1" fmla="*/ 339725 h 892175"/>
                <a:gd name="connsiteX2" fmla="*/ 34925 w 131810"/>
                <a:gd name="connsiteY2" fmla="*/ 612775 h 892175"/>
                <a:gd name="connsiteX3" fmla="*/ 0 w 131810"/>
                <a:gd name="connsiteY3" fmla="*/ 892175 h 892175"/>
                <a:gd name="connsiteX0" fmla="*/ 111125 w 145552"/>
                <a:gd name="connsiteY0" fmla="*/ 0 h 892175"/>
                <a:gd name="connsiteX1" fmla="*/ 133350 w 145552"/>
                <a:gd name="connsiteY1" fmla="*/ 377825 h 892175"/>
                <a:gd name="connsiteX2" fmla="*/ 34925 w 145552"/>
                <a:gd name="connsiteY2" fmla="*/ 612775 h 892175"/>
                <a:gd name="connsiteX3" fmla="*/ 0 w 145552"/>
                <a:gd name="connsiteY3" fmla="*/ 892175 h 892175"/>
                <a:gd name="connsiteX0" fmla="*/ 111125 w 148123"/>
                <a:gd name="connsiteY0" fmla="*/ 0 h 892175"/>
                <a:gd name="connsiteX1" fmla="*/ 133350 w 148123"/>
                <a:gd name="connsiteY1" fmla="*/ 377825 h 892175"/>
                <a:gd name="connsiteX2" fmla="*/ 34925 w 148123"/>
                <a:gd name="connsiteY2" fmla="*/ 612775 h 892175"/>
                <a:gd name="connsiteX3" fmla="*/ 0 w 148123"/>
                <a:gd name="connsiteY3" fmla="*/ 892175 h 892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8123" h="892175">
                  <a:moveTo>
                    <a:pt x="111125" y="0"/>
                  </a:moveTo>
                  <a:cubicBezTo>
                    <a:pt x="160337" y="142875"/>
                    <a:pt x="152400" y="301096"/>
                    <a:pt x="133350" y="377825"/>
                  </a:cubicBezTo>
                  <a:cubicBezTo>
                    <a:pt x="114300" y="454554"/>
                    <a:pt x="57150" y="527050"/>
                    <a:pt x="34925" y="612775"/>
                  </a:cubicBezTo>
                  <a:cubicBezTo>
                    <a:pt x="12700" y="698500"/>
                    <a:pt x="22225" y="792956"/>
                    <a:pt x="0" y="892175"/>
                  </a:cubicBezTo>
                </a:path>
              </a:pathLst>
            </a:custGeom>
            <a:noFill/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41" name="Forme libre 140"/>
            <p:cNvSpPr/>
            <p:nvPr/>
          </p:nvSpPr>
          <p:spPr>
            <a:xfrm>
              <a:off x="7074146" y="3312565"/>
              <a:ext cx="416690" cy="1205852"/>
            </a:xfrm>
            <a:custGeom>
              <a:avLst/>
              <a:gdLst>
                <a:gd name="connsiteX0" fmla="*/ 845 w 321059"/>
                <a:gd name="connsiteY0" fmla="*/ 1432 h 1345645"/>
                <a:gd name="connsiteX1" fmla="*/ 219920 w 321059"/>
                <a:gd name="connsiteY1" fmla="*/ 230032 h 1345645"/>
                <a:gd name="connsiteX2" fmla="*/ 134195 w 321059"/>
                <a:gd name="connsiteY2" fmla="*/ 601507 h 1345645"/>
                <a:gd name="connsiteX3" fmla="*/ 315170 w 321059"/>
                <a:gd name="connsiteY3" fmla="*/ 1344457 h 1345645"/>
                <a:gd name="connsiteX4" fmla="*/ 229445 w 321059"/>
                <a:gd name="connsiteY4" fmla="*/ 763432 h 1345645"/>
                <a:gd name="connsiteX5" fmla="*/ 315170 w 321059"/>
                <a:gd name="connsiteY5" fmla="*/ 334807 h 1345645"/>
                <a:gd name="connsiteX6" fmla="*/ 845 w 321059"/>
                <a:gd name="connsiteY6" fmla="*/ 1432 h 1345645"/>
                <a:gd name="connsiteX0" fmla="*/ 416690 w 417607"/>
                <a:gd name="connsiteY0" fmla="*/ 5110 h 1206448"/>
                <a:gd name="connsiteX1" fmla="*/ 89665 w 417607"/>
                <a:gd name="connsiteY1" fmla="*/ 90835 h 1206448"/>
                <a:gd name="connsiteX2" fmla="*/ 3940 w 417607"/>
                <a:gd name="connsiteY2" fmla="*/ 462310 h 1206448"/>
                <a:gd name="connsiteX3" fmla="*/ 184915 w 417607"/>
                <a:gd name="connsiteY3" fmla="*/ 1205260 h 1206448"/>
                <a:gd name="connsiteX4" fmla="*/ 99190 w 417607"/>
                <a:gd name="connsiteY4" fmla="*/ 624235 h 1206448"/>
                <a:gd name="connsiteX5" fmla="*/ 184915 w 417607"/>
                <a:gd name="connsiteY5" fmla="*/ 195610 h 1206448"/>
                <a:gd name="connsiteX6" fmla="*/ 416690 w 417607"/>
                <a:gd name="connsiteY6" fmla="*/ 5110 h 1206448"/>
                <a:gd name="connsiteX0" fmla="*/ 416690 w 416916"/>
                <a:gd name="connsiteY0" fmla="*/ 4514 h 1205852"/>
                <a:gd name="connsiteX1" fmla="*/ 89665 w 416916"/>
                <a:gd name="connsiteY1" fmla="*/ 90239 h 1205852"/>
                <a:gd name="connsiteX2" fmla="*/ 3940 w 416916"/>
                <a:gd name="connsiteY2" fmla="*/ 461714 h 1205852"/>
                <a:gd name="connsiteX3" fmla="*/ 184915 w 416916"/>
                <a:gd name="connsiteY3" fmla="*/ 1204664 h 1205852"/>
                <a:gd name="connsiteX4" fmla="*/ 99190 w 416916"/>
                <a:gd name="connsiteY4" fmla="*/ 623639 h 1205852"/>
                <a:gd name="connsiteX5" fmla="*/ 140465 w 416916"/>
                <a:gd name="connsiteY5" fmla="*/ 185489 h 1205852"/>
                <a:gd name="connsiteX6" fmla="*/ 416690 w 416916"/>
                <a:gd name="connsiteY6" fmla="*/ 4514 h 1205852"/>
                <a:gd name="connsiteX0" fmla="*/ 416690 w 416916"/>
                <a:gd name="connsiteY0" fmla="*/ 4514 h 1205852"/>
                <a:gd name="connsiteX1" fmla="*/ 89665 w 416916"/>
                <a:gd name="connsiteY1" fmla="*/ 90239 h 1205852"/>
                <a:gd name="connsiteX2" fmla="*/ 3940 w 416916"/>
                <a:gd name="connsiteY2" fmla="*/ 461714 h 1205852"/>
                <a:gd name="connsiteX3" fmla="*/ 184915 w 416916"/>
                <a:gd name="connsiteY3" fmla="*/ 1204664 h 1205852"/>
                <a:gd name="connsiteX4" fmla="*/ 99190 w 416916"/>
                <a:gd name="connsiteY4" fmla="*/ 623639 h 1205852"/>
                <a:gd name="connsiteX5" fmla="*/ 140465 w 416916"/>
                <a:gd name="connsiteY5" fmla="*/ 185489 h 1205852"/>
                <a:gd name="connsiteX6" fmla="*/ 416690 w 416916"/>
                <a:gd name="connsiteY6" fmla="*/ 4514 h 1205852"/>
                <a:gd name="connsiteX0" fmla="*/ 416690 w 416690"/>
                <a:gd name="connsiteY0" fmla="*/ 4514 h 1205852"/>
                <a:gd name="connsiteX1" fmla="*/ 89665 w 416690"/>
                <a:gd name="connsiteY1" fmla="*/ 90239 h 1205852"/>
                <a:gd name="connsiteX2" fmla="*/ 3940 w 416690"/>
                <a:gd name="connsiteY2" fmla="*/ 461714 h 1205852"/>
                <a:gd name="connsiteX3" fmla="*/ 184915 w 416690"/>
                <a:gd name="connsiteY3" fmla="*/ 1204664 h 1205852"/>
                <a:gd name="connsiteX4" fmla="*/ 99190 w 416690"/>
                <a:gd name="connsiteY4" fmla="*/ 623639 h 1205852"/>
                <a:gd name="connsiteX5" fmla="*/ 140465 w 416690"/>
                <a:gd name="connsiteY5" fmla="*/ 185489 h 1205852"/>
                <a:gd name="connsiteX6" fmla="*/ 416690 w 416690"/>
                <a:gd name="connsiteY6" fmla="*/ 4514 h 1205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6690" h="1205852">
                  <a:moveTo>
                    <a:pt x="416690" y="4514"/>
                  </a:moveTo>
                  <a:cubicBezTo>
                    <a:pt x="408223" y="-11361"/>
                    <a:pt x="158457" y="14039"/>
                    <a:pt x="89665" y="90239"/>
                  </a:cubicBezTo>
                  <a:cubicBezTo>
                    <a:pt x="20873" y="166439"/>
                    <a:pt x="-11935" y="275977"/>
                    <a:pt x="3940" y="461714"/>
                  </a:cubicBezTo>
                  <a:cubicBezTo>
                    <a:pt x="19815" y="647451"/>
                    <a:pt x="169040" y="1177677"/>
                    <a:pt x="184915" y="1204664"/>
                  </a:cubicBezTo>
                  <a:cubicBezTo>
                    <a:pt x="200790" y="1231652"/>
                    <a:pt x="99190" y="791914"/>
                    <a:pt x="99190" y="623639"/>
                  </a:cubicBezTo>
                  <a:cubicBezTo>
                    <a:pt x="99190" y="455364"/>
                    <a:pt x="87548" y="288676"/>
                    <a:pt x="140465" y="185489"/>
                  </a:cubicBezTo>
                  <a:cubicBezTo>
                    <a:pt x="193382" y="82302"/>
                    <a:pt x="333082" y="33089"/>
                    <a:pt x="416690" y="4514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82647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eb2798d67e0699ea459f4936e56d982ed74fd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589</TotalTime>
  <Words>1</Words>
  <Application>Microsoft Office PowerPoint</Application>
  <PresentationFormat>Affichage à l'écran (4:3)</PresentationFormat>
  <Paragraphs>1</Paragraphs>
  <Slides>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Philippe Dutour</dc:creator>
  <cp:lastModifiedBy>Philippe Dutour</cp:lastModifiedBy>
  <cp:revision>13</cp:revision>
  <dcterms:created xsi:type="dcterms:W3CDTF">2015-03-19T12:55:18Z</dcterms:created>
  <dcterms:modified xsi:type="dcterms:W3CDTF">2015-03-19T22:45:10Z</dcterms:modified>
</cp:coreProperties>
</file>