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DataLst>
    <p:tags r:id="rId7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368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2037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35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27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142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19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3400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10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24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3334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15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787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0337D-D3B3-4C06-8199-8566CB3E7647}" type="datetimeFigureOut">
              <a:rPr lang="fr-FR" smtClean="0"/>
              <a:t>24/01/2016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846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moteurs électriques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En alternatif (le champ tournant)</a:t>
            </a:r>
          </a:p>
          <a:p>
            <a:r>
              <a:rPr lang="fr-FR" dirty="0" smtClean="0"/>
              <a:t>En continu (</a:t>
            </a:r>
            <a:r>
              <a:rPr lang="fr-FR" dirty="0" err="1" smtClean="0"/>
              <a:t>lenz</a:t>
            </a:r>
            <a:r>
              <a:rPr lang="fr-FR" dirty="0" smtClean="0"/>
              <a:t>)</a:t>
            </a:r>
          </a:p>
          <a:p>
            <a:r>
              <a:rPr lang="fr-FR" dirty="0" smtClean="0"/>
              <a:t>Les moteurs universels</a:t>
            </a:r>
          </a:p>
          <a:p>
            <a:r>
              <a:rPr lang="fr-FR" dirty="0" smtClean="0"/>
              <a:t>Les moteurs pas à pas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666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démarche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Principe fonctionnement</a:t>
            </a:r>
          </a:p>
          <a:p>
            <a:r>
              <a:rPr lang="fr-FR" dirty="0" smtClean="0"/>
              <a:t>Les défauts</a:t>
            </a:r>
          </a:p>
          <a:p>
            <a:r>
              <a:rPr lang="fr-FR" dirty="0" smtClean="0"/>
              <a:t>Les lois</a:t>
            </a:r>
          </a:p>
          <a:p>
            <a:r>
              <a:rPr lang="fr-FR" dirty="0" smtClean="0"/>
              <a:t>Les différents types, les symboles les schémas, le </a:t>
            </a:r>
            <a:r>
              <a:rPr lang="fr-FR" dirty="0" err="1" smtClean="0"/>
              <a:t>cablage</a:t>
            </a:r>
            <a:r>
              <a:rPr lang="fr-FR" dirty="0" smtClean="0"/>
              <a:t>.</a:t>
            </a:r>
          </a:p>
          <a:p>
            <a:r>
              <a:rPr lang="fr-FR" dirty="0" smtClean="0"/>
              <a:t>exercices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414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fficher l'image d'orig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38" t="6396" r="10884" b="9192"/>
          <a:stretch/>
        </p:blipFill>
        <p:spPr bwMode="auto">
          <a:xfrm>
            <a:off x="4585221" y="-515007"/>
            <a:ext cx="3570808" cy="3015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ficher l'image d'origin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4" b="100000" l="0" r="100000">
                        <a14:foregroundMark x1="10500" y1="73130" x2="18667" y2="93075"/>
                        <a14:foregroundMark x1="3167" y1="74238" x2="10500" y2="91690"/>
                        <a14:foregroundMark x1="93667" y1="75900" x2="82833" y2="90305"/>
                        <a14:backgroundMark x1="1667" y1="84211" x2="6667" y2="96399"/>
                        <a14:backgroundMark x1="97667" y1="93075" x2="93667" y2="97507"/>
                        <a14:backgroundMark x1="87500" y1="98615" x2="86500" y2="99723"/>
                        <a14:backgroundMark x1="97833" y1="85596" x2="99833" y2="80055"/>
                        <a14:backgroundMark x1="6333" y1="96122" x2="12500" y2="99723"/>
                        <a14:backgroundMark x1="667" y1="78393" x2="1333" y2="847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80653"/>
            <a:ext cx="4621733" cy="2780743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fficher l'image d'origin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091" l="1563" r="98996">
                        <a14:foregroundMark x1="6696" y1="79402" x2="27400" y2="69584"/>
                        <a14:foregroundMark x1="3850" y1="77481" x2="22042" y2="66702"/>
                        <a14:foregroundMark x1="4129" y1="78869" x2="8203" y2="82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155"/>
          <a:stretch/>
        </p:blipFill>
        <p:spPr bwMode="auto">
          <a:xfrm>
            <a:off x="5171286" y="3076381"/>
            <a:ext cx="4119859" cy="222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fficher l'image d'origine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7" b="98025" l="22627" r="89715">
                        <a14:backgroundMark x1="24367" y1="33827" x2="34335" y2="8148"/>
                        <a14:backgroundMark x1="68671" y1="89877" x2="83070" y2="76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31" t="9850" r="25013" b="2964"/>
          <a:stretch/>
        </p:blipFill>
        <p:spPr bwMode="auto">
          <a:xfrm>
            <a:off x="0" y="3647090"/>
            <a:ext cx="3079532" cy="336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fficher l'image d'origine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7000" l="5000" r="99000">
                        <a14:foregroundMark x1="91667" y1="43667" x2="91667" y2="64000"/>
                        <a14:foregroundMark x1="89667" y1="31333" x2="91000" y2="37667"/>
                        <a14:foregroundMark x1="86667" y1="74000" x2="48000" y2="86000"/>
                        <a14:foregroundMark x1="44333" y1="89333" x2="12000" y2="76667"/>
                        <a14:foregroundMark x1="12333" y1="81667" x2="23667" y2="87667"/>
                        <a14:foregroundMark x1="43667" y1="94667" x2="52000" y2="89000"/>
                        <a14:foregroundMark x1="66000" y1="89333" x2="69667" y2="83333"/>
                        <a14:foregroundMark x1="66667" y1="90667" x2="69333" y2="85667"/>
                        <a14:foregroundMark x1="85667" y1="85333" x2="89333" y2="77000"/>
                        <a14:foregroundMark x1="96000" y1="59000" x2="95667" y2="63000"/>
                        <a14:foregroundMark x1="7667" y1="62000" x2="7333" y2="21333"/>
                        <a14:backgroundMark x1="55667" y1="4333" x2="89000" y2="5667"/>
                        <a14:backgroundMark x1="94667" y1="17667" x2="94333" y2="2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399"/>
          <a:stretch/>
        </p:blipFill>
        <p:spPr bwMode="auto">
          <a:xfrm flipH="1">
            <a:off x="3435636" y="4869160"/>
            <a:ext cx="2857500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ficher l'image d'origine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227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96" t="8989" r="17058" b="12471"/>
          <a:stretch/>
        </p:blipFill>
        <p:spPr bwMode="auto">
          <a:xfrm>
            <a:off x="-220717" y="1786759"/>
            <a:ext cx="3300250" cy="254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000" b="98000" l="525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4" r="7190"/>
          <a:stretch/>
        </p:blipFill>
        <p:spPr bwMode="auto">
          <a:xfrm>
            <a:off x="5833241" y="908720"/>
            <a:ext cx="331076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ficher l'image d'origine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211" b="9543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8" t="3640" r="8893" b="4213"/>
          <a:stretch/>
        </p:blipFill>
        <p:spPr bwMode="auto">
          <a:xfrm>
            <a:off x="6293136" y="4508938"/>
            <a:ext cx="2756271" cy="250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fficher l'image d'origine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528" b="97487" l="10000" r="90000">
                        <a14:foregroundMark x1="45455" y1="14573" x2="45455" y2="10553"/>
                        <a14:foregroundMark x1="49091" y1="13065" x2="49091" y2="9045"/>
                        <a14:foregroundMark x1="52727" y1="12563" x2="52727" y2="9045"/>
                        <a14:foregroundMark x1="61364" y1="19598" x2="61364" y2="13568"/>
                        <a14:foregroundMark x1="57727" y1="17085" x2="57727" y2="14573"/>
                        <a14:backgroundMark x1="50909" y1="12060" x2="50455" y2="8040"/>
                        <a14:backgroundMark x1="59091" y1="19095" x2="59091" y2="12563"/>
                        <a14:backgroundMark x1="34091" y1="78894" x2="30909" y2="85930"/>
                        <a14:backgroundMark x1="35455" y1="74874" x2="35000" y2="783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52" t="5348" r="18230" b="2700"/>
          <a:stretch/>
        </p:blipFill>
        <p:spPr bwMode="auto">
          <a:xfrm>
            <a:off x="2974428" y="1671146"/>
            <a:ext cx="2858813" cy="377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43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hotocopy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121" y="0"/>
              <a:ext cx="8669757" cy="6858000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4" name="Rectangle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17000">
                  <a:schemeClr val="bg2">
                    <a:lumMod val="25000"/>
                    <a:alpha val="90000"/>
                  </a:schemeClr>
                </a:gs>
                <a:gs pos="50000">
                  <a:schemeClr val="bg2">
                    <a:lumMod val="25000"/>
                    <a:alpha val="87000"/>
                  </a:schemeClr>
                </a:gs>
                <a:gs pos="94000">
                  <a:schemeClr val="bg2">
                    <a:lumMod val="10000"/>
                    <a:alpha val="97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19225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" y="0"/>
            <a:ext cx="9133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4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5830e757c4522adfa316ccc3b54f20f3443fa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43</Words>
  <Application>Microsoft Office PowerPoint</Application>
  <PresentationFormat>Affichage à l'écran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Les moteurs électriques</vt:lpstr>
      <vt:lpstr>démarche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moteurs électriques</dc:title>
  <dc:creator>phil</dc:creator>
  <cp:lastModifiedBy>phil</cp:lastModifiedBy>
  <cp:revision>10</cp:revision>
  <dcterms:created xsi:type="dcterms:W3CDTF">2016-01-24T11:49:39Z</dcterms:created>
  <dcterms:modified xsi:type="dcterms:W3CDTF">2016-01-24T15:55:12Z</dcterms:modified>
</cp:coreProperties>
</file>