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dp" ContentType="image/vnd.ms-photo"/>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notesSlides/notesSlide6.xml" ContentType="application/vnd.openxmlformats-officedocument.presentationml.notesSlide+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notesSlides/notesSlide7.xml" ContentType="application/vnd.openxmlformats-officedocument.presentationml.notesSlide+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notesSlides/notesSlide8.xml" ContentType="application/vnd.openxmlformats-officedocument.presentationml.notesSlide+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notesSlides/notesSlide9.xml" ContentType="application/vnd.openxmlformats-officedocument.presentationml.notesSlide+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notesSlides/notesSlide10.xml" ContentType="application/vnd.openxmlformats-officedocument.presentationml.notesSlide+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notesSlides/notesSlide11.xml" ContentType="application/vnd.openxmlformats-officedocument.presentationml.notesSlide+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notesSlides/notesSlide12.xml" ContentType="application/vnd.openxmlformats-officedocument.presentationml.notesSlide+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notesSlides/notesSlide13.xml" ContentType="application/vnd.openxmlformats-officedocument.presentationml.notesSlide+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notesSlides/notesSlide1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0"/>
  </p:notesMasterIdLst>
  <p:sldIdLst>
    <p:sldId id="256" r:id="rId2"/>
    <p:sldId id="259" r:id="rId3"/>
    <p:sldId id="260" r:id="rId4"/>
    <p:sldId id="265" r:id="rId5"/>
    <p:sldId id="270" r:id="rId6"/>
    <p:sldId id="268" r:id="rId7"/>
    <p:sldId id="269" r:id="rId8"/>
    <p:sldId id="258" r:id="rId9"/>
    <p:sldId id="277" r:id="rId10"/>
    <p:sldId id="276" r:id="rId11"/>
    <p:sldId id="279" r:id="rId12"/>
    <p:sldId id="280" r:id="rId13"/>
    <p:sldId id="281" r:id="rId14"/>
    <p:sldId id="287" r:id="rId15"/>
    <p:sldId id="293" r:id="rId16"/>
    <p:sldId id="290" r:id="rId17"/>
    <p:sldId id="289" r:id="rId18"/>
    <p:sldId id="282" r:id="rId19"/>
    <p:sldId id="283" r:id="rId20"/>
    <p:sldId id="286" r:id="rId21"/>
    <p:sldId id="294" r:id="rId22"/>
    <p:sldId id="284" r:id="rId23"/>
    <p:sldId id="291" r:id="rId24"/>
    <p:sldId id="288" r:id="rId25"/>
    <p:sldId id="285" r:id="rId26"/>
    <p:sldId id="292" r:id="rId27"/>
    <p:sldId id="271" r:id="rId28"/>
    <p:sldId id="257" r:id="rId29"/>
  </p:sldIdLst>
  <p:sldSz cx="9144000" cy="6858000" type="screen4x3"/>
  <p:notesSz cx="6858000" cy="9144000"/>
  <p:custDataLst>
    <p:tags r:id="rId31"/>
  </p:custDataLst>
  <p:defaultTex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EA8B00"/>
    <a:srgbClr val="703800"/>
    <a:srgbClr val="33CC33"/>
    <a:srgbClr val="A568D2"/>
    <a:srgbClr val="726A42"/>
    <a:srgbClr val="7F7649"/>
    <a:srgbClr val="740000"/>
    <a:srgbClr val="645D3A"/>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148" autoAdjust="0"/>
    <p:restoredTop sz="95101" autoAdjust="0"/>
  </p:normalViewPr>
  <p:slideViewPr>
    <p:cSldViewPr snapToGrid="0" snapToObjects="1">
      <p:cViewPr>
        <p:scale>
          <a:sx n="125" d="100"/>
          <a:sy n="125" d="100"/>
        </p:scale>
        <p:origin x="-300" y="768"/>
      </p:cViewPr>
      <p:guideLst>
        <p:guide orient="horz" pos="216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theme" Target="theme/theme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presProps" Target="pres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tags" Target="tags/tag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notesMaster" Target="notesMasters/notesMaster1.xml"/><Relationship Id="rId35" Type="http://schemas.openxmlformats.org/officeDocument/2006/relationships/tableStyles" Target="tableStyles.xml"/><Relationship Id="rId8" Type="http://schemas.openxmlformats.org/officeDocument/2006/relationships/slide" Target="slides/slide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A16619F-A86F-45E7-81F6-A9E09934E6AD}" type="datetimeFigureOut">
              <a:rPr lang="fr-FR" smtClean="0"/>
              <a:t>05/03/2016</a:t>
            </a:fld>
            <a:endParaRPr lang="fr-FR"/>
          </a:p>
        </p:txBody>
      </p:sp>
      <p:sp>
        <p:nvSpPr>
          <p:cNvPr id="4" name="Espace réservé de l'image des diapositives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commentaires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6" name="Espace réservé du pied de page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82A0CA14-782B-4B4C-93FD-F6BFD4D73040}" type="slidenum">
              <a:rPr lang="fr-FR" smtClean="0"/>
              <a:t>‹N°›</a:t>
            </a:fld>
            <a:endParaRPr lang="fr-FR"/>
          </a:p>
        </p:txBody>
      </p:sp>
    </p:spTree>
    <p:extLst>
      <p:ext uri="{BB962C8B-B14F-4D97-AF65-F5344CB8AC3E}">
        <p14:creationId xmlns:p14="http://schemas.microsoft.com/office/powerpoint/2010/main" val="128178980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a:t>
            </a:fld>
            <a:endParaRPr lang="fr-FR"/>
          </a:p>
        </p:txBody>
      </p:sp>
    </p:spTree>
    <p:extLst>
      <p:ext uri="{BB962C8B-B14F-4D97-AF65-F5344CB8AC3E}">
        <p14:creationId xmlns:p14="http://schemas.microsoft.com/office/powerpoint/2010/main" val="100758236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21</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22</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23</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24</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25</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4</a:t>
            </a:fld>
            <a:endParaRPr lang="fr-FR"/>
          </a:p>
        </p:txBody>
      </p:sp>
    </p:spTree>
    <p:extLst>
      <p:ext uri="{BB962C8B-B14F-4D97-AF65-F5344CB8AC3E}">
        <p14:creationId xmlns:p14="http://schemas.microsoft.com/office/powerpoint/2010/main" val="216540411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5</a:t>
            </a:fld>
            <a:endParaRPr lang="fr-FR"/>
          </a:p>
        </p:txBody>
      </p:sp>
    </p:spTree>
    <p:extLst>
      <p:ext uri="{BB962C8B-B14F-4D97-AF65-F5344CB8AC3E}">
        <p14:creationId xmlns:p14="http://schemas.microsoft.com/office/powerpoint/2010/main" val="216540411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6</a:t>
            </a:fld>
            <a:endParaRPr lang="fr-FR"/>
          </a:p>
        </p:txBody>
      </p:sp>
    </p:spTree>
    <p:extLst>
      <p:ext uri="{BB962C8B-B14F-4D97-AF65-F5344CB8AC3E}">
        <p14:creationId xmlns:p14="http://schemas.microsoft.com/office/powerpoint/2010/main" val="216540411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7</a:t>
            </a:fld>
            <a:endParaRPr lang="fr-FR"/>
          </a:p>
        </p:txBody>
      </p:sp>
    </p:spTree>
    <p:extLst>
      <p:ext uri="{BB962C8B-B14F-4D97-AF65-F5344CB8AC3E}">
        <p14:creationId xmlns:p14="http://schemas.microsoft.com/office/powerpoint/2010/main" val="216540411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13</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18</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19</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20</a:t>
            </a:fld>
            <a:endParaRPr lang="fr-FR"/>
          </a:p>
        </p:txBody>
      </p:sp>
    </p:spTree>
    <p:extLst>
      <p:ext uri="{BB962C8B-B14F-4D97-AF65-F5344CB8AC3E}">
        <p14:creationId xmlns:p14="http://schemas.microsoft.com/office/powerpoint/2010/main" val="417275644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2130425"/>
            <a:ext cx="7772400" cy="1470025"/>
          </a:xfrm>
        </p:spPr>
        <p:txBody>
          <a:bodyPr/>
          <a:lstStyle>
            <a:lvl1pPr>
              <a:defRPr>
                <a:latin typeface="Verdana" panose="020B0604030504040204" pitchFamily="34" charset="0"/>
                <a:ea typeface="Verdana" panose="020B0604030504040204" pitchFamily="34" charset="0"/>
                <a:cs typeface="Verdana" panose="020B0604030504040204" pitchFamily="34" charset="0"/>
              </a:defRPr>
            </a:lvl1pPr>
          </a:lstStyle>
          <a:p>
            <a:r>
              <a:rPr lang="fr-FR" dirty="0" smtClean="0"/>
              <a:t>Modifiez le style du titre</a:t>
            </a:r>
            <a:endParaRPr lang="fr-FR" dirty="0"/>
          </a:p>
        </p:txBody>
      </p:sp>
      <p:sp>
        <p:nvSpPr>
          <p:cNvPr id="3" name="Sous-titre 2"/>
          <p:cNvSpPr>
            <a:spLocks noGrp="1"/>
          </p:cNvSpPr>
          <p:nvPr>
            <p:ph type="subTitle" idx="1"/>
          </p:nvPr>
        </p:nvSpPr>
        <p:spPr>
          <a:xfrm>
            <a:off x="1371600" y="3886200"/>
            <a:ext cx="6400800" cy="1752600"/>
          </a:xfrm>
        </p:spPr>
        <p:txBody>
          <a:bodyPr/>
          <a:lstStyle>
            <a:lvl1pPr marL="0" indent="0" algn="ctr">
              <a:buNone/>
              <a:defRPr>
                <a:solidFill>
                  <a:schemeClr val="bg1"/>
                </a:solidFill>
                <a:latin typeface="Verdana" panose="020B0604030504040204" pitchFamily="34" charset="0"/>
                <a:ea typeface="Verdana" panose="020B0604030504040204" pitchFamily="34" charset="0"/>
                <a:cs typeface="Verdana" panose="020B060403050404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dirty="0" smtClean="0"/>
              <a:t>Modifiez le style des sous-titres du masque</a:t>
            </a:r>
            <a:endParaRPr lang="fr-FR" dirty="0"/>
          </a:p>
        </p:txBody>
      </p:sp>
      <p:sp>
        <p:nvSpPr>
          <p:cNvPr id="4" name="Espace réservé de la date 3"/>
          <p:cNvSpPr>
            <a:spLocks noGrp="1"/>
          </p:cNvSpPr>
          <p:nvPr>
            <p:ph type="dt" sz="half" idx="10"/>
          </p:nvPr>
        </p:nvSpPr>
        <p:spPr/>
        <p:txBody>
          <a:bodyPr/>
          <a:lstStyle/>
          <a:p>
            <a:fld id="{0080337D-D3B3-4C06-8199-8566CB3E7647}" type="datetimeFigureOut">
              <a:rPr lang="fr-FR" smtClean="0"/>
              <a:t>05/03/2016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572037000"/>
      </p:ext>
    </p:extLst>
  </p:cSld>
  <p:clrMapOvr>
    <a:masterClrMapping/>
  </p:clrMapOvr>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Modifiez le style du titre</a:t>
            </a:r>
            <a:endParaRPr lang="fr-FR" dirty="0"/>
          </a:p>
        </p:txBody>
      </p:sp>
      <p:sp>
        <p:nvSpPr>
          <p:cNvPr id="3" name="Espace réservé du texte vertical 2"/>
          <p:cNvSpPr>
            <a:spLocks noGrp="1"/>
          </p:cNvSpPr>
          <p:nvPr>
            <p:ph type="body" orient="vert" idx="1"/>
          </p:nvPr>
        </p:nvSpPr>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p:txBody>
          <a:bodyPr/>
          <a:lstStyle/>
          <a:p>
            <a:fld id="{0080337D-D3B3-4C06-8199-8566CB3E7647}" type="datetimeFigureOut">
              <a:rPr lang="fr-FR" smtClean="0"/>
              <a:t>05/03/2016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147135170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74638"/>
            <a:ext cx="2057400" cy="5851525"/>
          </a:xfrm>
        </p:spPr>
        <p:txBody>
          <a:bodyPr vert="eaVert"/>
          <a:lstStyle/>
          <a:p>
            <a:r>
              <a:rPr lang="fr-FR" smtClean="0"/>
              <a:t>Modifiez le style du titre</a:t>
            </a:r>
            <a:endParaRPr lang="fr-FR"/>
          </a:p>
        </p:txBody>
      </p:sp>
      <p:sp>
        <p:nvSpPr>
          <p:cNvPr id="3" name="Espace réservé du texte vertical 2"/>
          <p:cNvSpPr>
            <a:spLocks noGrp="1"/>
          </p:cNvSpPr>
          <p:nvPr>
            <p:ph type="body" orient="vert" idx="1"/>
          </p:nvPr>
        </p:nvSpPr>
        <p:spPr>
          <a:xfrm>
            <a:off x="457200" y="274638"/>
            <a:ext cx="6019800" cy="5851525"/>
          </a:xfrm>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p:txBody>
          <a:bodyPr/>
          <a:lstStyle/>
          <a:p>
            <a:fld id="{0080337D-D3B3-4C06-8199-8566CB3E7647}" type="datetimeFigureOut">
              <a:rPr lang="fr-FR" smtClean="0"/>
              <a:t>05/03/2016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5622788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idx="1"/>
          </p:nvPr>
        </p:nvSpPr>
        <p:spPr/>
        <p:txBody>
          <a:body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p:txBody>
          <a:bodyPr/>
          <a:lstStyle/>
          <a:p>
            <a:fld id="{0080337D-D3B3-4C06-8199-8566CB3E7647}" type="datetimeFigureOut">
              <a:rPr lang="fr-FR" smtClean="0"/>
              <a:t>05/03/2016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2724142050"/>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4406900"/>
            <a:ext cx="7772400" cy="1362075"/>
          </a:xfrm>
          <a:solidFill>
            <a:schemeClr val="bg2">
              <a:lumMod val="10000"/>
              <a:alpha val="54000"/>
            </a:schemeClr>
          </a:solidFill>
          <a:effectLst>
            <a:softEdge rad="63500"/>
          </a:effectLst>
        </p:spPr>
        <p:txBody>
          <a:bodyPr anchor="t"/>
          <a:lstStyle>
            <a:lvl1pPr algn="l">
              <a:defRPr sz="4000" b="1" cap="all"/>
            </a:lvl1pPr>
          </a:lstStyle>
          <a:p>
            <a:r>
              <a:rPr lang="fr-FR" dirty="0" smtClean="0"/>
              <a:t>Modifiez le style du titre</a:t>
            </a:r>
            <a:endParaRPr lang="fr-FR" dirty="0"/>
          </a:p>
        </p:txBody>
      </p:sp>
      <p:sp>
        <p:nvSpPr>
          <p:cNvPr id="3" name="Espace réservé du texte 2"/>
          <p:cNvSpPr>
            <a:spLocks noGrp="1"/>
          </p:cNvSpPr>
          <p:nvPr>
            <p:ph type="body" idx="1"/>
          </p:nvPr>
        </p:nvSpPr>
        <p:spPr>
          <a:xfrm>
            <a:off x="722313" y="2906713"/>
            <a:ext cx="7772400" cy="1500187"/>
          </a:xfrm>
          <a:solidFill>
            <a:schemeClr val="bg2">
              <a:lumMod val="10000"/>
              <a:alpha val="54000"/>
            </a:schemeClr>
          </a:solidFill>
          <a:effectLst>
            <a:softEdge rad="63500"/>
          </a:effectLst>
        </p:spPr>
        <p:txBody>
          <a:bodyPr anchor="b"/>
          <a:lstStyle>
            <a:lvl1pPr marL="0" indent="0">
              <a:buNone/>
              <a:defRPr sz="2000">
                <a:solidFill>
                  <a:schemeClr val="bg1"/>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dirty="0" smtClean="0"/>
              <a:t>Modifiez les styles du texte du masque</a:t>
            </a:r>
          </a:p>
        </p:txBody>
      </p:sp>
      <p:sp>
        <p:nvSpPr>
          <p:cNvPr id="4" name="Espace réservé de la date 3"/>
          <p:cNvSpPr>
            <a:spLocks noGrp="1"/>
          </p:cNvSpPr>
          <p:nvPr>
            <p:ph type="dt" sz="half" idx="10"/>
          </p:nvPr>
        </p:nvSpPr>
        <p:spPr/>
        <p:txBody>
          <a:bodyPr/>
          <a:lstStyle/>
          <a:p>
            <a:fld id="{0080337D-D3B3-4C06-8199-8566CB3E7647}" type="datetimeFigureOut">
              <a:rPr lang="fr-FR" smtClean="0"/>
              <a:t>05/03/2016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89319407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4" name="Espace réservé du contenu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5" name="Espace réservé de la date 4"/>
          <p:cNvSpPr>
            <a:spLocks noGrp="1"/>
          </p:cNvSpPr>
          <p:nvPr>
            <p:ph type="dt" sz="half" idx="10"/>
          </p:nvPr>
        </p:nvSpPr>
        <p:spPr/>
        <p:txBody>
          <a:bodyPr/>
          <a:lstStyle/>
          <a:p>
            <a:fld id="{0080337D-D3B3-4C06-8199-8566CB3E7647}" type="datetimeFigureOut">
              <a:rPr lang="fr-FR" smtClean="0"/>
              <a:t>05/03/2016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202340004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smtClean="0"/>
              <a:t>Modifiez le style du titre</a:t>
            </a:r>
            <a:endParaRPr lang="fr-FR"/>
          </a:p>
        </p:txBody>
      </p:sp>
      <p:sp>
        <p:nvSpPr>
          <p:cNvPr id="3" name="Espace réservé du texte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4" name="Espace réservé du contenu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u texte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6" name="Espace réservé du contenu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7" name="Espace réservé de la date 6"/>
          <p:cNvSpPr>
            <a:spLocks noGrp="1"/>
          </p:cNvSpPr>
          <p:nvPr>
            <p:ph type="dt" sz="half" idx="10"/>
          </p:nvPr>
        </p:nvSpPr>
        <p:spPr/>
        <p:txBody>
          <a:bodyPr/>
          <a:lstStyle/>
          <a:p>
            <a:fld id="{0080337D-D3B3-4C06-8199-8566CB3E7647}" type="datetimeFigureOut">
              <a:rPr lang="fr-FR" smtClean="0"/>
              <a:t>05/03/2016</a:t>
            </a:fld>
            <a:endParaRPr lang="fr-FR"/>
          </a:p>
        </p:txBody>
      </p:sp>
      <p:sp>
        <p:nvSpPr>
          <p:cNvPr id="8" name="Espace réservé du pied de page 7"/>
          <p:cNvSpPr>
            <a:spLocks noGrp="1"/>
          </p:cNvSpPr>
          <p:nvPr>
            <p:ph type="ftr" sz="quarter" idx="11"/>
          </p:nvPr>
        </p:nvSpPr>
        <p:spPr/>
        <p:txBody>
          <a:bodyPr/>
          <a:lstStyle/>
          <a:p>
            <a:endParaRPr lang="fr-FR"/>
          </a:p>
        </p:txBody>
      </p:sp>
      <p:sp>
        <p:nvSpPr>
          <p:cNvPr id="9" name="Espace réservé du numéro de diapositive 8"/>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123010573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Modifiez le style du titre</a:t>
            </a:r>
            <a:endParaRPr lang="fr-FR" dirty="0"/>
          </a:p>
        </p:txBody>
      </p:sp>
      <p:sp>
        <p:nvSpPr>
          <p:cNvPr id="3" name="Espace réservé de la date 2"/>
          <p:cNvSpPr>
            <a:spLocks noGrp="1"/>
          </p:cNvSpPr>
          <p:nvPr>
            <p:ph type="dt" sz="half" idx="10"/>
          </p:nvPr>
        </p:nvSpPr>
        <p:spPr/>
        <p:txBody>
          <a:bodyPr/>
          <a:lstStyle/>
          <a:p>
            <a:fld id="{0080337D-D3B3-4C06-8199-8566CB3E7647}" type="datetimeFigureOut">
              <a:rPr lang="fr-FR" smtClean="0"/>
              <a:t>05/03/2016</a:t>
            </a:fld>
            <a:endParaRPr lang="fr-FR"/>
          </a:p>
        </p:txBody>
      </p:sp>
      <p:sp>
        <p:nvSpPr>
          <p:cNvPr id="4" name="Espace réservé du pied de page 3"/>
          <p:cNvSpPr>
            <a:spLocks noGrp="1"/>
          </p:cNvSpPr>
          <p:nvPr>
            <p:ph type="ftr" sz="quarter" idx="11"/>
          </p:nvPr>
        </p:nvSpPr>
        <p:spPr/>
        <p:txBody>
          <a:bodyPr/>
          <a:lstStyle/>
          <a:p>
            <a:endParaRPr lang="fr-FR"/>
          </a:p>
        </p:txBody>
      </p:sp>
      <p:sp>
        <p:nvSpPr>
          <p:cNvPr id="5" name="Espace réservé du numéro de diapositive 4"/>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24324723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0080337D-D3B3-4C06-8199-8566CB3E7647}" type="datetimeFigureOut">
              <a:rPr lang="fr-FR" smtClean="0"/>
              <a:t>05/03/2016</a:t>
            </a:fld>
            <a:endParaRPr lang="fr-FR"/>
          </a:p>
        </p:txBody>
      </p:sp>
      <p:sp>
        <p:nvSpPr>
          <p:cNvPr id="3" name="Espace réservé du pied de page 2"/>
          <p:cNvSpPr>
            <a:spLocks noGrp="1"/>
          </p:cNvSpPr>
          <p:nvPr>
            <p:ph type="ftr" sz="quarter" idx="11"/>
          </p:nvPr>
        </p:nvSpPr>
        <p:spPr/>
        <p:txBody>
          <a:bodyPr/>
          <a:lstStyle/>
          <a:p>
            <a:endParaRPr lang="fr-FR"/>
          </a:p>
        </p:txBody>
      </p:sp>
      <p:sp>
        <p:nvSpPr>
          <p:cNvPr id="4" name="Espace réservé du numéro de diapositive 3"/>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813334612"/>
      </p:ext>
    </p:extLst>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0" y="273050"/>
            <a:ext cx="3008313" cy="1162050"/>
          </a:xfrm>
        </p:spPr>
        <p:txBody>
          <a:bodyPr anchor="b"/>
          <a:lstStyle>
            <a:lvl1pPr algn="l">
              <a:defRPr sz="2000" b="1"/>
            </a:lvl1pPr>
          </a:lstStyle>
          <a:p>
            <a:r>
              <a:rPr lang="fr-FR" smtClean="0"/>
              <a:t>Modifiez le style du titre</a:t>
            </a:r>
            <a:endParaRPr lang="fr-FR"/>
          </a:p>
        </p:txBody>
      </p:sp>
      <p:sp>
        <p:nvSpPr>
          <p:cNvPr id="3" name="Espace réservé du contenu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4" name="Espace réservé du texte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dirty="0" smtClean="0"/>
              <a:t>Modifiez les styles du texte du masque</a:t>
            </a:r>
          </a:p>
        </p:txBody>
      </p:sp>
      <p:sp>
        <p:nvSpPr>
          <p:cNvPr id="5" name="Espace réservé de la date 4"/>
          <p:cNvSpPr>
            <a:spLocks noGrp="1"/>
          </p:cNvSpPr>
          <p:nvPr>
            <p:ph type="dt" sz="half" idx="10"/>
          </p:nvPr>
        </p:nvSpPr>
        <p:spPr/>
        <p:txBody>
          <a:bodyPr/>
          <a:lstStyle/>
          <a:p>
            <a:fld id="{0080337D-D3B3-4C06-8199-8566CB3E7647}" type="datetimeFigureOut">
              <a:rPr lang="fr-FR" smtClean="0"/>
              <a:t>05/03/2016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81115076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4800600"/>
            <a:ext cx="5486400" cy="566738"/>
          </a:xfrm>
        </p:spPr>
        <p:txBody>
          <a:bodyPr anchor="b"/>
          <a:lstStyle>
            <a:lvl1pPr algn="l">
              <a:defRPr sz="2000" b="1"/>
            </a:lvl1pPr>
          </a:lstStyle>
          <a:p>
            <a:r>
              <a:rPr lang="fr-FR" smtClean="0"/>
              <a:t>Modifiez le style du titre</a:t>
            </a:r>
            <a:endParaRPr lang="fr-FR"/>
          </a:p>
        </p:txBody>
      </p:sp>
      <p:sp>
        <p:nvSpPr>
          <p:cNvPr id="3" name="Espace réservé pour une imag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a:p>
        </p:txBody>
      </p:sp>
      <p:sp>
        <p:nvSpPr>
          <p:cNvPr id="4" name="Espace réservé du texte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smtClean="0"/>
              <a:t>Modifiez les styles du texte du masque</a:t>
            </a:r>
          </a:p>
        </p:txBody>
      </p:sp>
      <p:sp>
        <p:nvSpPr>
          <p:cNvPr id="5" name="Espace réservé de la date 4"/>
          <p:cNvSpPr>
            <a:spLocks noGrp="1"/>
          </p:cNvSpPr>
          <p:nvPr>
            <p:ph type="dt" sz="half" idx="10"/>
          </p:nvPr>
        </p:nvSpPr>
        <p:spPr/>
        <p:txBody>
          <a:bodyPr/>
          <a:lstStyle/>
          <a:p>
            <a:fld id="{0080337D-D3B3-4C06-8199-8566CB3E7647}" type="datetimeFigureOut">
              <a:rPr lang="fr-FR" smtClean="0"/>
              <a:t>05/03/2016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77178723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74638"/>
            <a:ext cx="8229600" cy="114300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ctr">
            <a:normAutofit/>
          </a:bodyPr>
          <a:lstStyle/>
          <a:p>
            <a:r>
              <a:rPr lang="fr-FR" dirty="0" smtClean="0"/>
              <a:t>Modifiez le style du titre</a:t>
            </a:r>
            <a:endParaRPr lang="fr-FR" dirty="0"/>
          </a:p>
        </p:txBody>
      </p:sp>
      <p:sp>
        <p:nvSpPr>
          <p:cNvPr id="3" name="Espace réservé du texte 2"/>
          <p:cNvSpPr>
            <a:spLocks noGrp="1"/>
          </p:cNvSpPr>
          <p:nvPr>
            <p:ph type="body" idx="1"/>
          </p:nvPr>
        </p:nvSpPr>
        <p:spPr>
          <a:xfrm>
            <a:off x="467544" y="1700808"/>
            <a:ext cx="8229600" cy="4525963"/>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ormAutofit/>
          </a:body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4" name="Espace réservé de la date 3"/>
          <p:cNvSpPr>
            <a:spLocks noGrp="1"/>
          </p:cNvSpPr>
          <p:nvPr>
            <p:ph type="dt" sz="half" idx="2"/>
          </p:nvPr>
        </p:nvSpPr>
        <p:spPr>
          <a:xfrm>
            <a:off x="-8991" y="6483913"/>
            <a:ext cx="2133600" cy="365125"/>
          </a:xfrm>
          <a:prstGeom prst="rect">
            <a:avLst/>
          </a:prstGeom>
        </p:spPr>
        <p:txBody>
          <a:bodyPr vert="horz" lIns="91440" tIns="45720" rIns="91440" bIns="45720" rtlCol="0" anchor="ctr"/>
          <a:lstStyle>
            <a:lvl1pPr algn="l">
              <a:defRPr sz="1400" b="1">
                <a:solidFill>
                  <a:schemeClr val="tx1">
                    <a:lumMod val="65000"/>
                    <a:lumOff val="35000"/>
                  </a:schemeClr>
                </a:solidFill>
              </a:defRPr>
            </a:lvl1pPr>
          </a:lstStyle>
          <a:p>
            <a:r>
              <a:rPr lang="fr-FR" smtClean="0"/>
              <a:t>Ph. Dutour</a:t>
            </a:r>
            <a:endParaRPr lang="fr-FR" dirty="0"/>
          </a:p>
        </p:txBody>
      </p:sp>
      <p:sp>
        <p:nvSpPr>
          <p:cNvPr id="5" name="Espace réservé du pied de page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FR"/>
          </a:p>
        </p:txBody>
      </p:sp>
      <p:sp>
        <p:nvSpPr>
          <p:cNvPr id="6" name="Espace réservé du numéro de diapositive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0CC99884-04E0-474B-B193-145851957241}" type="slidenum">
              <a:rPr lang="fr-FR" smtClean="0"/>
              <a:t>‹N°›</a:t>
            </a:fld>
            <a:endParaRPr lang="fr-FR"/>
          </a:p>
        </p:txBody>
      </p:sp>
    </p:spTree>
    <p:extLst>
      <p:ext uri="{BB962C8B-B14F-4D97-AF65-F5344CB8AC3E}">
        <p14:creationId xmlns:p14="http://schemas.microsoft.com/office/powerpoint/2010/main" val="251484661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iming>
    <p:tnLst>
      <p:par>
        <p:cTn id="1" dur="indefinite" restart="never" nodeType="tmRoot"/>
      </p:par>
    </p:tnLst>
  </p:timing>
  <p:txStyles>
    <p:titleStyle>
      <a:lvl1pPr algn="ctr" defTabSz="914400" rtl="0" eaLnBrk="1" latinLnBrk="0" hangingPunct="1">
        <a:spcBef>
          <a:spcPct val="0"/>
        </a:spcBef>
        <a:buNone/>
        <a:defRPr sz="4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p:titleStyle>
    <p:body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8" Type="http://schemas.openxmlformats.org/officeDocument/2006/relationships/tags" Target="../tags/tag9.xml"/><Relationship Id="rId13" Type="http://schemas.openxmlformats.org/officeDocument/2006/relationships/tags" Target="../tags/tag14.xml"/><Relationship Id="rId18" Type="http://schemas.openxmlformats.org/officeDocument/2006/relationships/tags" Target="../tags/tag19.xml"/><Relationship Id="rId3" Type="http://schemas.openxmlformats.org/officeDocument/2006/relationships/tags" Target="../tags/tag4.xml"/><Relationship Id="rId21" Type="http://schemas.openxmlformats.org/officeDocument/2006/relationships/tags" Target="../tags/tag22.xml"/><Relationship Id="rId7" Type="http://schemas.openxmlformats.org/officeDocument/2006/relationships/tags" Target="../tags/tag8.xml"/><Relationship Id="rId12" Type="http://schemas.openxmlformats.org/officeDocument/2006/relationships/tags" Target="../tags/tag13.xml"/><Relationship Id="rId17" Type="http://schemas.openxmlformats.org/officeDocument/2006/relationships/tags" Target="../tags/tag18.xml"/><Relationship Id="rId2" Type="http://schemas.openxmlformats.org/officeDocument/2006/relationships/tags" Target="../tags/tag3.xml"/><Relationship Id="rId16" Type="http://schemas.openxmlformats.org/officeDocument/2006/relationships/tags" Target="../tags/tag17.xml"/><Relationship Id="rId20" Type="http://schemas.openxmlformats.org/officeDocument/2006/relationships/tags" Target="../tags/tag21.xml"/><Relationship Id="rId1" Type="http://schemas.openxmlformats.org/officeDocument/2006/relationships/tags" Target="../tags/tag2.xml"/><Relationship Id="rId6" Type="http://schemas.openxmlformats.org/officeDocument/2006/relationships/tags" Target="../tags/tag7.xml"/><Relationship Id="rId11" Type="http://schemas.openxmlformats.org/officeDocument/2006/relationships/tags" Target="../tags/tag12.xml"/><Relationship Id="rId5" Type="http://schemas.openxmlformats.org/officeDocument/2006/relationships/tags" Target="../tags/tag6.xml"/><Relationship Id="rId15" Type="http://schemas.openxmlformats.org/officeDocument/2006/relationships/tags" Target="../tags/tag16.xml"/><Relationship Id="rId23" Type="http://schemas.openxmlformats.org/officeDocument/2006/relationships/slideLayout" Target="../slideLayouts/slideLayout2.xml"/><Relationship Id="rId10" Type="http://schemas.openxmlformats.org/officeDocument/2006/relationships/tags" Target="../tags/tag11.xml"/><Relationship Id="rId19" Type="http://schemas.openxmlformats.org/officeDocument/2006/relationships/tags" Target="../tags/tag20.xml"/><Relationship Id="rId4" Type="http://schemas.openxmlformats.org/officeDocument/2006/relationships/tags" Target="../tags/tag5.xml"/><Relationship Id="rId9" Type="http://schemas.openxmlformats.org/officeDocument/2006/relationships/tags" Target="../tags/tag10.xml"/><Relationship Id="rId14" Type="http://schemas.openxmlformats.org/officeDocument/2006/relationships/tags" Target="../tags/tag15.xml"/><Relationship Id="rId22" Type="http://schemas.openxmlformats.org/officeDocument/2006/relationships/tags" Target="../tags/tag2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8" Type="http://schemas.openxmlformats.org/officeDocument/2006/relationships/tags" Target="../tags/tag31.xml"/><Relationship Id="rId13" Type="http://schemas.openxmlformats.org/officeDocument/2006/relationships/tags" Target="../tags/tag36.xml"/><Relationship Id="rId18" Type="http://schemas.openxmlformats.org/officeDocument/2006/relationships/tags" Target="../tags/tag41.xml"/><Relationship Id="rId3" Type="http://schemas.openxmlformats.org/officeDocument/2006/relationships/tags" Target="../tags/tag26.xml"/><Relationship Id="rId21" Type="http://schemas.openxmlformats.org/officeDocument/2006/relationships/tags" Target="../tags/tag44.xml"/><Relationship Id="rId7" Type="http://schemas.openxmlformats.org/officeDocument/2006/relationships/tags" Target="../tags/tag30.xml"/><Relationship Id="rId12" Type="http://schemas.openxmlformats.org/officeDocument/2006/relationships/tags" Target="../tags/tag35.xml"/><Relationship Id="rId17" Type="http://schemas.openxmlformats.org/officeDocument/2006/relationships/tags" Target="../tags/tag40.xml"/><Relationship Id="rId25" Type="http://schemas.openxmlformats.org/officeDocument/2006/relationships/image" Target="../media/image3.png"/><Relationship Id="rId2" Type="http://schemas.openxmlformats.org/officeDocument/2006/relationships/tags" Target="../tags/tag25.xml"/><Relationship Id="rId16" Type="http://schemas.openxmlformats.org/officeDocument/2006/relationships/tags" Target="../tags/tag39.xml"/><Relationship Id="rId20" Type="http://schemas.openxmlformats.org/officeDocument/2006/relationships/tags" Target="../tags/tag43.xml"/><Relationship Id="rId1" Type="http://schemas.openxmlformats.org/officeDocument/2006/relationships/tags" Target="../tags/tag24.xml"/><Relationship Id="rId6" Type="http://schemas.openxmlformats.org/officeDocument/2006/relationships/tags" Target="../tags/tag29.xml"/><Relationship Id="rId11" Type="http://schemas.openxmlformats.org/officeDocument/2006/relationships/tags" Target="../tags/tag34.xml"/><Relationship Id="rId24" Type="http://schemas.openxmlformats.org/officeDocument/2006/relationships/notesSlide" Target="../notesSlides/notesSlide7.xml"/><Relationship Id="rId5" Type="http://schemas.openxmlformats.org/officeDocument/2006/relationships/tags" Target="../tags/tag28.xml"/><Relationship Id="rId15" Type="http://schemas.openxmlformats.org/officeDocument/2006/relationships/tags" Target="../tags/tag38.xml"/><Relationship Id="rId23" Type="http://schemas.openxmlformats.org/officeDocument/2006/relationships/slideLayout" Target="../slideLayouts/slideLayout2.xml"/><Relationship Id="rId10" Type="http://schemas.openxmlformats.org/officeDocument/2006/relationships/tags" Target="../tags/tag33.xml"/><Relationship Id="rId19" Type="http://schemas.openxmlformats.org/officeDocument/2006/relationships/tags" Target="../tags/tag42.xml"/><Relationship Id="rId4" Type="http://schemas.openxmlformats.org/officeDocument/2006/relationships/tags" Target="../tags/tag27.xml"/><Relationship Id="rId9" Type="http://schemas.openxmlformats.org/officeDocument/2006/relationships/tags" Target="../tags/tag32.xml"/><Relationship Id="rId14" Type="http://schemas.openxmlformats.org/officeDocument/2006/relationships/tags" Target="../tags/tag37.xml"/><Relationship Id="rId22" Type="http://schemas.openxmlformats.org/officeDocument/2006/relationships/tags" Target="../tags/tag45.xml"/></Relationships>
</file>

<file path=ppt/slides/_rels/slide19.xml.rels><?xml version="1.0" encoding="UTF-8" standalone="yes"?>
<Relationships xmlns="http://schemas.openxmlformats.org/package/2006/relationships"><Relationship Id="rId8" Type="http://schemas.openxmlformats.org/officeDocument/2006/relationships/tags" Target="../tags/tag53.xml"/><Relationship Id="rId13" Type="http://schemas.openxmlformats.org/officeDocument/2006/relationships/tags" Target="../tags/tag58.xml"/><Relationship Id="rId18" Type="http://schemas.openxmlformats.org/officeDocument/2006/relationships/tags" Target="../tags/tag63.xml"/><Relationship Id="rId3" Type="http://schemas.openxmlformats.org/officeDocument/2006/relationships/tags" Target="../tags/tag48.xml"/><Relationship Id="rId21" Type="http://schemas.openxmlformats.org/officeDocument/2006/relationships/tags" Target="../tags/tag66.xml"/><Relationship Id="rId7" Type="http://schemas.openxmlformats.org/officeDocument/2006/relationships/tags" Target="../tags/tag52.xml"/><Relationship Id="rId12" Type="http://schemas.openxmlformats.org/officeDocument/2006/relationships/tags" Target="../tags/tag57.xml"/><Relationship Id="rId17" Type="http://schemas.openxmlformats.org/officeDocument/2006/relationships/tags" Target="../tags/tag62.xml"/><Relationship Id="rId25" Type="http://schemas.openxmlformats.org/officeDocument/2006/relationships/image" Target="../media/image3.png"/><Relationship Id="rId2" Type="http://schemas.openxmlformats.org/officeDocument/2006/relationships/tags" Target="../tags/tag47.xml"/><Relationship Id="rId16" Type="http://schemas.openxmlformats.org/officeDocument/2006/relationships/tags" Target="../tags/tag61.xml"/><Relationship Id="rId20" Type="http://schemas.openxmlformats.org/officeDocument/2006/relationships/tags" Target="../tags/tag65.xml"/><Relationship Id="rId1" Type="http://schemas.openxmlformats.org/officeDocument/2006/relationships/tags" Target="../tags/tag46.xml"/><Relationship Id="rId6" Type="http://schemas.openxmlformats.org/officeDocument/2006/relationships/tags" Target="../tags/tag51.xml"/><Relationship Id="rId11" Type="http://schemas.openxmlformats.org/officeDocument/2006/relationships/tags" Target="../tags/tag56.xml"/><Relationship Id="rId24" Type="http://schemas.openxmlformats.org/officeDocument/2006/relationships/notesSlide" Target="../notesSlides/notesSlide8.xml"/><Relationship Id="rId5" Type="http://schemas.openxmlformats.org/officeDocument/2006/relationships/tags" Target="../tags/tag50.xml"/><Relationship Id="rId15" Type="http://schemas.openxmlformats.org/officeDocument/2006/relationships/tags" Target="../tags/tag60.xml"/><Relationship Id="rId23" Type="http://schemas.openxmlformats.org/officeDocument/2006/relationships/slideLayout" Target="../slideLayouts/slideLayout2.xml"/><Relationship Id="rId10" Type="http://schemas.openxmlformats.org/officeDocument/2006/relationships/tags" Target="../tags/tag55.xml"/><Relationship Id="rId19" Type="http://schemas.openxmlformats.org/officeDocument/2006/relationships/tags" Target="../tags/tag64.xml"/><Relationship Id="rId4" Type="http://schemas.openxmlformats.org/officeDocument/2006/relationships/tags" Target="../tags/tag49.xml"/><Relationship Id="rId9" Type="http://schemas.openxmlformats.org/officeDocument/2006/relationships/tags" Target="../tags/tag54.xml"/><Relationship Id="rId14" Type="http://schemas.openxmlformats.org/officeDocument/2006/relationships/tags" Target="../tags/tag59.xml"/><Relationship Id="rId22" Type="http://schemas.openxmlformats.org/officeDocument/2006/relationships/tags" Target="../tags/tag67.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3" Type="http://schemas.openxmlformats.org/officeDocument/2006/relationships/tags" Target="../tags/tag80.xml"/><Relationship Id="rId18" Type="http://schemas.openxmlformats.org/officeDocument/2006/relationships/tags" Target="../tags/tag85.xml"/><Relationship Id="rId26" Type="http://schemas.openxmlformats.org/officeDocument/2006/relationships/tags" Target="../tags/tag93.xml"/><Relationship Id="rId21" Type="http://schemas.openxmlformats.org/officeDocument/2006/relationships/tags" Target="../tags/tag88.xml"/><Relationship Id="rId34" Type="http://schemas.openxmlformats.org/officeDocument/2006/relationships/tags" Target="../tags/tag101.xml"/><Relationship Id="rId7" Type="http://schemas.openxmlformats.org/officeDocument/2006/relationships/tags" Target="../tags/tag74.xml"/><Relationship Id="rId12" Type="http://schemas.openxmlformats.org/officeDocument/2006/relationships/tags" Target="../tags/tag79.xml"/><Relationship Id="rId17" Type="http://schemas.openxmlformats.org/officeDocument/2006/relationships/tags" Target="../tags/tag84.xml"/><Relationship Id="rId25" Type="http://schemas.openxmlformats.org/officeDocument/2006/relationships/tags" Target="../tags/tag92.xml"/><Relationship Id="rId33" Type="http://schemas.openxmlformats.org/officeDocument/2006/relationships/tags" Target="../tags/tag100.xml"/><Relationship Id="rId2" Type="http://schemas.openxmlformats.org/officeDocument/2006/relationships/tags" Target="../tags/tag69.xml"/><Relationship Id="rId16" Type="http://schemas.openxmlformats.org/officeDocument/2006/relationships/tags" Target="../tags/tag83.xml"/><Relationship Id="rId20" Type="http://schemas.openxmlformats.org/officeDocument/2006/relationships/tags" Target="../tags/tag87.xml"/><Relationship Id="rId29" Type="http://schemas.openxmlformats.org/officeDocument/2006/relationships/tags" Target="../tags/tag96.xml"/><Relationship Id="rId1" Type="http://schemas.openxmlformats.org/officeDocument/2006/relationships/tags" Target="../tags/tag68.xml"/><Relationship Id="rId6" Type="http://schemas.openxmlformats.org/officeDocument/2006/relationships/tags" Target="../tags/tag73.xml"/><Relationship Id="rId11" Type="http://schemas.openxmlformats.org/officeDocument/2006/relationships/tags" Target="../tags/tag78.xml"/><Relationship Id="rId24" Type="http://schemas.openxmlformats.org/officeDocument/2006/relationships/tags" Target="../tags/tag91.xml"/><Relationship Id="rId32" Type="http://schemas.openxmlformats.org/officeDocument/2006/relationships/tags" Target="../tags/tag99.xml"/><Relationship Id="rId37" Type="http://schemas.openxmlformats.org/officeDocument/2006/relationships/image" Target="../media/image3.png"/><Relationship Id="rId5" Type="http://schemas.openxmlformats.org/officeDocument/2006/relationships/tags" Target="../tags/tag72.xml"/><Relationship Id="rId15" Type="http://schemas.openxmlformats.org/officeDocument/2006/relationships/tags" Target="../tags/tag82.xml"/><Relationship Id="rId23" Type="http://schemas.openxmlformats.org/officeDocument/2006/relationships/tags" Target="../tags/tag90.xml"/><Relationship Id="rId28" Type="http://schemas.openxmlformats.org/officeDocument/2006/relationships/tags" Target="../tags/tag95.xml"/><Relationship Id="rId36" Type="http://schemas.openxmlformats.org/officeDocument/2006/relationships/notesSlide" Target="../notesSlides/notesSlide9.xml"/><Relationship Id="rId10" Type="http://schemas.openxmlformats.org/officeDocument/2006/relationships/tags" Target="../tags/tag77.xml"/><Relationship Id="rId19" Type="http://schemas.openxmlformats.org/officeDocument/2006/relationships/tags" Target="../tags/tag86.xml"/><Relationship Id="rId31" Type="http://schemas.openxmlformats.org/officeDocument/2006/relationships/tags" Target="../tags/tag98.xml"/><Relationship Id="rId4" Type="http://schemas.openxmlformats.org/officeDocument/2006/relationships/tags" Target="../tags/tag71.xml"/><Relationship Id="rId9" Type="http://schemas.openxmlformats.org/officeDocument/2006/relationships/tags" Target="../tags/tag76.xml"/><Relationship Id="rId14" Type="http://schemas.openxmlformats.org/officeDocument/2006/relationships/tags" Target="../tags/tag81.xml"/><Relationship Id="rId22" Type="http://schemas.openxmlformats.org/officeDocument/2006/relationships/tags" Target="../tags/tag89.xml"/><Relationship Id="rId27" Type="http://schemas.openxmlformats.org/officeDocument/2006/relationships/tags" Target="../tags/tag94.xml"/><Relationship Id="rId30" Type="http://schemas.openxmlformats.org/officeDocument/2006/relationships/tags" Target="../tags/tag97.xml"/><Relationship Id="rId35" Type="http://schemas.openxmlformats.org/officeDocument/2006/relationships/slideLayout" Target="../slideLayouts/slideLayout2.xml"/><Relationship Id="rId8" Type="http://schemas.openxmlformats.org/officeDocument/2006/relationships/tags" Target="../tags/tag75.xml"/><Relationship Id="rId3" Type="http://schemas.openxmlformats.org/officeDocument/2006/relationships/tags" Target="../tags/tag70.xml"/></Relationships>
</file>

<file path=ppt/slides/_rels/slide21.xml.rels><?xml version="1.0" encoding="UTF-8" standalone="yes"?>
<Relationships xmlns="http://schemas.openxmlformats.org/package/2006/relationships"><Relationship Id="rId13" Type="http://schemas.openxmlformats.org/officeDocument/2006/relationships/tags" Target="../tags/tag114.xml"/><Relationship Id="rId18" Type="http://schemas.openxmlformats.org/officeDocument/2006/relationships/tags" Target="../tags/tag119.xml"/><Relationship Id="rId26" Type="http://schemas.openxmlformats.org/officeDocument/2006/relationships/tags" Target="../tags/tag127.xml"/><Relationship Id="rId21" Type="http://schemas.openxmlformats.org/officeDocument/2006/relationships/tags" Target="../tags/tag122.xml"/><Relationship Id="rId34" Type="http://schemas.openxmlformats.org/officeDocument/2006/relationships/tags" Target="../tags/tag135.xml"/><Relationship Id="rId7" Type="http://schemas.openxmlformats.org/officeDocument/2006/relationships/tags" Target="../tags/tag108.xml"/><Relationship Id="rId12" Type="http://schemas.openxmlformats.org/officeDocument/2006/relationships/tags" Target="../tags/tag113.xml"/><Relationship Id="rId17" Type="http://schemas.openxmlformats.org/officeDocument/2006/relationships/tags" Target="../tags/tag118.xml"/><Relationship Id="rId25" Type="http://schemas.openxmlformats.org/officeDocument/2006/relationships/tags" Target="../tags/tag126.xml"/><Relationship Id="rId33" Type="http://schemas.openxmlformats.org/officeDocument/2006/relationships/tags" Target="../tags/tag134.xml"/><Relationship Id="rId38" Type="http://schemas.openxmlformats.org/officeDocument/2006/relationships/image" Target="../media/image3.png"/><Relationship Id="rId2" Type="http://schemas.openxmlformats.org/officeDocument/2006/relationships/tags" Target="../tags/tag103.xml"/><Relationship Id="rId16" Type="http://schemas.openxmlformats.org/officeDocument/2006/relationships/tags" Target="../tags/tag117.xml"/><Relationship Id="rId20" Type="http://schemas.openxmlformats.org/officeDocument/2006/relationships/tags" Target="../tags/tag121.xml"/><Relationship Id="rId29" Type="http://schemas.openxmlformats.org/officeDocument/2006/relationships/tags" Target="../tags/tag130.xml"/><Relationship Id="rId1" Type="http://schemas.openxmlformats.org/officeDocument/2006/relationships/tags" Target="../tags/tag102.xml"/><Relationship Id="rId6" Type="http://schemas.openxmlformats.org/officeDocument/2006/relationships/tags" Target="../tags/tag107.xml"/><Relationship Id="rId11" Type="http://schemas.openxmlformats.org/officeDocument/2006/relationships/tags" Target="../tags/tag112.xml"/><Relationship Id="rId24" Type="http://schemas.openxmlformats.org/officeDocument/2006/relationships/tags" Target="../tags/tag125.xml"/><Relationship Id="rId32" Type="http://schemas.openxmlformats.org/officeDocument/2006/relationships/tags" Target="../tags/tag133.xml"/><Relationship Id="rId37" Type="http://schemas.openxmlformats.org/officeDocument/2006/relationships/notesSlide" Target="../notesSlides/notesSlide10.xml"/><Relationship Id="rId5" Type="http://schemas.openxmlformats.org/officeDocument/2006/relationships/tags" Target="../tags/tag106.xml"/><Relationship Id="rId15" Type="http://schemas.openxmlformats.org/officeDocument/2006/relationships/tags" Target="../tags/tag116.xml"/><Relationship Id="rId23" Type="http://schemas.openxmlformats.org/officeDocument/2006/relationships/tags" Target="../tags/tag124.xml"/><Relationship Id="rId28" Type="http://schemas.openxmlformats.org/officeDocument/2006/relationships/tags" Target="../tags/tag129.xml"/><Relationship Id="rId36" Type="http://schemas.openxmlformats.org/officeDocument/2006/relationships/slideLayout" Target="../slideLayouts/slideLayout2.xml"/><Relationship Id="rId10" Type="http://schemas.openxmlformats.org/officeDocument/2006/relationships/tags" Target="../tags/tag111.xml"/><Relationship Id="rId19" Type="http://schemas.openxmlformats.org/officeDocument/2006/relationships/tags" Target="../tags/tag120.xml"/><Relationship Id="rId31" Type="http://schemas.openxmlformats.org/officeDocument/2006/relationships/tags" Target="../tags/tag132.xml"/><Relationship Id="rId4" Type="http://schemas.openxmlformats.org/officeDocument/2006/relationships/tags" Target="../tags/tag105.xml"/><Relationship Id="rId9" Type="http://schemas.openxmlformats.org/officeDocument/2006/relationships/tags" Target="../tags/tag110.xml"/><Relationship Id="rId14" Type="http://schemas.openxmlformats.org/officeDocument/2006/relationships/tags" Target="../tags/tag115.xml"/><Relationship Id="rId22" Type="http://schemas.openxmlformats.org/officeDocument/2006/relationships/tags" Target="../tags/tag123.xml"/><Relationship Id="rId27" Type="http://schemas.openxmlformats.org/officeDocument/2006/relationships/tags" Target="../tags/tag128.xml"/><Relationship Id="rId30" Type="http://schemas.openxmlformats.org/officeDocument/2006/relationships/tags" Target="../tags/tag131.xml"/><Relationship Id="rId35" Type="http://schemas.openxmlformats.org/officeDocument/2006/relationships/tags" Target="../tags/tag136.xml"/><Relationship Id="rId8" Type="http://schemas.openxmlformats.org/officeDocument/2006/relationships/tags" Target="../tags/tag109.xml"/><Relationship Id="rId3" Type="http://schemas.openxmlformats.org/officeDocument/2006/relationships/tags" Target="../tags/tag104.xml"/></Relationships>
</file>

<file path=ppt/slides/_rels/slide22.xml.rels><?xml version="1.0" encoding="UTF-8" standalone="yes"?>
<Relationships xmlns="http://schemas.openxmlformats.org/package/2006/relationships"><Relationship Id="rId13" Type="http://schemas.openxmlformats.org/officeDocument/2006/relationships/tags" Target="../tags/tag149.xml"/><Relationship Id="rId18" Type="http://schemas.openxmlformats.org/officeDocument/2006/relationships/tags" Target="../tags/tag154.xml"/><Relationship Id="rId26" Type="http://schemas.openxmlformats.org/officeDocument/2006/relationships/tags" Target="../tags/tag162.xml"/><Relationship Id="rId21" Type="http://schemas.openxmlformats.org/officeDocument/2006/relationships/tags" Target="../tags/tag157.xml"/><Relationship Id="rId34" Type="http://schemas.openxmlformats.org/officeDocument/2006/relationships/tags" Target="../tags/tag170.xml"/><Relationship Id="rId7" Type="http://schemas.openxmlformats.org/officeDocument/2006/relationships/tags" Target="../tags/tag143.xml"/><Relationship Id="rId12" Type="http://schemas.openxmlformats.org/officeDocument/2006/relationships/tags" Target="../tags/tag148.xml"/><Relationship Id="rId17" Type="http://schemas.openxmlformats.org/officeDocument/2006/relationships/tags" Target="../tags/tag153.xml"/><Relationship Id="rId25" Type="http://schemas.openxmlformats.org/officeDocument/2006/relationships/tags" Target="../tags/tag161.xml"/><Relationship Id="rId33" Type="http://schemas.openxmlformats.org/officeDocument/2006/relationships/tags" Target="../tags/tag169.xml"/><Relationship Id="rId2" Type="http://schemas.openxmlformats.org/officeDocument/2006/relationships/tags" Target="../tags/tag138.xml"/><Relationship Id="rId16" Type="http://schemas.openxmlformats.org/officeDocument/2006/relationships/tags" Target="../tags/tag152.xml"/><Relationship Id="rId20" Type="http://schemas.openxmlformats.org/officeDocument/2006/relationships/tags" Target="../tags/tag156.xml"/><Relationship Id="rId29" Type="http://schemas.openxmlformats.org/officeDocument/2006/relationships/tags" Target="../tags/tag165.xml"/><Relationship Id="rId1" Type="http://schemas.openxmlformats.org/officeDocument/2006/relationships/tags" Target="../tags/tag137.xml"/><Relationship Id="rId6" Type="http://schemas.openxmlformats.org/officeDocument/2006/relationships/tags" Target="../tags/tag142.xml"/><Relationship Id="rId11" Type="http://schemas.openxmlformats.org/officeDocument/2006/relationships/tags" Target="../tags/tag147.xml"/><Relationship Id="rId24" Type="http://schemas.openxmlformats.org/officeDocument/2006/relationships/tags" Target="../tags/tag160.xml"/><Relationship Id="rId32" Type="http://schemas.openxmlformats.org/officeDocument/2006/relationships/tags" Target="../tags/tag168.xml"/><Relationship Id="rId37" Type="http://schemas.openxmlformats.org/officeDocument/2006/relationships/image" Target="../media/image3.png"/><Relationship Id="rId5" Type="http://schemas.openxmlformats.org/officeDocument/2006/relationships/tags" Target="../tags/tag141.xml"/><Relationship Id="rId15" Type="http://schemas.openxmlformats.org/officeDocument/2006/relationships/tags" Target="../tags/tag151.xml"/><Relationship Id="rId23" Type="http://schemas.openxmlformats.org/officeDocument/2006/relationships/tags" Target="../tags/tag159.xml"/><Relationship Id="rId28" Type="http://schemas.openxmlformats.org/officeDocument/2006/relationships/tags" Target="../tags/tag164.xml"/><Relationship Id="rId36" Type="http://schemas.openxmlformats.org/officeDocument/2006/relationships/notesSlide" Target="../notesSlides/notesSlide11.xml"/><Relationship Id="rId10" Type="http://schemas.openxmlformats.org/officeDocument/2006/relationships/tags" Target="../tags/tag146.xml"/><Relationship Id="rId19" Type="http://schemas.openxmlformats.org/officeDocument/2006/relationships/tags" Target="../tags/tag155.xml"/><Relationship Id="rId31" Type="http://schemas.openxmlformats.org/officeDocument/2006/relationships/tags" Target="../tags/tag167.xml"/><Relationship Id="rId4" Type="http://schemas.openxmlformats.org/officeDocument/2006/relationships/tags" Target="../tags/tag140.xml"/><Relationship Id="rId9" Type="http://schemas.openxmlformats.org/officeDocument/2006/relationships/tags" Target="../tags/tag145.xml"/><Relationship Id="rId14" Type="http://schemas.openxmlformats.org/officeDocument/2006/relationships/tags" Target="../tags/tag150.xml"/><Relationship Id="rId22" Type="http://schemas.openxmlformats.org/officeDocument/2006/relationships/tags" Target="../tags/tag158.xml"/><Relationship Id="rId27" Type="http://schemas.openxmlformats.org/officeDocument/2006/relationships/tags" Target="../tags/tag163.xml"/><Relationship Id="rId30" Type="http://schemas.openxmlformats.org/officeDocument/2006/relationships/tags" Target="../tags/tag166.xml"/><Relationship Id="rId35" Type="http://schemas.openxmlformats.org/officeDocument/2006/relationships/slideLayout" Target="../slideLayouts/slideLayout2.xml"/><Relationship Id="rId8" Type="http://schemas.openxmlformats.org/officeDocument/2006/relationships/tags" Target="../tags/tag144.xml"/><Relationship Id="rId3" Type="http://schemas.openxmlformats.org/officeDocument/2006/relationships/tags" Target="../tags/tag139.xml"/></Relationships>
</file>

<file path=ppt/slides/_rels/slide23.xml.rels><?xml version="1.0" encoding="UTF-8" standalone="yes"?>
<Relationships xmlns="http://schemas.openxmlformats.org/package/2006/relationships"><Relationship Id="rId8" Type="http://schemas.openxmlformats.org/officeDocument/2006/relationships/tags" Target="../tags/tag178.xml"/><Relationship Id="rId13" Type="http://schemas.openxmlformats.org/officeDocument/2006/relationships/tags" Target="../tags/tag183.xml"/><Relationship Id="rId18" Type="http://schemas.openxmlformats.org/officeDocument/2006/relationships/tags" Target="../tags/tag188.xml"/><Relationship Id="rId3" Type="http://schemas.openxmlformats.org/officeDocument/2006/relationships/tags" Target="../tags/tag173.xml"/><Relationship Id="rId21" Type="http://schemas.openxmlformats.org/officeDocument/2006/relationships/tags" Target="../tags/tag191.xml"/><Relationship Id="rId7" Type="http://schemas.openxmlformats.org/officeDocument/2006/relationships/tags" Target="../tags/tag177.xml"/><Relationship Id="rId12" Type="http://schemas.openxmlformats.org/officeDocument/2006/relationships/tags" Target="../tags/tag182.xml"/><Relationship Id="rId17" Type="http://schemas.openxmlformats.org/officeDocument/2006/relationships/tags" Target="../tags/tag187.xml"/><Relationship Id="rId25" Type="http://schemas.openxmlformats.org/officeDocument/2006/relationships/image" Target="../media/image3.png"/><Relationship Id="rId2" Type="http://schemas.openxmlformats.org/officeDocument/2006/relationships/tags" Target="../tags/tag172.xml"/><Relationship Id="rId16" Type="http://schemas.openxmlformats.org/officeDocument/2006/relationships/tags" Target="../tags/tag186.xml"/><Relationship Id="rId20" Type="http://schemas.openxmlformats.org/officeDocument/2006/relationships/tags" Target="../tags/tag190.xml"/><Relationship Id="rId1" Type="http://schemas.openxmlformats.org/officeDocument/2006/relationships/tags" Target="../tags/tag171.xml"/><Relationship Id="rId6" Type="http://schemas.openxmlformats.org/officeDocument/2006/relationships/tags" Target="../tags/tag176.xml"/><Relationship Id="rId11" Type="http://schemas.openxmlformats.org/officeDocument/2006/relationships/tags" Target="../tags/tag181.xml"/><Relationship Id="rId24" Type="http://schemas.openxmlformats.org/officeDocument/2006/relationships/notesSlide" Target="../notesSlides/notesSlide12.xml"/><Relationship Id="rId5" Type="http://schemas.openxmlformats.org/officeDocument/2006/relationships/tags" Target="../tags/tag175.xml"/><Relationship Id="rId15" Type="http://schemas.openxmlformats.org/officeDocument/2006/relationships/tags" Target="../tags/tag185.xml"/><Relationship Id="rId23" Type="http://schemas.openxmlformats.org/officeDocument/2006/relationships/slideLayout" Target="../slideLayouts/slideLayout2.xml"/><Relationship Id="rId10" Type="http://schemas.openxmlformats.org/officeDocument/2006/relationships/tags" Target="../tags/tag180.xml"/><Relationship Id="rId19" Type="http://schemas.openxmlformats.org/officeDocument/2006/relationships/tags" Target="../tags/tag189.xml"/><Relationship Id="rId4" Type="http://schemas.openxmlformats.org/officeDocument/2006/relationships/tags" Target="../tags/tag174.xml"/><Relationship Id="rId9" Type="http://schemas.openxmlformats.org/officeDocument/2006/relationships/tags" Target="../tags/tag179.xml"/><Relationship Id="rId14" Type="http://schemas.openxmlformats.org/officeDocument/2006/relationships/tags" Target="../tags/tag184.xml"/><Relationship Id="rId22" Type="http://schemas.openxmlformats.org/officeDocument/2006/relationships/tags" Target="../tags/tag192.xml"/></Relationships>
</file>

<file path=ppt/slides/_rels/slide24.xml.rels><?xml version="1.0" encoding="UTF-8" standalone="yes"?>
<Relationships xmlns="http://schemas.openxmlformats.org/package/2006/relationships"><Relationship Id="rId8" Type="http://schemas.openxmlformats.org/officeDocument/2006/relationships/tags" Target="../tags/tag200.xml"/><Relationship Id="rId13" Type="http://schemas.openxmlformats.org/officeDocument/2006/relationships/tags" Target="../tags/tag205.xml"/><Relationship Id="rId18" Type="http://schemas.openxmlformats.org/officeDocument/2006/relationships/tags" Target="../tags/tag210.xml"/><Relationship Id="rId3" Type="http://schemas.openxmlformats.org/officeDocument/2006/relationships/tags" Target="../tags/tag195.xml"/><Relationship Id="rId21" Type="http://schemas.openxmlformats.org/officeDocument/2006/relationships/tags" Target="../tags/tag213.xml"/><Relationship Id="rId7" Type="http://schemas.openxmlformats.org/officeDocument/2006/relationships/tags" Target="../tags/tag199.xml"/><Relationship Id="rId12" Type="http://schemas.openxmlformats.org/officeDocument/2006/relationships/tags" Target="../tags/tag204.xml"/><Relationship Id="rId17" Type="http://schemas.openxmlformats.org/officeDocument/2006/relationships/tags" Target="../tags/tag209.xml"/><Relationship Id="rId25" Type="http://schemas.openxmlformats.org/officeDocument/2006/relationships/image" Target="../media/image3.png"/><Relationship Id="rId2" Type="http://schemas.openxmlformats.org/officeDocument/2006/relationships/tags" Target="../tags/tag194.xml"/><Relationship Id="rId16" Type="http://schemas.openxmlformats.org/officeDocument/2006/relationships/tags" Target="../tags/tag208.xml"/><Relationship Id="rId20" Type="http://schemas.openxmlformats.org/officeDocument/2006/relationships/tags" Target="../tags/tag212.xml"/><Relationship Id="rId1" Type="http://schemas.openxmlformats.org/officeDocument/2006/relationships/tags" Target="../tags/tag193.xml"/><Relationship Id="rId6" Type="http://schemas.openxmlformats.org/officeDocument/2006/relationships/tags" Target="../tags/tag198.xml"/><Relationship Id="rId11" Type="http://schemas.openxmlformats.org/officeDocument/2006/relationships/tags" Target="../tags/tag203.xml"/><Relationship Id="rId24" Type="http://schemas.openxmlformats.org/officeDocument/2006/relationships/notesSlide" Target="../notesSlides/notesSlide13.xml"/><Relationship Id="rId5" Type="http://schemas.openxmlformats.org/officeDocument/2006/relationships/tags" Target="../tags/tag197.xml"/><Relationship Id="rId15" Type="http://schemas.openxmlformats.org/officeDocument/2006/relationships/tags" Target="../tags/tag207.xml"/><Relationship Id="rId23" Type="http://schemas.openxmlformats.org/officeDocument/2006/relationships/slideLayout" Target="../slideLayouts/slideLayout2.xml"/><Relationship Id="rId10" Type="http://schemas.openxmlformats.org/officeDocument/2006/relationships/tags" Target="../tags/tag202.xml"/><Relationship Id="rId19" Type="http://schemas.openxmlformats.org/officeDocument/2006/relationships/tags" Target="../tags/tag211.xml"/><Relationship Id="rId4" Type="http://schemas.openxmlformats.org/officeDocument/2006/relationships/tags" Target="../tags/tag196.xml"/><Relationship Id="rId9" Type="http://schemas.openxmlformats.org/officeDocument/2006/relationships/tags" Target="../tags/tag201.xml"/><Relationship Id="rId14" Type="http://schemas.openxmlformats.org/officeDocument/2006/relationships/tags" Target="../tags/tag206.xml"/><Relationship Id="rId22" Type="http://schemas.openxmlformats.org/officeDocument/2006/relationships/tags" Target="../tags/tag214.xml"/></Relationships>
</file>

<file path=ppt/slides/_rels/slide25.xml.rels><?xml version="1.0" encoding="UTF-8" standalone="yes"?>
<Relationships xmlns="http://schemas.openxmlformats.org/package/2006/relationships"><Relationship Id="rId13" Type="http://schemas.openxmlformats.org/officeDocument/2006/relationships/tags" Target="../tags/tag227.xml"/><Relationship Id="rId18" Type="http://schemas.openxmlformats.org/officeDocument/2006/relationships/tags" Target="../tags/tag232.xml"/><Relationship Id="rId26" Type="http://schemas.openxmlformats.org/officeDocument/2006/relationships/tags" Target="../tags/tag240.xml"/><Relationship Id="rId21" Type="http://schemas.openxmlformats.org/officeDocument/2006/relationships/tags" Target="../tags/tag235.xml"/><Relationship Id="rId34" Type="http://schemas.openxmlformats.org/officeDocument/2006/relationships/tags" Target="../tags/tag248.xml"/><Relationship Id="rId7" Type="http://schemas.openxmlformats.org/officeDocument/2006/relationships/tags" Target="../tags/tag221.xml"/><Relationship Id="rId12" Type="http://schemas.openxmlformats.org/officeDocument/2006/relationships/tags" Target="../tags/tag226.xml"/><Relationship Id="rId17" Type="http://schemas.openxmlformats.org/officeDocument/2006/relationships/tags" Target="../tags/tag231.xml"/><Relationship Id="rId25" Type="http://schemas.openxmlformats.org/officeDocument/2006/relationships/tags" Target="../tags/tag239.xml"/><Relationship Id="rId33" Type="http://schemas.openxmlformats.org/officeDocument/2006/relationships/tags" Target="../tags/tag247.xml"/><Relationship Id="rId2" Type="http://schemas.openxmlformats.org/officeDocument/2006/relationships/tags" Target="../tags/tag216.xml"/><Relationship Id="rId16" Type="http://schemas.openxmlformats.org/officeDocument/2006/relationships/tags" Target="../tags/tag230.xml"/><Relationship Id="rId20" Type="http://schemas.openxmlformats.org/officeDocument/2006/relationships/tags" Target="../tags/tag234.xml"/><Relationship Id="rId29" Type="http://schemas.openxmlformats.org/officeDocument/2006/relationships/tags" Target="../tags/tag243.xml"/><Relationship Id="rId1" Type="http://schemas.openxmlformats.org/officeDocument/2006/relationships/tags" Target="../tags/tag215.xml"/><Relationship Id="rId6" Type="http://schemas.openxmlformats.org/officeDocument/2006/relationships/tags" Target="../tags/tag220.xml"/><Relationship Id="rId11" Type="http://schemas.openxmlformats.org/officeDocument/2006/relationships/tags" Target="../tags/tag225.xml"/><Relationship Id="rId24" Type="http://schemas.openxmlformats.org/officeDocument/2006/relationships/tags" Target="../tags/tag238.xml"/><Relationship Id="rId32" Type="http://schemas.openxmlformats.org/officeDocument/2006/relationships/tags" Target="../tags/tag246.xml"/><Relationship Id="rId37" Type="http://schemas.openxmlformats.org/officeDocument/2006/relationships/image" Target="../media/image3.png"/><Relationship Id="rId5" Type="http://schemas.openxmlformats.org/officeDocument/2006/relationships/tags" Target="../tags/tag219.xml"/><Relationship Id="rId15" Type="http://schemas.openxmlformats.org/officeDocument/2006/relationships/tags" Target="../tags/tag229.xml"/><Relationship Id="rId23" Type="http://schemas.openxmlformats.org/officeDocument/2006/relationships/tags" Target="../tags/tag237.xml"/><Relationship Id="rId28" Type="http://schemas.openxmlformats.org/officeDocument/2006/relationships/tags" Target="../tags/tag242.xml"/><Relationship Id="rId36" Type="http://schemas.openxmlformats.org/officeDocument/2006/relationships/notesSlide" Target="../notesSlides/notesSlide14.xml"/><Relationship Id="rId10" Type="http://schemas.openxmlformats.org/officeDocument/2006/relationships/tags" Target="../tags/tag224.xml"/><Relationship Id="rId19" Type="http://schemas.openxmlformats.org/officeDocument/2006/relationships/tags" Target="../tags/tag233.xml"/><Relationship Id="rId31" Type="http://schemas.openxmlformats.org/officeDocument/2006/relationships/tags" Target="../tags/tag245.xml"/><Relationship Id="rId4" Type="http://schemas.openxmlformats.org/officeDocument/2006/relationships/tags" Target="../tags/tag218.xml"/><Relationship Id="rId9" Type="http://schemas.openxmlformats.org/officeDocument/2006/relationships/tags" Target="../tags/tag223.xml"/><Relationship Id="rId14" Type="http://schemas.openxmlformats.org/officeDocument/2006/relationships/tags" Target="../tags/tag228.xml"/><Relationship Id="rId22" Type="http://schemas.openxmlformats.org/officeDocument/2006/relationships/tags" Target="../tags/tag236.xml"/><Relationship Id="rId27" Type="http://schemas.openxmlformats.org/officeDocument/2006/relationships/tags" Target="../tags/tag241.xml"/><Relationship Id="rId30" Type="http://schemas.openxmlformats.org/officeDocument/2006/relationships/tags" Target="../tags/tag244.xml"/><Relationship Id="rId35" Type="http://schemas.openxmlformats.org/officeDocument/2006/relationships/slideLayout" Target="../slideLayouts/slideLayout2.xml"/><Relationship Id="rId8" Type="http://schemas.openxmlformats.org/officeDocument/2006/relationships/tags" Target="../tags/tag222.xml"/><Relationship Id="rId3" Type="http://schemas.openxmlformats.org/officeDocument/2006/relationships/tags" Target="../tags/tag21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slide" Target="slide7.xml"/><Relationship Id="rId2" Type="http://schemas.openxmlformats.org/officeDocument/2006/relationships/notesSlide" Target="../notesSlides/notesSlide2.xml"/><Relationship Id="rId1" Type="http://schemas.openxmlformats.org/officeDocument/2006/relationships/slideLayout" Target="../slideLayouts/slideLayout2.xml"/><Relationship Id="rId4" Type="http://schemas.openxmlformats.org/officeDocument/2006/relationships/slide" Target="slide6.xml"/></Relationships>
</file>

<file path=ppt/slides/_rels/slide5.xml.rels><?xml version="1.0" encoding="UTF-8" standalone="yes"?>
<Relationships xmlns="http://schemas.openxmlformats.org/package/2006/relationships"><Relationship Id="rId3" Type="http://schemas.openxmlformats.org/officeDocument/2006/relationships/slide" Target="slide6.xml"/><Relationship Id="rId2" Type="http://schemas.openxmlformats.org/officeDocument/2006/relationships/notesSlide" Target="../notesSlides/notesSlide3.xml"/><Relationship Id="rId1" Type="http://schemas.openxmlformats.org/officeDocument/2006/relationships/slideLayout" Target="../slideLayouts/slideLayout2.xml"/><Relationship Id="rId4" Type="http://schemas.openxmlformats.org/officeDocument/2006/relationships/slide" Target="slide7.xml"/></Relationships>
</file>

<file path=ppt/slides/_rels/slide6.xml.rels><?xml version="1.0" encoding="UTF-8" standalone="yes"?>
<Relationships xmlns="http://schemas.openxmlformats.org/package/2006/relationships"><Relationship Id="rId3" Type="http://schemas.openxmlformats.org/officeDocument/2006/relationships/slide" Target="slide5.xml"/><Relationship Id="rId2" Type="http://schemas.openxmlformats.org/officeDocument/2006/relationships/notesSlide" Target="../notesSlides/notesSlide4.xml"/><Relationship Id="rId1" Type="http://schemas.openxmlformats.org/officeDocument/2006/relationships/slideLayout" Target="../slideLayouts/slideLayout2.xml"/><Relationship Id="rId4" Type="http://schemas.openxmlformats.org/officeDocument/2006/relationships/slide" Target="slide4.xml"/></Relationships>
</file>

<file path=ppt/slides/_rels/slide7.xml.rels><?xml version="1.0" encoding="UTF-8" standalone="yes"?>
<Relationships xmlns="http://schemas.openxmlformats.org/package/2006/relationships"><Relationship Id="rId3" Type="http://schemas.openxmlformats.org/officeDocument/2006/relationships/slide" Target="slide4.xml"/><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slide" Target="slide5.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nvPr>
        </p:nvSpPr>
        <p:spPr>
          <a:xfrm>
            <a:off x="699943" y="1730673"/>
            <a:ext cx="7772400" cy="1470025"/>
          </a:xfrm>
          <a:scene3d>
            <a:camera prst="orthographicFront"/>
            <a:lightRig rig="threePt" dir="t"/>
          </a:scene3d>
          <a:sp3d>
            <a:bevelT prst="relaxedInset"/>
          </a:sp3d>
        </p:spPr>
        <p:txBody>
          <a:bodyPr/>
          <a:lstStyle/>
          <a:p>
            <a:r>
              <a:rPr lang="fr-FR" dirty="0" smtClean="0"/>
              <a:t>Les moteurs électriques</a:t>
            </a:r>
            <a:endParaRPr lang="fr-FR" dirty="0"/>
          </a:p>
        </p:txBody>
      </p:sp>
      <p:sp>
        <p:nvSpPr>
          <p:cNvPr id="3" name="Sous-titre 2"/>
          <p:cNvSpPr>
            <a:spLocks noGrp="1"/>
          </p:cNvSpPr>
          <p:nvPr>
            <p:ph type="subTitle" idx="1"/>
          </p:nvPr>
        </p:nvSpPr>
        <p:spPr>
          <a:xfrm>
            <a:off x="1547664" y="3789040"/>
            <a:ext cx="6224736" cy="1728192"/>
          </a:xfrm>
          <a:scene3d>
            <a:camera prst="orthographicFront"/>
            <a:lightRig rig="threePt" dir="t"/>
          </a:scene3d>
          <a:sp3d>
            <a:bevelT prst="relaxedInset"/>
          </a:sp3d>
        </p:spPr>
        <p:txBody>
          <a:bodyPr anchor="ctr">
            <a:normAutofit/>
          </a:bodyPr>
          <a:lstStyle/>
          <a:p>
            <a:r>
              <a:rPr lang="fr-FR" dirty="0" smtClean="0"/>
              <a:t>Le moteur à courant continu</a:t>
            </a:r>
            <a:endParaRPr lang="fr-FR" dirty="0"/>
          </a:p>
        </p:txBody>
      </p:sp>
    </p:spTree>
    <p:extLst>
      <p:ext uri="{BB962C8B-B14F-4D97-AF65-F5344CB8AC3E}">
        <p14:creationId xmlns:p14="http://schemas.microsoft.com/office/powerpoint/2010/main" val="1886668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600"/>
                            </p:stCondLst>
                            <p:childTnLst>
                              <p:par>
                                <p:cTn id="9" presetID="10" presetClass="entr" presetSubtype="0" fill="hold" grpId="0" nodeType="afterEffect">
                                  <p:stCondLst>
                                    <p:cond delay="50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16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3">
                                            <p:txEl>
                                              <p:pRg st="0" end="0"/>
                                            </p:txEl>
                                          </p:spTgt>
                                        </p:tgtEl>
                                        <p:attrNameLst>
                                          <p:attrName>style.visibility</p:attrName>
                                        </p:attrNameLst>
                                      </p:cBhvr>
                                      <p:to>
                                        <p:strVal val="visible"/>
                                      </p:to>
                                    </p:set>
                                    <p:animEffect transition="in" filter="fade">
                                      <p:cBhvr>
                                        <p:cTn id="15"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e 3"/>
          <p:cNvGrpSpPr/>
          <p:nvPr/>
        </p:nvGrpSpPr>
        <p:grpSpPr>
          <a:xfrm>
            <a:off x="1907704" y="2517600"/>
            <a:ext cx="2235831" cy="1647533"/>
            <a:chOff x="4044462" y="3043276"/>
            <a:chExt cx="2235831" cy="1647533"/>
          </a:xfrm>
        </p:grpSpPr>
        <p:sp>
          <p:nvSpPr>
            <p:cNvPr id="31" name="Forme libre 30"/>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Forme libre 2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Forme libre 31"/>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Forme libre 32"/>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35" name="Forme libre 34"/>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36" name="Forme libre 35"/>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Arc plein 8"/>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38" name="Forme libre 37"/>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Arc plein 38"/>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0" name="Arc plein 39"/>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1" name="Forme libre 40"/>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 name="Titre 1"/>
          <p:cNvSpPr>
            <a:spLocks noGrp="1"/>
          </p:cNvSpPr>
          <p:nvPr>
            <p:ph type="ctrTitle"/>
          </p:nvPr>
        </p:nvSpPr>
        <p:spPr>
          <a:xfrm>
            <a:off x="0" y="108000"/>
            <a:ext cx="9144000" cy="900000"/>
          </a:xfrm>
          <a:scene3d>
            <a:camera prst="orthographicFront"/>
            <a:lightRig rig="threePt" dir="t"/>
          </a:scene3d>
          <a:sp3d>
            <a:bevelT prst="relaxedInset"/>
          </a:sp3d>
        </p:spPr>
        <p:txBody>
          <a:bodyPr>
            <a:normAutofit fontScale="90000"/>
          </a:bodyPr>
          <a:lstStyle/>
          <a:p>
            <a:r>
              <a:rPr lang="fr-FR" dirty="0" smtClean="0"/>
              <a:t>Les moteurs Courant Continu</a:t>
            </a:r>
            <a:endParaRPr lang="fr-FR" dirty="0"/>
          </a:p>
        </p:txBody>
      </p:sp>
      <p:grpSp>
        <p:nvGrpSpPr>
          <p:cNvPr id="20" name="Groupe 19"/>
          <p:cNvGrpSpPr/>
          <p:nvPr/>
        </p:nvGrpSpPr>
        <p:grpSpPr>
          <a:xfrm>
            <a:off x="1776659" y="1628800"/>
            <a:ext cx="2254470" cy="1724257"/>
            <a:chOff x="3917137" y="2352812"/>
            <a:chExt cx="2254470" cy="1724257"/>
          </a:xfrm>
        </p:grpSpPr>
        <p:grpSp>
          <p:nvGrpSpPr>
            <p:cNvPr id="11" name="Groupe 1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10" name="Forme libre 9"/>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Arc plein 4"/>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13" name="Arc plein 1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4" name="Arc plein 1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16" name="Groupe 15"/>
            <p:cNvGrpSpPr/>
            <p:nvPr/>
          </p:nvGrpSpPr>
          <p:grpSpPr>
            <a:xfrm>
              <a:off x="3926186" y="2368893"/>
              <a:ext cx="2013966" cy="952095"/>
              <a:chOff x="3926186" y="2368893"/>
              <a:chExt cx="2013966" cy="952095"/>
            </a:xfrm>
          </p:grpSpPr>
          <p:sp>
            <p:nvSpPr>
              <p:cNvPr id="12" name="Forme libre 11"/>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Forme libre 14"/>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2652" name="Groupe 2651"/>
          <p:cNvGrpSpPr/>
          <p:nvPr/>
        </p:nvGrpSpPr>
        <p:grpSpPr>
          <a:xfrm>
            <a:off x="2910953" y="2225776"/>
            <a:ext cx="1492076" cy="1494059"/>
            <a:chOff x="1365107" y="2659822"/>
            <a:chExt cx="1492076" cy="1494059"/>
          </a:xfrm>
        </p:grpSpPr>
        <p:sp>
          <p:nvSpPr>
            <p:cNvPr id="2653" name="Forme libre 265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54" name="Groupe 2653"/>
            <p:cNvGrpSpPr/>
            <p:nvPr/>
          </p:nvGrpSpPr>
          <p:grpSpPr>
            <a:xfrm>
              <a:off x="2611486" y="3707980"/>
              <a:ext cx="245697" cy="313391"/>
              <a:chOff x="6629570" y="3897206"/>
              <a:chExt cx="245697" cy="313391"/>
            </a:xfrm>
          </p:grpSpPr>
          <p:sp>
            <p:nvSpPr>
              <p:cNvPr id="2655" name="Ellipse 265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56" name="Bouée 265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657" name="Connecteur droit 265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86" name="Groupe 2685"/>
          <p:cNvGrpSpPr/>
          <p:nvPr/>
        </p:nvGrpSpPr>
        <p:grpSpPr>
          <a:xfrm>
            <a:off x="2566469" y="2416347"/>
            <a:ext cx="1841841" cy="1166286"/>
            <a:chOff x="5233150" y="2569131"/>
            <a:chExt cx="1841841" cy="1166286"/>
          </a:xfrm>
        </p:grpSpPr>
        <p:sp>
          <p:nvSpPr>
            <p:cNvPr id="2687" name="Forme libre 268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88" name="Groupe 2687"/>
            <p:cNvGrpSpPr/>
            <p:nvPr/>
          </p:nvGrpSpPr>
          <p:grpSpPr>
            <a:xfrm>
              <a:off x="6841947" y="3422026"/>
              <a:ext cx="229401" cy="313391"/>
              <a:chOff x="6487012" y="3744806"/>
              <a:chExt cx="229401" cy="313391"/>
            </a:xfrm>
          </p:grpSpPr>
          <p:sp>
            <p:nvSpPr>
              <p:cNvPr id="2690" name="Ellipse 26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1" name="Bouée 26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89" name="Connecteur droit 268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2" name="Groupe 2691"/>
          <p:cNvGrpSpPr/>
          <p:nvPr/>
        </p:nvGrpSpPr>
        <p:grpSpPr>
          <a:xfrm>
            <a:off x="2522755" y="2496573"/>
            <a:ext cx="1876809" cy="1094475"/>
            <a:chOff x="5194539" y="2646469"/>
            <a:chExt cx="1876809" cy="1094475"/>
          </a:xfrm>
        </p:grpSpPr>
        <p:sp>
          <p:nvSpPr>
            <p:cNvPr id="2693" name="Forme libre 2692"/>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95" name="Connecteur droit 269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nvSpPr>
        <p:spPr>
          <a:xfrm>
            <a:off x="4307520" y="3027679"/>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9" name="Forme libre 2698"/>
          <p:cNvSpPr/>
          <p:nvPr/>
        </p:nvSpPr>
        <p:spPr>
          <a:xfrm>
            <a:off x="4250596" y="3575975"/>
            <a:ext cx="1458683" cy="886925"/>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8683" h="936850">
                <a:moveTo>
                  <a:pt x="7933" y="0"/>
                </a:moveTo>
                <a:cubicBezTo>
                  <a:pt x="-7343" y="123944"/>
                  <a:pt x="-14831" y="222215"/>
                  <a:pt x="125217" y="276312"/>
                </a:cubicBezTo>
                <a:cubicBezTo>
                  <a:pt x="265265" y="330409"/>
                  <a:pt x="699495" y="278051"/>
                  <a:pt x="833474" y="358335"/>
                </a:cubicBezTo>
                <a:cubicBezTo>
                  <a:pt x="967453" y="438619"/>
                  <a:pt x="880137" y="664734"/>
                  <a:pt x="929093" y="758018"/>
                </a:cubicBezTo>
                <a:cubicBezTo>
                  <a:pt x="978049" y="851302"/>
                  <a:pt x="1038948" y="890098"/>
                  <a:pt x="1127213" y="918038"/>
                </a:cubicBezTo>
                <a:cubicBezTo>
                  <a:pt x="1215478" y="945978"/>
                  <a:pt x="1331683" y="937723"/>
                  <a:pt x="1458683" y="925658"/>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00" name="Groupe 2699"/>
          <p:cNvGrpSpPr/>
          <p:nvPr/>
        </p:nvGrpSpPr>
        <p:grpSpPr>
          <a:xfrm flipH="1">
            <a:off x="5646440" y="4087772"/>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5" name="Ellipse 2704"/>
          <p:cNvSpPr/>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06" name="Ellipse 2705"/>
          <p:cNvSpPr/>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07" name="Ellipse 2706"/>
          <p:cNvSpPr/>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14" name="Groupe 2713"/>
          <p:cNvGrpSpPr/>
          <p:nvPr/>
        </p:nvGrpSpPr>
        <p:grpSpPr>
          <a:xfrm>
            <a:off x="5244125" y="2953737"/>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nvGrpSpPr>
        <p:grpSpPr>
          <a:xfrm>
            <a:off x="5244417" y="2909195"/>
            <a:ext cx="657175" cy="467058"/>
            <a:chOff x="6356342" y="5431233"/>
            <a:chExt cx="657175"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9" name="Connecteur droit 2718"/>
            <p:cNvCxnSpPr/>
            <p:nvPr/>
          </p:nvCxnSpPr>
          <p:spPr>
            <a:xfrm>
              <a:off x="6356342" y="5510251"/>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33" name="Groupe 2732"/>
          <p:cNvGrpSpPr/>
          <p:nvPr/>
        </p:nvGrpSpPr>
        <p:grpSpPr>
          <a:xfrm flipH="1">
            <a:off x="2479344" y="3532695"/>
            <a:ext cx="634033" cy="523220"/>
            <a:chOff x="4428231" y="6526686"/>
            <a:chExt cx="634033" cy="523220"/>
          </a:xfrm>
        </p:grpSpPr>
        <p:cxnSp>
          <p:nvCxnSpPr>
            <p:cNvPr id="2734" name="Connecteur droit avec flèche 2733"/>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35" name="ZoneTexte 2734"/>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36" name="Connecteur droit avec flèche 2735"/>
          <p:cNvCxnSpPr/>
          <p:nvPr/>
        </p:nvCxnSpPr>
        <p:spPr>
          <a:xfrm>
            <a:off x="3250175" y="3583650"/>
            <a:ext cx="192805" cy="95528"/>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38" name="Groupe 2737"/>
          <p:cNvGrpSpPr/>
          <p:nvPr/>
        </p:nvGrpSpPr>
        <p:grpSpPr>
          <a:xfrm flipH="1">
            <a:off x="3145878" y="1809146"/>
            <a:ext cx="634033" cy="523220"/>
            <a:chOff x="4596393" y="6526686"/>
            <a:chExt cx="634033" cy="523220"/>
          </a:xfrm>
        </p:grpSpPr>
        <p:cxnSp>
          <p:nvCxnSpPr>
            <p:cNvPr id="2739" name="Connecteur droit avec flèche 2738"/>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0" name="ZoneTexte 2739"/>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1" name="Connecteur droit avec flèche 2740"/>
          <p:cNvCxnSpPr/>
          <p:nvPr/>
        </p:nvCxnSpPr>
        <p:spPr>
          <a:xfrm flipH="1" flipV="1">
            <a:off x="3121964" y="2308721"/>
            <a:ext cx="173228" cy="5329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44" name="Connecteur droit avec flèche 2743"/>
          <p:cNvCxnSpPr/>
          <p:nvPr/>
        </p:nvCxnSpPr>
        <p:spPr>
          <a:xfrm>
            <a:off x="2818779" y="3387950"/>
            <a:ext cx="157147" cy="8535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46" name="Groupe 2745"/>
          <p:cNvGrpSpPr/>
          <p:nvPr/>
        </p:nvGrpSpPr>
        <p:grpSpPr>
          <a:xfrm flipH="1">
            <a:off x="1997711" y="3271085"/>
            <a:ext cx="634033" cy="523220"/>
            <a:chOff x="4428231" y="6526686"/>
            <a:chExt cx="634033" cy="523220"/>
          </a:xfrm>
        </p:grpSpPr>
        <p:cxnSp>
          <p:nvCxnSpPr>
            <p:cNvPr id="2747" name="Connecteur droit avec flèche 2746"/>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8" name="ZoneTexte 2747"/>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9" name="Connecteur droit avec flèche 2748"/>
          <p:cNvCxnSpPr/>
          <p:nvPr/>
        </p:nvCxnSpPr>
        <p:spPr>
          <a:xfrm>
            <a:off x="3645530" y="3310966"/>
            <a:ext cx="134382" cy="65189"/>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50" name="Groupe 2749"/>
          <p:cNvGrpSpPr/>
          <p:nvPr/>
        </p:nvGrpSpPr>
        <p:grpSpPr>
          <a:xfrm flipH="1">
            <a:off x="2866976" y="3235301"/>
            <a:ext cx="634033" cy="523220"/>
            <a:chOff x="4428231" y="6526686"/>
            <a:chExt cx="634033" cy="523220"/>
          </a:xfrm>
        </p:grpSpPr>
        <p:cxnSp>
          <p:nvCxnSpPr>
            <p:cNvPr id="2751" name="Connecteur droit avec flèche 2750"/>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2" name="ZoneTexte 2751"/>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grpSp>
        <p:nvGrpSpPr>
          <p:cNvPr id="2753" name="Groupe 2752"/>
          <p:cNvGrpSpPr/>
          <p:nvPr/>
        </p:nvGrpSpPr>
        <p:grpSpPr>
          <a:xfrm flipH="1">
            <a:off x="2555776" y="2014954"/>
            <a:ext cx="634033" cy="523220"/>
            <a:chOff x="4596393" y="6526686"/>
            <a:chExt cx="634033" cy="523220"/>
          </a:xfrm>
        </p:grpSpPr>
        <p:cxnSp>
          <p:nvCxnSpPr>
            <p:cNvPr id="2754" name="Connecteur droit avec flèche 2753"/>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5" name="ZoneTexte 2754"/>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56" name="Connecteur droit avec flèche 2755"/>
          <p:cNvCxnSpPr/>
          <p:nvPr/>
        </p:nvCxnSpPr>
        <p:spPr>
          <a:xfrm flipH="1" flipV="1">
            <a:off x="2754827" y="2587062"/>
            <a:ext cx="171462" cy="58958"/>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59" name="Connecteur droit avec flèche 2758"/>
          <p:cNvCxnSpPr/>
          <p:nvPr/>
        </p:nvCxnSpPr>
        <p:spPr>
          <a:xfrm flipH="1" flipV="1">
            <a:off x="3455080" y="2466254"/>
            <a:ext cx="175919" cy="5478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60" name="Groupe 2759"/>
          <p:cNvGrpSpPr/>
          <p:nvPr/>
        </p:nvGrpSpPr>
        <p:grpSpPr>
          <a:xfrm flipH="1">
            <a:off x="3759137" y="2073756"/>
            <a:ext cx="634033" cy="523220"/>
            <a:chOff x="4596393" y="6526686"/>
            <a:chExt cx="634033" cy="523220"/>
          </a:xfrm>
        </p:grpSpPr>
        <p:cxnSp>
          <p:nvCxnSpPr>
            <p:cNvPr id="2761" name="Connecteur droit avec flèche 2760"/>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62" name="ZoneTexte 2761"/>
            <p:cNvSpPr txBox="1"/>
            <p:nvPr/>
          </p:nvSpPr>
          <p:spPr>
            <a:xfrm>
              <a:off x="4644255" y="6526686"/>
              <a:ext cx="349776" cy="523220"/>
            </a:xfrm>
            <a:prstGeom prst="rect">
              <a:avLst/>
            </a:prstGeom>
            <a:noFill/>
            <a:ln>
              <a:noFill/>
            </a:ln>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grpSp>
        <p:nvGrpSpPr>
          <p:cNvPr id="2680" name="Groupe 2679"/>
          <p:cNvGrpSpPr/>
          <p:nvPr/>
        </p:nvGrpSpPr>
        <p:grpSpPr>
          <a:xfrm>
            <a:off x="2392467" y="2843198"/>
            <a:ext cx="2008772" cy="740452"/>
            <a:chOff x="5062576" y="2995082"/>
            <a:chExt cx="2008772" cy="740452"/>
          </a:xfrm>
        </p:grpSpPr>
        <p:sp>
          <p:nvSpPr>
            <p:cNvPr id="2681" name="Forme libre 268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82" name="Groupe 2681"/>
            <p:cNvGrpSpPr/>
            <p:nvPr/>
          </p:nvGrpSpPr>
          <p:grpSpPr>
            <a:xfrm>
              <a:off x="6841947" y="3422026"/>
              <a:ext cx="229401" cy="313391"/>
              <a:chOff x="6487012" y="3744806"/>
              <a:chExt cx="229401" cy="313391"/>
            </a:xfrm>
          </p:grpSpPr>
          <p:sp>
            <p:nvSpPr>
              <p:cNvPr id="2684" name="Ellipse 26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85" name="Bouée 26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83" name="Connecteur droit 2682"/>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81" name="Connecteur droit avec flèche 2780"/>
          <p:cNvCxnSpPr/>
          <p:nvPr/>
        </p:nvCxnSpPr>
        <p:spPr>
          <a:xfrm>
            <a:off x="2465786" y="261212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82" name="ZoneTexte 2781"/>
          <p:cNvSpPr txBox="1"/>
          <p:nvPr/>
        </p:nvSpPr>
        <p:spPr>
          <a:xfrm>
            <a:off x="2169132" y="2224306"/>
            <a:ext cx="386644" cy="523220"/>
          </a:xfrm>
          <a:prstGeom prst="rect">
            <a:avLst/>
          </a:prstGeom>
          <a:noFill/>
        </p:spPr>
        <p:txBody>
          <a:bodyPr wrap="none" rtlCol="0">
            <a:spAutoFit/>
          </a:bodyPr>
          <a:lstStyle/>
          <a:p>
            <a:r>
              <a:rPr lang="fr-FR" sz="2800" b="1" dirty="0" smtClean="0">
                <a:solidFill>
                  <a:srgbClr val="FFFF00"/>
                </a:solidFill>
                <a:effectLst>
                  <a:outerShdw blurRad="50800" dist="38100" dir="2700000" algn="tl" rotWithShape="0">
                    <a:prstClr val="black">
                      <a:alpha val="40000"/>
                    </a:prstClr>
                  </a:outerShdw>
                </a:effectLst>
              </a:rPr>
              <a:t>B</a:t>
            </a:r>
            <a:endParaRPr lang="fr-FR" sz="2800" b="1" dirty="0">
              <a:solidFill>
                <a:srgbClr val="FFFF00"/>
              </a:solidFill>
              <a:effectLst>
                <a:outerShdw blurRad="50800" dist="38100" dir="2700000" algn="tl" rotWithShape="0">
                  <a:prstClr val="black">
                    <a:alpha val="40000"/>
                  </a:prstClr>
                </a:outerShdw>
              </a:effectLst>
            </a:endParaRPr>
          </a:p>
        </p:txBody>
      </p:sp>
      <p:sp>
        <p:nvSpPr>
          <p:cNvPr id="2783" name="ZoneTexte 2782"/>
          <p:cNvSpPr txBox="1"/>
          <p:nvPr/>
        </p:nvSpPr>
        <p:spPr>
          <a:xfrm>
            <a:off x="3027403" y="3571024"/>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93" name="Sous-titre 2"/>
          <p:cNvSpPr txBox="1">
            <a:spLocks/>
          </p:cNvSpPr>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(aller retour,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sp>
        <p:nvSpPr>
          <p:cNvPr id="95" name="Sous-titre 2"/>
          <p:cNvSpPr txBox="1">
            <a:spLocks/>
          </p:cNvSpPr>
          <p:nvPr/>
        </p:nvSpPr>
        <p:spPr>
          <a:xfrm>
            <a:off x="6588223" y="2331454"/>
            <a:ext cx="2526465" cy="211377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Si on change de sens l’alimentation continu (inversion plus et moins)</a:t>
            </a:r>
            <a:br>
              <a:rPr lang="fr-FR" sz="1800" dirty="0" smtClean="0"/>
            </a:br>
            <a:r>
              <a:rPr lang="fr-FR" sz="1800" dirty="0" smtClean="0"/>
              <a:t>on inverse le sens de rotation.</a:t>
            </a:r>
          </a:p>
          <a:p>
            <a:endParaRPr lang="fr-FR" sz="1800" dirty="0" smtClean="0"/>
          </a:p>
        </p:txBody>
      </p:sp>
      <p:sp>
        <p:nvSpPr>
          <p:cNvPr id="2776" name="Rectangle 2775"/>
          <p:cNvSpPr/>
          <p:nvPr/>
        </p:nvSpPr>
        <p:spPr>
          <a:xfrm>
            <a:off x="1484113" y="1635688"/>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295637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652"/>
                                        </p:tgtEl>
                                        <p:attrNameLst>
                                          <p:attrName>style.visibility</p:attrName>
                                        </p:attrNameLst>
                                      </p:cBhvr>
                                      <p:to>
                                        <p:strVal val="visible"/>
                                      </p:to>
                                    </p:set>
                                    <p:animEffect transition="in" filter="fade">
                                      <p:cBhvr>
                                        <p:cTn id="7" dur="500"/>
                                        <p:tgtEl>
                                          <p:spTgt spid="265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iterate type="wd">
                                    <p:tmPct val="10000"/>
                                  </p:iterate>
                                  <p:childTnLst>
                                    <p:set>
                                      <p:cBhvr>
                                        <p:cTn id="11" dur="1" fill="hold">
                                          <p:stCondLst>
                                            <p:cond delay="0"/>
                                          </p:stCondLst>
                                        </p:cTn>
                                        <p:tgtEl>
                                          <p:spTgt spid="95"/>
                                        </p:tgtEl>
                                        <p:attrNameLst>
                                          <p:attrName>style.visibility</p:attrName>
                                        </p:attrNameLst>
                                      </p:cBhvr>
                                      <p:to>
                                        <p:strVal val="visible"/>
                                      </p:to>
                                    </p:set>
                                    <p:animEffect transition="in" filter="fade">
                                      <p:cBhvr>
                                        <p:cTn id="12" dur="500"/>
                                        <p:tgtEl>
                                          <p:spTgt spid="95"/>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776"/>
                                        </p:tgtEl>
                                        <p:attrNameLst>
                                          <p:attrName>style.visibility</p:attrName>
                                        </p:attrNameLst>
                                      </p:cBhvr>
                                      <p:to>
                                        <p:strVal val="visible"/>
                                      </p:to>
                                    </p:set>
                                    <p:animEffect transition="in" filter="fade">
                                      <p:cBhvr>
                                        <p:cTn id="15" dur="500"/>
                                        <p:tgtEl>
                                          <p:spTgt spid="277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6" restart="whenNotActive" fill="hold" evtFilter="cancelBubble" nodeType="interactiveSeq">
                <p:stCondLst>
                  <p:cond evt="onClick" delay="0">
                    <p:tgtEl>
                      <p:spTgt spid="2776"/>
                    </p:tgtEl>
                  </p:cond>
                </p:stCondLst>
                <p:endSync evt="end" delay="0">
                  <p:rtn val="all"/>
                </p:endSync>
                <p:childTnLst>
                  <p:par>
                    <p:cTn id="17" fill="hold">
                      <p:stCondLst>
                        <p:cond delay="0"/>
                      </p:stCondLst>
                      <p:childTnLst>
                        <p:par>
                          <p:cTn id="18" fill="hold">
                            <p:stCondLst>
                              <p:cond delay="0"/>
                            </p:stCondLst>
                            <p:childTnLst>
                              <p:par>
                                <p:cTn id="19" presetID="1" presetClass="exit" presetSubtype="0" fill="hold" nodeType="withEffect">
                                  <p:stCondLst>
                                    <p:cond delay="0"/>
                                  </p:stCondLst>
                                  <p:childTnLst>
                                    <p:set>
                                      <p:cBhvr>
                                        <p:cTn id="20" dur="1" fill="hold">
                                          <p:stCondLst>
                                            <p:cond delay="0"/>
                                          </p:stCondLst>
                                        </p:cTn>
                                        <p:tgtEl>
                                          <p:spTgt spid="2714"/>
                                        </p:tgtEl>
                                        <p:attrNameLst>
                                          <p:attrName>style.visibility</p:attrName>
                                        </p:attrNameLst>
                                      </p:cBhvr>
                                      <p:to>
                                        <p:strVal val="hidden"/>
                                      </p:to>
                                    </p:set>
                                  </p:childTnLst>
                                </p:cTn>
                              </p:par>
                              <p:par>
                                <p:cTn id="21" presetID="10" presetClass="entr" presetSubtype="0" fill="hold" nodeType="withEffect">
                                  <p:stCondLst>
                                    <p:cond delay="0"/>
                                  </p:stCondLst>
                                  <p:childTnLst>
                                    <p:set>
                                      <p:cBhvr>
                                        <p:cTn id="22" dur="1" fill="hold">
                                          <p:stCondLst>
                                            <p:cond delay="0"/>
                                          </p:stCondLst>
                                        </p:cTn>
                                        <p:tgtEl>
                                          <p:spTgt spid="2717"/>
                                        </p:tgtEl>
                                        <p:attrNameLst>
                                          <p:attrName>style.visibility</p:attrName>
                                        </p:attrNameLst>
                                      </p:cBhvr>
                                      <p:to>
                                        <p:strVal val="visible"/>
                                      </p:to>
                                    </p:set>
                                    <p:animEffect transition="in" filter="fade">
                                      <p:cBhvr>
                                        <p:cTn id="23" dur="500"/>
                                        <p:tgtEl>
                                          <p:spTgt spid="2717"/>
                                        </p:tgtEl>
                                      </p:cBhvr>
                                    </p:animEffect>
                                  </p:childTnLst>
                                </p:cTn>
                              </p:par>
                              <p:par>
                                <p:cTn id="24" presetID="1" presetClass="entr" presetSubtype="0" fill="hold" grpId="3" nodeType="withEffect">
                                  <p:stCondLst>
                                    <p:cond delay="0"/>
                                  </p:stCondLst>
                                  <p:childTnLst>
                                    <p:set>
                                      <p:cBhvr>
                                        <p:cTn id="25" dur="1" fill="hold">
                                          <p:stCondLst>
                                            <p:cond delay="0"/>
                                          </p:stCondLst>
                                        </p:cTn>
                                        <p:tgtEl>
                                          <p:spTgt spid="2707"/>
                                        </p:tgtEl>
                                        <p:attrNameLst>
                                          <p:attrName>style.visibility</p:attrName>
                                        </p:attrNameLst>
                                      </p:cBhvr>
                                      <p:to>
                                        <p:strVal val="visible"/>
                                      </p:to>
                                    </p:set>
                                  </p:childTnLst>
                                </p:cTn>
                              </p:par>
                              <p:par>
                                <p:cTn id="26" presetID="0" presetClass="path" presetSubtype="0" repeatCount="5000" fill="hold" grpId="4" nodeType="withEffect">
                                  <p:stCondLst>
                                    <p:cond delay="0"/>
                                  </p:stCondLst>
                                  <p:childTnLst>
                                    <p:animMotion origin="layout" path="M 5E-6 4.07407E-6 L 0.01945 -0.00255 L 0.0349 -0.01042 L 0.05001 -0.02153 L 0.05695 -0.03912 L 0.06285 -0.07454 L 0.06355 -0.1169 L 0.06042 -0.15672 L 0.05122 -0.18172 L 0.04289 -0.19306 L 0.02987 -0.2 L -0.06372 -0.21297 L -0.09218 -0.21042 L -0.14549 -0.20764 L -0.15782 -0.20417 L -0.16893 -0.19723 L -0.17414 -0.18866 L -0.17535 -0.16875 L -0.18438 -0.16875 L -0.25712 -0.21459 L -0.25452 -0.2882 L -0.32605 -0.32732 L -0.32796 -0.14885 L -0.2566 -0.10741 L -0.25591 -0.17824 L -0.18438 -0.14098 L -0.17865 -0.12987 L -0.17917 -0.10811 L -0.17084 -0.09352 L -0.16042 -0.09005 L -0.09479 -0.08311 L -0.08577 -0.07616 L -0.08055 -0.06667 L -0.08055 -0.04746 L -0.07795 -0.02338 L -0.07083 -0.01204 L -0.06423 -0.0051 L -0.0533 -0.00162 L -0.02465 0.00092 " pathEditMode="relative" rAng="0" ptsTypes="AAAAAAAAAAAAAAAAAAAAAAAAAAAAAAAAAAAAAAA">
                                      <p:cBhvr>
                                        <p:cTn id="27" dur="2000" fill="hold"/>
                                        <p:tgtEl>
                                          <p:spTgt spid="2707"/>
                                        </p:tgtEl>
                                        <p:attrNameLst>
                                          <p:attrName>ppt_x</p:attrName>
                                          <p:attrName>ppt_y</p:attrName>
                                        </p:attrNameLst>
                                      </p:cBhvr>
                                      <p:rCtr x="-13229" y="-16319"/>
                                    </p:animMotion>
                                  </p:childTnLst>
                                </p:cTn>
                              </p:par>
                              <p:par>
                                <p:cTn id="28" presetID="22" presetClass="entr" presetSubtype="4" fill="hold" nodeType="withEffect">
                                  <p:stCondLst>
                                    <p:cond delay="2750"/>
                                  </p:stCondLst>
                                  <p:childTnLst>
                                    <p:set>
                                      <p:cBhvr>
                                        <p:cTn id="29" dur="1" fill="hold">
                                          <p:stCondLst>
                                            <p:cond delay="0"/>
                                          </p:stCondLst>
                                        </p:cTn>
                                        <p:tgtEl>
                                          <p:spTgt spid="2736"/>
                                        </p:tgtEl>
                                        <p:attrNameLst>
                                          <p:attrName>style.visibility</p:attrName>
                                        </p:attrNameLst>
                                      </p:cBhvr>
                                      <p:to>
                                        <p:strVal val="visible"/>
                                      </p:to>
                                    </p:set>
                                    <p:animEffect transition="in" filter="wipe(down)">
                                      <p:cBhvr>
                                        <p:cTn id="30" dur="500"/>
                                        <p:tgtEl>
                                          <p:spTgt spid="2736"/>
                                        </p:tgtEl>
                                      </p:cBhvr>
                                    </p:animEffect>
                                  </p:childTnLst>
                                </p:cTn>
                              </p:par>
                              <p:par>
                                <p:cTn id="31" presetID="22" presetClass="entr" presetSubtype="4" fill="hold" nodeType="withEffect">
                                  <p:stCondLst>
                                    <p:cond delay="2750"/>
                                  </p:stCondLst>
                                  <p:childTnLst>
                                    <p:set>
                                      <p:cBhvr>
                                        <p:cTn id="32" dur="1" fill="hold">
                                          <p:stCondLst>
                                            <p:cond delay="0"/>
                                          </p:stCondLst>
                                        </p:cTn>
                                        <p:tgtEl>
                                          <p:spTgt spid="2741"/>
                                        </p:tgtEl>
                                        <p:attrNameLst>
                                          <p:attrName>style.visibility</p:attrName>
                                        </p:attrNameLst>
                                      </p:cBhvr>
                                      <p:to>
                                        <p:strVal val="visible"/>
                                      </p:to>
                                    </p:set>
                                    <p:animEffect transition="in" filter="wipe(down)">
                                      <p:cBhvr>
                                        <p:cTn id="33" dur="500"/>
                                        <p:tgtEl>
                                          <p:spTgt spid="2741"/>
                                        </p:tgtEl>
                                      </p:cBhvr>
                                    </p:animEffect>
                                  </p:childTnLst>
                                </p:cTn>
                              </p:par>
                              <p:par>
                                <p:cTn id="34" presetID="10" presetClass="entr" presetSubtype="0" fill="hold" grpId="0" nodeType="withEffect">
                                  <p:stCondLst>
                                    <p:cond delay="2750"/>
                                  </p:stCondLst>
                                  <p:childTnLst>
                                    <p:set>
                                      <p:cBhvr>
                                        <p:cTn id="35" dur="1" fill="hold">
                                          <p:stCondLst>
                                            <p:cond delay="0"/>
                                          </p:stCondLst>
                                        </p:cTn>
                                        <p:tgtEl>
                                          <p:spTgt spid="2783"/>
                                        </p:tgtEl>
                                        <p:attrNameLst>
                                          <p:attrName>style.visibility</p:attrName>
                                        </p:attrNameLst>
                                      </p:cBhvr>
                                      <p:to>
                                        <p:strVal val="visible"/>
                                      </p:to>
                                    </p:set>
                                    <p:animEffect transition="in" filter="fade">
                                      <p:cBhvr>
                                        <p:cTn id="36" dur="500"/>
                                        <p:tgtEl>
                                          <p:spTgt spid="2783"/>
                                        </p:tgtEl>
                                      </p:cBhvr>
                                    </p:animEffect>
                                  </p:childTnLst>
                                </p:cTn>
                              </p:par>
                            </p:childTnLst>
                          </p:cTn>
                        </p:par>
                        <p:par>
                          <p:cTn id="37" fill="hold">
                            <p:stCondLst>
                              <p:cond delay="10000"/>
                            </p:stCondLst>
                            <p:childTnLst>
                              <p:par>
                                <p:cTn id="38" presetID="1" presetClass="exit" presetSubtype="0" fill="hold" grpId="1" nodeType="afterEffect">
                                  <p:stCondLst>
                                    <p:cond delay="0"/>
                                  </p:stCondLst>
                                  <p:childTnLst>
                                    <p:set>
                                      <p:cBhvr>
                                        <p:cTn id="39" dur="1" fill="hold">
                                          <p:stCondLst>
                                            <p:cond delay="0"/>
                                          </p:stCondLst>
                                        </p:cTn>
                                        <p:tgtEl>
                                          <p:spTgt spid="2707"/>
                                        </p:tgtEl>
                                        <p:attrNameLst>
                                          <p:attrName>style.visibility</p:attrName>
                                        </p:attrNameLst>
                                      </p:cBhvr>
                                      <p:to>
                                        <p:strVal val="hidden"/>
                                      </p:to>
                                    </p:se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nodeType="clickEffect">
                                  <p:stCondLst>
                                    <p:cond delay="0"/>
                                  </p:stCondLst>
                                  <p:childTnLst>
                                    <p:set>
                                      <p:cBhvr>
                                        <p:cTn id="43" dur="1" fill="hold">
                                          <p:stCondLst>
                                            <p:cond delay="0"/>
                                          </p:stCondLst>
                                        </p:cTn>
                                        <p:tgtEl>
                                          <p:spTgt spid="2738"/>
                                        </p:tgtEl>
                                        <p:attrNameLst>
                                          <p:attrName>style.visibility</p:attrName>
                                        </p:attrNameLst>
                                      </p:cBhvr>
                                      <p:to>
                                        <p:strVal val="visible"/>
                                      </p:to>
                                    </p:set>
                                    <p:animEffect transition="in" filter="fade">
                                      <p:cBhvr>
                                        <p:cTn id="44" dur="500"/>
                                        <p:tgtEl>
                                          <p:spTgt spid="2738"/>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nodeType="clickEffect">
                                  <p:stCondLst>
                                    <p:cond delay="0"/>
                                  </p:stCondLst>
                                  <p:childTnLst>
                                    <p:set>
                                      <p:cBhvr>
                                        <p:cTn id="48" dur="1" fill="hold">
                                          <p:stCondLst>
                                            <p:cond delay="0"/>
                                          </p:stCondLst>
                                        </p:cTn>
                                        <p:tgtEl>
                                          <p:spTgt spid="2733"/>
                                        </p:tgtEl>
                                        <p:attrNameLst>
                                          <p:attrName>style.visibility</p:attrName>
                                        </p:attrNameLst>
                                      </p:cBhvr>
                                      <p:to>
                                        <p:strVal val="visible"/>
                                      </p:to>
                                    </p:set>
                                    <p:animEffect transition="in" filter="fade">
                                      <p:cBhvr>
                                        <p:cTn id="49" dur="500"/>
                                        <p:tgtEl>
                                          <p:spTgt spid="2733"/>
                                        </p:tgtEl>
                                      </p:cBhvr>
                                    </p:animEffect>
                                  </p:childTnLst>
                                </p:cTn>
                              </p:par>
                            </p:childTnLst>
                          </p:cTn>
                        </p:par>
                      </p:childTnLst>
                    </p:cTn>
                  </p:par>
                  <p:par>
                    <p:cTn id="50" fill="hold">
                      <p:stCondLst>
                        <p:cond delay="indefinite"/>
                      </p:stCondLst>
                      <p:childTnLst>
                        <p:par>
                          <p:cTn id="51" fill="hold">
                            <p:stCondLst>
                              <p:cond delay="0"/>
                            </p:stCondLst>
                            <p:childTnLst>
                              <p:par>
                                <p:cTn id="52" presetID="1" presetClass="exit" presetSubtype="0" fill="hold" nodeType="clickEffect">
                                  <p:stCondLst>
                                    <p:cond delay="0"/>
                                  </p:stCondLst>
                                  <p:childTnLst>
                                    <p:set>
                                      <p:cBhvr>
                                        <p:cTn id="53" dur="1" fill="hold">
                                          <p:stCondLst>
                                            <p:cond delay="0"/>
                                          </p:stCondLst>
                                        </p:cTn>
                                        <p:tgtEl>
                                          <p:spTgt spid="2652"/>
                                        </p:tgtEl>
                                        <p:attrNameLst>
                                          <p:attrName>style.visibility</p:attrName>
                                        </p:attrNameLst>
                                      </p:cBhvr>
                                      <p:to>
                                        <p:strVal val="hidden"/>
                                      </p:to>
                                    </p:set>
                                  </p:childTnLst>
                                </p:cTn>
                              </p:par>
                              <p:par>
                                <p:cTn id="54" presetID="1" presetClass="exit" presetSubtype="0" fill="hold" grpId="2" nodeType="withEffect">
                                  <p:stCondLst>
                                    <p:cond delay="0"/>
                                  </p:stCondLst>
                                  <p:childTnLst>
                                    <p:set>
                                      <p:cBhvr>
                                        <p:cTn id="55" dur="1" fill="hold">
                                          <p:stCondLst>
                                            <p:cond delay="0"/>
                                          </p:stCondLst>
                                        </p:cTn>
                                        <p:tgtEl>
                                          <p:spTgt spid="2707"/>
                                        </p:tgtEl>
                                        <p:attrNameLst>
                                          <p:attrName>style.visibility</p:attrName>
                                        </p:attrNameLst>
                                      </p:cBhvr>
                                      <p:to>
                                        <p:strVal val="hidden"/>
                                      </p:to>
                                    </p:set>
                                  </p:childTnLst>
                                </p:cTn>
                              </p:par>
                              <p:par>
                                <p:cTn id="56" presetID="1" presetClass="exit" presetSubtype="0" fill="hold" nodeType="withEffect">
                                  <p:stCondLst>
                                    <p:cond delay="0"/>
                                  </p:stCondLst>
                                  <p:childTnLst>
                                    <p:set>
                                      <p:cBhvr>
                                        <p:cTn id="57" dur="1" fill="hold">
                                          <p:stCondLst>
                                            <p:cond delay="0"/>
                                          </p:stCondLst>
                                        </p:cTn>
                                        <p:tgtEl>
                                          <p:spTgt spid="2736"/>
                                        </p:tgtEl>
                                        <p:attrNameLst>
                                          <p:attrName>style.visibility</p:attrName>
                                        </p:attrNameLst>
                                      </p:cBhvr>
                                      <p:to>
                                        <p:strVal val="hidden"/>
                                      </p:to>
                                    </p:set>
                                  </p:childTnLst>
                                </p:cTn>
                              </p:par>
                              <p:par>
                                <p:cTn id="58" presetID="1" presetClass="exit" presetSubtype="0" fill="hold" nodeType="withEffect">
                                  <p:stCondLst>
                                    <p:cond delay="0"/>
                                  </p:stCondLst>
                                  <p:childTnLst>
                                    <p:set>
                                      <p:cBhvr>
                                        <p:cTn id="59" dur="1" fill="hold">
                                          <p:stCondLst>
                                            <p:cond delay="0"/>
                                          </p:stCondLst>
                                        </p:cTn>
                                        <p:tgtEl>
                                          <p:spTgt spid="2733"/>
                                        </p:tgtEl>
                                        <p:attrNameLst>
                                          <p:attrName>style.visibility</p:attrName>
                                        </p:attrNameLst>
                                      </p:cBhvr>
                                      <p:to>
                                        <p:strVal val="hidden"/>
                                      </p:to>
                                    </p:set>
                                  </p:childTnLst>
                                </p:cTn>
                              </p:par>
                              <p:par>
                                <p:cTn id="60" presetID="1" presetClass="exit" presetSubtype="0" fill="hold" nodeType="withEffect">
                                  <p:stCondLst>
                                    <p:cond delay="0"/>
                                  </p:stCondLst>
                                  <p:childTnLst>
                                    <p:set>
                                      <p:cBhvr>
                                        <p:cTn id="61" dur="1" fill="hold">
                                          <p:stCondLst>
                                            <p:cond delay="0"/>
                                          </p:stCondLst>
                                        </p:cTn>
                                        <p:tgtEl>
                                          <p:spTgt spid="2741"/>
                                        </p:tgtEl>
                                        <p:attrNameLst>
                                          <p:attrName>style.visibility</p:attrName>
                                        </p:attrNameLst>
                                      </p:cBhvr>
                                      <p:to>
                                        <p:strVal val="hidden"/>
                                      </p:to>
                                    </p:set>
                                  </p:childTnLst>
                                </p:cTn>
                              </p:par>
                              <p:par>
                                <p:cTn id="62" presetID="1" presetClass="exit" presetSubtype="0" fill="hold" nodeType="withEffect">
                                  <p:stCondLst>
                                    <p:cond delay="0"/>
                                  </p:stCondLst>
                                  <p:childTnLst>
                                    <p:set>
                                      <p:cBhvr>
                                        <p:cTn id="63" dur="1" fill="hold">
                                          <p:stCondLst>
                                            <p:cond delay="0"/>
                                          </p:stCondLst>
                                        </p:cTn>
                                        <p:tgtEl>
                                          <p:spTgt spid="2738"/>
                                        </p:tgtEl>
                                        <p:attrNameLst>
                                          <p:attrName>style.visibility</p:attrName>
                                        </p:attrNameLst>
                                      </p:cBhvr>
                                      <p:to>
                                        <p:strVal val="hidden"/>
                                      </p:to>
                                    </p:set>
                                  </p:childTnLst>
                                </p:cTn>
                              </p:par>
                              <p:par>
                                <p:cTn id="64" presetID="10" presetClass="entr" presetSubtype="0" fill="hold" nodeType="withEffect">
                                  <p:stCondLst>
                                    <p:cond delay="0"/>
                                  </p:stCondLst>
                                  <p:childTnLst>
                                    <p:set>
                                      <p:cBhvr>
                                        <p:cTn id="65" dur="1" fill="hold">
                                          <p:stCondLst>
                                            <p:cond delay="0"/>
                                          </p:stCondLst>
                                        </p:cTn>
                                        <p:tgtEl>
                                          <p:spTgt spid="2692"/>
                                        </p:tgtEl>
                                        <p:attrNameLst>
                                          <p:attrName>style.visibility</p:attrName>
                                        </p:attrNameLst>
                                      </p:cBhvr>
                                      <p:to>
                                        <p:strVal val="visible"/>
                                      </p:to>
                                    </p:set>
                                    <p:animEffect transition="in" filter="fade">
                                      <p:cBhvr>
                                        <p:cTn id="66" dur="500"/>
                                        <p:tgtEl>
                                          <p:spTgt spid="2692"/>
                                        </p:tgtEl>
                                      </p:cBhvr>
                                    </p:animEffect>
                                  </p:childTnLst>
                                </p:cTn>
                              </p:par>
                              <p:par>
                                <p:cTn id="67" presetID="1" presetClass="entr" presetSubtype="0" fill="hold" grpId="3" nodeType="withEffect">
                                  <p:stCondLst>
                                    <p:cond delay="0"/>
                                  </p:stCondLst>
                                  <p:childTnLst>
                                    <p:set>
                                      <p:cBhvr>
                                        <p:cTn id="68" dur="1" fill="hold">
                                          <p:stCondLst>
                                            <p:cond delay="0"/>
                                          </p:stCondLst>
                                        </p:cTn>
                                        <p:tgtEl>
                                          <p:spTgt spid="2706"/>
                                        </p:tgtEl>
                                        <p:attrNameLst>
                                          <p:attrName>style.visibility</p:attrName>
                                        </p:attrNameLst>
                                      </p:cBhvr>
                                      <p:to>
                                        <p:strVal val="visible"/>
                                      </p:to>
                                    </p:set>
                                  </p:childTnLst>
                                </p:cTn>
                              </p:par>
                              <p:par>
                                <p:cTn id="69" presetID="0" presetClass="path" presetSubtype="0" repeatCount="5000" fill="hold" grpId="4" nodeType="withEffect">
                                  <p:stCondLst>
                                    <p:cond delay="0"/>
                                  </p:stCondLst>
                                  <p:childTnLst>
                                    <p:animMotion origin="layout" path="M 0 0 L 0.01702 -0.00092 L 0.03247 -0.01226 L 0.04879 -0.02083 L 0.0559 -0.03564 L 0.06111 -0.05463 L 0.06233 -0.09699 L 0.05972 -0.13865 L 0.0507 -0.18101 L 0.03768 -0.19328 L 0.01493 -0.20277 L -0.06875 -0.20972 L -0.1026 -0.21041 L -0.14601 -0.20694 L -0.16753 -0.20185 L -0.17326 -0.18981 L -0.17274 -0.16365 L -0.18628 -0.16018 L -0.26493 -0.20439 L -0.30833 -0.25208 L -0.37066 -0.28588 L -0.28298 -0.18287 L -0.20712 -0.14305 L -0.25191 -0.18889 L -0.18507 -0.15 L -0.17986 -0.12986 L -0.18177 -0.11527 L -0.17917 -0.10046 L -0.17326 -0.09351 L -0.16163 -0.08842 L -0.09601 -0.08402 L -0.08298 -0.07199 L -0.08107 -0.05463 L -0.08038 -0.02268 L -0.06944 -0.00879 L -0.06094 -0.00277 L -0.0441 0.00348 L -0.02396 0.00162 " pathEditMode="relative" ptsTypes="AAAAAAAAAAAAAAAAAAAAAAAAAAAAAAAAAAAAAA">
                                      <p:cBhvr>
                                        <p:cTn id="70" dur="2000" fill="hold"/>
                                        <p:tgtEl>
                                          <p:spTgt spid="2706"/>
                                        </p:tgtEl>
                                        <p:attrNameLst>
                                          <p:attrName>ppt_x</p:attrName>
                                          <p:attrName>ppt_y</p:attrName>
                                        </p:attrNameLst>
                                      </p:cBhvr>
                                    </p:animMotion>
                                  </p:childTnLst>
                                </p:cTn>
                              </p:par>
                              <p:par>
                                <p:cTn id="71" presetID="10" presetClass="entr" presetSubtype="0" fill="hold" nodeType="withEffect">
                                  <p:stCondLst>
                                    <p:cond delay="2500"/>
                                  </p:stCondLst>
                                  <p:childTnLst>
                                    <p:set>
                                      <p:cBhvr>
                                        <p:cTn id="72" dur="1" fill="hold">
                                          <p:stCondLst>
                                            <p:cond delay="0"/>
                                          </p:stCondLst>
                                        </p:cTn>
                                        <p:tgtEl>
                                          <p:spTgt spid="2756"/>
                                        </p:tgtEl>
                                        <p:attrNameLst>
                                          <p:attrName>style.visibility</p:attrName>
                                        </p:attrNameLst>
                                      </p:cBhvr>
                                      <p:to>
                                        <p:strVal val="visible"/>
                                      </p:to>
                                    </p:set>
                                    <p:animEffect transition="in" filter="fade">
                                      <p:cBhvr>
                                        <p:cTn id="73" dur="500"/>
                                        <p:tgtEl>
                                          <p:spTgt spid="2756"/>
                                        </p:tgtEl>
                                      </p:cBhvr>
                                    </p:animEffect>
                                  </p:childTnLst>
                                </p:cTn>
                              </p:par>
                              <p:par>
                                <p:cTn id="74" presetID="10" presetClass="entr" presetSubtype="0" fill="hold" nodeType="withEffect">
                                  <p:stCondLst>
                                    <p:cond delay="2500"/>
                                  </p:stCondLst>
                                  <p:childTnLst>
                                    <p:set>
                                      <p:cBhvr>
                                        <p:cTn id="75" dur="1" fill="hold">
                                          <p:stCondLst>
                                            <p:cond delay="0"/>
                                          </p:stCondLst>
                                        </p:cTn>
                                        <p:tgtEl>
                                          <p:spTgt spid="2749"/>
                                        </p:tgtEl>
                                        <p:attrNameLst>
                                          <p:attrName>style.visibility</p:attrName>
                                        </p:attrNameLst>
                                      </p:cBhvr>
                                      <p:to>
                                        <p:strVal val="visible"/>
                                      </p:to>
                                    </p:set>
                                    <p:animEffect transition="in" filter="fade">
                                      <p:cBhvr>
                                        <p:cTn id="76" dur="500"/>
                                        <p:tgtEl>
                                          <p:spTgt spid="2749"/>
                                        </p:tgtEl>
                                      </p:cBhvr>
                                    </p:animEffect>
                                  </p:childTnLst>
                                </p:cTn>
                              </p:par>
                            </p:childTnLst>
                          </p:cTn>
                        </p:par>
                        <p:par>
                          <p:cTn id="77" fill="hold">
                            <p:stCondLst>
                              <p:cond delay="10000"/>
                            </p:stCondLst>
                            <p:childTnLst>
                              <p:par>
                                <p:cTn id="78" presetID="1" presetClass="exit" presetSubtype="0" fill="hold" grpId="1" nodeType="afterEffect">
                                  <p:stCondLst>
                                    <p:cond delay="0"/>
                                  </p:stCondLst>
                                  <p:childTnLst>
                                    <p:set>
                                      <p:cBhvr>
                                        <p:cTn id="79" dur="1" fill="hold">
                                          <p:stCondLst>
                                            <p:cond delay="0"/>
                                          </p:stCondLst>
                                        </p:cTn>
                                        <p:tgtEl>
                                          <p:spTgt spid="2706"/>
                                        </p:tgtEl>
                                        <p:attrNameLst>
                                          <p:attrName>style.visibility</p:attrName>
                                        </p:attrNameLst>
                                      </p:cBhvr>
                                      <p:to>
                                        <p:strVal val="hidden"/>
                                      </p:to>
                                    </p:se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nodeType="clickEffect">
                                  <p:stCondLst>
                                    <p:cond delay="0"/>
                                  </p:stCondLst>
                                  <p:childTnLst>
                                    <p:set>
                                      <p:cBhvr>
                                        <p:cTn id="83" dur="1" fill="hold">
                                          <p:stCondLst>
                                            <p:cond delay="0"/>
                                          </p:stCondLst>
                                        </p:cTn>
                                        <p:tgtEl>
                                          <p:spTgt spid="2753"/>
                                        </p:tgtEl>
                                        <p:attrNameLst>
                                          <p:attrName>style.visibility</p:attrName>
                                        </p:attrNameLst>
                                      </p:cBhvr>
                                      <p:to>
                                        <p:strVal val="visible"/>
                                      </p:to>
                                    </p:set>
                                    <p:animEffect transition="in" filter="fade">
                                      <p:cBhvr>
                                        <p:cTn id="84" dur="500"/>
                                        <p:tgtEl>
                                          <p:spTgt spid="2753"/>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nodeType="clickEffect">
                                  <p:stCondLst>
                                    <p:cond delay="0"/>
                                  </p:stCondLst>
                                  <p:childTnLst>
                                    <p:set>
                                      <p:cBhvr>
                                        <p:cTn id="88" dur="1" fill="hold">
                                          <p:stCondLst>
                                            <p:cond delay="0"/>
                                          </p:stCondLst>
                                        </p:cTn>
                                        <p:tgtEl>
                                          <p:spTgt spid="2750"/>
                                        </p:tgtEl>
                                        <p:attrNameLst>
                                          <p:attrName>style.visibility</p:attrName>
                                        </p:attrNameLst>
                                      </p:cBhvr>
                                      <p:to>
                                        <p:strVal val="visible"/>
                                      </p:to>
                                    </p:set>
                                    <p:animEffect transition="in" filter="fade">
                                      <p:cBhvr>
                                        <p:cTn id="89" dur="500"/>
                                        <p:tgtEl>
                                          <p:spTgt spid="2750"/>
                                        </p:tgtEl>
                                      </p:cBhvr>
                                    </p:animEffect>
                                  </p:childTnLst>
                                </p:cTn>
                              </p:par>
                            </p:childTnLst>
                          </p:cTn>
                        </p:par>
                      </p:childTnLst>
                    </p:cTn>
                  </p:par>
                  <p:par>
                    <p:cTn id="90" fill="hold">
                      <p:stCondLst>
                        <p:cond delay="indefinite"/>
                      </p:stCondLst>
                      <p:childTnLst>
                        <p:par>
                          <p:cTn id="91" fill="hold">
                            <p:stCondLst>
                              <p:cond delay="0"/>
                            </p:stCondLst>
                            <p:childTnLst>
                              <p:par>
                                <p:cTn id="92" presetID="1" presetClass="exit" presetSubtype="0" fill="hold" nodeType="clickEffect">
                                  <p:stCondLst>
                                    <p:cond delay="0"/>
                                  </p:stCondLst>
                                  <p:childTnLst>
                                    <p:set>
                                      <p:cBhvr>
                                        <p:cTn id="93" dur="1" fill="hold">
                                          <p:stCondLst>
                                            <p:cond delay="0"/>
                                          </p:stCondLst>
                                        </p:cTn>
                                        <p:tgtEl>
                                          <p:spTgt spid="2692"/>
                                        </p:tgtEl>
                                        <p:attrNameLst>
                                          <p:attrName>style.visibility</p:attrName>
                                        </p:attrNameLst>
                                      </p:cBhvr>
                                      <p:to>
                                        <p:strVal val="hidden"/>
                                      </p:to>
                                    </p:set>
                                  </p:childTnLst>
                                </p:cTn>
                              </p:par>
                              <p:par>
                                <p:cTn id="94" presetID="1" presetClass="exit" presetSubtype="0" fill="hold" grpId="2" nodeType="withEffect">
                                  <p:stCondLst>
                                    <p:cond delay="0"/>
                                  </p:stCondLst>
                                  <p:childTnLst>
                                    <p:set>
                                      <p:cBhvr>
                                        <p:cTn id="95" dur="1" fill="hold">
                                          <p:stCondLst>
                                            <p:cond delay="0"/>
                                          </p:stCondLst>
                                        </p:cTn>
                                        <p:tgtEl>
                                          <p:spTgt spid="2706"/>
                                        </p:tgtEl>
                                        <p:attrNameLst>
                                          <p:attrName>style.visibility</p:attrName>
                                        </p:attrNameLst>
                                      </p:cBhvr>
                                      <p:to>
                                        <p:strVal val="hidden"/>
                                      </p:to>
                                    </p:set>
                                  </p:childTnLst>
                                </p:cTn>
                              </p:par>
                              <p:par>
                                <p:cTn id="96" presetID="1" presetClass="exit" presetSubtype="0" fill="hold" nodeType="withEffect">
                                  <p:stCondLst>
                                    <p:cond delay="0"/>
                                  </p:stCondLst>
                                  <p:childTnLst>
                                    <p:set>
                                      <p:cBhvr>
                                        <p:cTn id="97" dur="1" fill="hold">
                                          <p:stCondLst>
                                            <p:cond delay="0"/>
                                          </p:stCondLst>
                                        </p:cTn>
                                        <p:tgtEl>
                                          <p:spTgt spid="2756"/>
                                        </p:tgtEl>
                                        <p:attrNameLst>
                                          <p:attrName>style.visibility</p:attrName>
                                        </p:attrNameLst>
                                      </p:cBhvr>
                                      <p:to>
                                        <p:strVal val="hidden"/>
                                      </p:to>
                                    </p:set>
                                  </p:childTnLst>
                                </p:cTn>
                              </p:par>
                              <p:par>
                                <p:cTn id="98" presetID="1" presetClass="exit" presetSubtype="0" fill="hold" nodeType="withEffect">
                                  <p:stCondLst>
                                    <p:cond delay="0"/>
                                  </p:stCondLst>
                                  <p:childTnLst>
                                    <p:set>
                                      <p:cBhvr>
                                        <p:cTn id="99" dur="1" fill="hold">
                                          <p:stCondLst>
                                            <p:cond delay="0"/>
                                          </p:stCondLst>
                                        </p:cTn>
                                        <p:tgtEl>
                                          <p:spTgt spid="2749"/>
                                        </p:tgtEl>
                                        <p:attrNameLst>
                                          <p:attrName>style.visibility</p:attrName>
                                        </p:attrNameLst>
                                      </p:cBhvr>
                                      <p:to>
                                        <p:strVal val="hidden"/>
                                      </p:to>
                                    </p:set>
                                  </p:childTnLst>
                                </p:cTn>
                              </p:par>
                              <p:par>
                                <p:cTn id="100" presetID="1" presetClass="exit" presetSubtype="0" fill="hold" nodeType="withEffect">
                                  <p:stCondLst>
                                    <p:cond delay="0"/>
                                  </p:stCondLst>
                                  <p:childTnLst>
                                    <p:set>
                                      <p:cBhvr>
                                        <p:cTn id="101" dur="1" fill="hold">
                                          <p:stCondLst>
                                            <p:cond delay="0"/>
                                          </p:stCondLst>
                                        </p:cTn>
                                        <p:tgtEl>
                                          <p:spTgt spid="2753"/>
                                        </p:tgtEl>
                                        <p:attrNameLst>
                                          <p:attrName>style.visibility</p:attrName>
                                        </p:attrNameLst>
                                      </p:cBhvr>
                                      <p:to>
                                        <p:strVal val="hidden"/>
                                      </p:to>
                                    </p:set>
                                  </p:childTnLst>
                                </p:cTn>
                              </p:par>
                              <p:par>
                                <p:cTn id="102" presetID="1" presetClass="exit" presetSubtype="0" fill="hold" nodeType="withEffect">
                                  <p:stCondLst>
                                    <p:cond delay="0"/>
                                  </p:stCondLst>
                                  <p:childTnLst>
                                    <p:set>
                                      <p:cBhvr>
                                        <p:cTn id="103" dur="1" fill="hold">
                                          <p:stCondLst>
                                            <p:cond delay="0"/>
                                          </p:stCondLst>
                                        </p:cTn>
                                        <p:tgtEl>
                                          <p:spTgt spid="2750"/>
                                        </p:tgtEl>
                                        <p:attrNameLst>
                                          <p:attrName>style.visibility</p:attrName>
                                        </p:attrNameLst>
                                      </p:cBhvr>
                                      <p:to>
                                        <p:strVal val="hidden"/>
                                      </p:to>
                                    </p:set>
                                  </p:childTnLst>
                                </p:cTn>
                              </p:par>
                              <p:par>
                                <p:cTn id="104" presetID="10" presetClass="entr" presetSubtype="0" fill="hold" nodeType="withEffect">
                                  <p:stCondLst>
                                    <p:cond delay="0"/>
                                  </p:stCondLst>
                                  <p:childTnLst>
                                    <p:set>
                                      <p:cBhvr>
                                        <p:cTn id="105" dur="1" fill="hold">
                                          <p:stCondLst>
                                            <p:cond delay="0"/>
                                          </p:stCondLst>
                                        </p:cTn>
                                        <p:tgtEl>
                                          <p:spTgt spid="2680"/>
                                        </p:tgtEl>
                                        <p:attrNameLst>
                                          <p:attrName>style.visibility</p:attrName>
                                        </p:attrNameLst>
                                      </p:cBhvr>
                                      <p:to>
                                        <p:strVal val="visible"/>
                                      </p:to>
                                    </p:set>
                                    <p:animEffect transition="in" filter="fade">
                                      <p:cBhvr>
                                        <p:cTn id="106" dur="500"/>
                                        <p:tgtEl>
                                          <p:spTgt spid="2680"/>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nodeType="clickEffect">
                                  <p:stCondLst>
                                    <p:cond delay="0"/>
                                  </p:stCondLst>
                                  <p:childTnLst>
                                    <p:set>
                                      <p:cBhvr>
                                        <p:cTn id="110" dur="1" fill="hold">
                                          <p:stCondLst>
                                            <p:cond delay="0"/>
                                          </p:stCondLst>
                                        </p:cTn>
                                        <p:tgtEl>
                                          <p:spTgt spid="2686"/>
                                        </p:tgtEl>
                                        <p:attrNameLst>
                                          <p:attrName>style.visibility</p:attrName>
                                        </p:attrNameLst>
                                      </p:cBhvr>
                                      <p:to>
                                        <p:strVal val="visible"/>
                                      </p:to>
                                    </p:set>
                                    <p:animEffect transition="in" filter="fade">
                                      <p:cBhvr>
                                        <p:cTn id="111" dur="500"/>
                                        <p:tgtEl>
                                          <p:spTgt spid="2686"/>
                                        </p:tgtEl>
                                      </p:cBhvr>
                                    </p:animEffect>
                                  </p:childTnLst>
                                </p:cTn>
                              </p:par>
                              <p:par>
                                <p:cTn id="112" presetID="1" presetClass="exit" presetSubtype="0" fill="hold" nodeType="withEffect">
                                  <p:stCondLst>
                                    <p:cond delay="0"/>
                                  </p:stCondLst>
                                  <p:childTnLst>
                                    <p:set>
                                      <p:cBhvr>
                                        <p:cTn id="113" dur="1" fill="hold">
                                          <p:stCondLst>
                                            <p:cond delay="0"/>
                                          </p:stCondLst>
                                        </p:cTn>
                                        <p:tgtEl>
                                          <p:spTgt spid="2680"/>
                                        </p:tgtEl>
                                        <p:attrNameLst>
                                          <p:attrName>style.visibility</p:attrName>
                                        </p:attrNameLst>
                                      </p:cBhvr>
                                      <p:to>
                                        <p:strVal val="hidden"/>
                                      </p:to>
                                    </p:set>
                                  </p:childTnLst>
                                </p:cTn>
                              </p:par>
                              <p:par>
                                <p:cTn id="114" presetID="1" presetClass="entr" presetSubtype="0" fill="hold" grpId="3" nodeType="withEffect">
                                  <p:stCondLst>
                                    <p:cond delay="0"/>
                                  </p:stCondLst>
                                  <p:childTnLst>
                                    <p:set>
                                      <p:cBhvr>
                                        <p:cTn id="115" dur="1" fill="hold">
                                          <p:stCondLst>
                                            <p:cond delay="0"/>
                                          </p:stCondLst>
                                        </p:cTn>
                                        <p:tgtEl>
                                          <p:spTgt spid="2705"/>
                                        </p:tgtEl>
                                        <p:attrNameLst>
                                          <p:attrName>style.visibility</p:attrName>
                                        </p:attrNameLst>
                                      </p:cBhvr>
                                      <p:to>
                                        <p:strVal val="visible"/>
                                      </p:to>
                                    </p:set>
                                  </p:childTnLst>
                                </p:cTn>
                              </p:par>
                              <p:par>
                                <p:cTn id="116" presetID="0" presetClass="path" presetSubtype="0" repeatCount="5000" fill="hold" grpId="4" nodeType="withEffect">
                                  <p:stCondLst>
                                    <p:cond delay="0"/>
                                  </p:stCondLst>
                                  <p:childTnLst>
                                    <p:animMotion origin="layout" path="M 0 0 L 0.02326 -0.00787 L 0.0434 -0.01829 L 0.05642 -0.04421 L 0.06163 -0.07894 L 0.06042 -0.13079 L 0.05712 -0.16273 L 0.04601 -0.19236 L 0.02535 -0.20255 L -0.01181 -0.20787 L -0.07344 -0.21296 L -0.10851 -0.21042 L -0.14618 -0.2088 L -0.16823 -0.20347 L -0.17535 -0.19236 L -0.17865 -0.16458 L -0.25 -0.20949 L -0.21302 -0.26319 L -0.28507 -0.30301 L -0.37014 -0.17593 L -0.3026 -0.13241 L -0.26493 -0.18889 L -0.18646 -0.1456 L -0.18177 -0.13681 L -0.18246 -0.1213 L -0.18056 -0.10579 L -0.17465 -0.09537 L -0.16562 -0.0919 L -0.09931 -0.08588 L -0.08646 -0.07801 L -0.08125 -0.06157 L -0.08246 -0.02593 L -0.07205 -0.01134 L -0.0592 -0.00185 L -0.02205 -0.00093 " pathEditMode="relative" ptsTypes="AAAAAAAAAAAAAAAAAAAAAAAAAAAAAAAAAAA">
                                      <p:cBhvr>
                                        <p:cTn id="117" dur="2000" fill="hold"/>
                                        <p:tgtEl>
                                          <p:spTgt spid="2705"/>
                                        </p:tgtEl>
                                        <p:attrNameLst>
                                          <p:attrName>ppt_x</p:attrName>
                                          <p:attrName>ppt_y</p:attrName>
                                        </p:attrNameLst>
                                      </p:cBhvr>
                                    </p:animMotion>
                                  </p:childTnLst>
                                </p:cTn>
                              </p:par>
                              <p:par>
                                <p:cTn id="118" presetID="10" presetClass="entr" presetSubtype="0" fill="hold" nodeType="withEffect">
                                  <p:stCondLst>
                                    <p:cond delay="0"/>
                                  </p:stCondLst>
                                  <p:childTnLst>
                                    <p:set>
                                      <p:cBhvr>
                                        <p:cTn id="119" dur="1" fill="hold">
                                          <p:stCondLst>
                                            <p:cond delay="0"/>
                                          </p:stCondLst>
                                        </p:cTn>
                                        <p:tgtEl>
                                          <p:spTgt spid="2744"/>
                                        </p:tgtEl>
                                        <p:attrNameLst>
                                          <p:attrName>style.visibility</p:attrName>
                                        </p:attrNameLst>
                                      </p:cBhvr>
                                      <p:to>
                                        <p:strVal val="visible"/>
                                      </p:to>
                                    </p:set>
                                    <p:animEffect transition="in" filter="fade">
                                      <p:cBhvr>
                                        <p:cTn id="120" dur="500"/>
                                        <p:tgtEl>
                                          <p:spTgt spid="2744"/>
                                        </p:tgtEl>
                                      </p:cBhvr>
                                    </p:animEffect>
                                  </p:childTnLst>
                                </p:cTn>
                              </p:par>
                              <p:par>
                                <p:cTn id="121" presetID="10" presetClass="entr" presetSubtype="0" fill="hold" nodeType="withEffect">
                                  <p:stCondLst>
                                    <p:cond delay="0"/>
                                  </p:stCondLst>
                                  <p:childTnLst>
                                    <p:set>
                                      <p:cBhvr>
                                        <p:cTn id="122" dur="1" fill="hold">
                                          <p:stCondLst>
                                            <p:cond delay="0"/>
                                          </p:stCondLst>
                                        </p:cTn>
                                        <p:tgtEl>
                                          <p:spTgt spid="2759"/>
                                        </p:tgtEl>
                                        <p:attrNameLst>
                                          <p:attrName>style.visibility</p:attrName>
                                        </p:attrNameLst>
                                      </p:cBhvr>
                                      <p:to>
                                        <p:strVal val="visible"/>
                                      </p:to>
                                    </p:set>
                                    <p:animEffect transition="in" filter="fade">
                                      <p:cBhvr>
                                        <p:cTn id="123" dur="500"/>
                                        <p:tgtEl>
                                          <p:spTgt spid="2759"/>
                                        </p:tgtEl>
                                      </p:cBhvr>
                                    </p:animEffect>
                                  </p:childTnLst>
                                </p:cTn>
                              </p:par>
                            </p:childTnLst>
                          </p:cTn>
                        </p:par>
                        <p:par>
                          <p:cTn id="124" fill="hold">
                            <p:stCondLst>
                              <p:cond delay="10000"/>
                            </p:stCondLst>
                            <p:childTnLst>
                              <p:par>
                                <p:cTn id="125" presetID="1" presetClass="exit" presetSubtype="0" fill="hold" grpId="1" nodeType="afterEffect">
                                  <p:stCondLst>
                                    <p:cond delay="0"/>
                                  </p:stCondLst>
                                  <p:childTnLst>
                                    <p:set>
                                      <p:cBhvr>
                                        <p:cTn id="126" dur="1" fill="hold">
                                          <p:stCondLst>
                                            <p:cond delay="0"/>
                                          </p:stCondLst>
                                        </p:cTn>
                                        <p:tgtEl>
                                          <p:spTgt spid="2705"/>
                                        </p:tgtEl>
                                        <p:attrNameLst>
                                          <p:attrName>style.visibility</p:attrName>
                                        </p:attrNameLst>
                                      </p:cBhvr>
                                      <p:to>
                                        <p:strVal val="hidden"/>
                                      </p:to>
                                    </p:se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nodeType="clickEffect">
                                  <p:stCondLst>
                                    <p:cond delay="0"/>
                                  </p:stCondLst>
                                  <p:childTnLst>
                                    <p:set>
                                      <p:cBhvr>
                                        <p:cTn id="130" dur="1" fill="hold">
                                          <p:stCondLst>
                                            <p:cond delay="0"/>
                                          </p:stCondLst>
                                        </p:cTn>
                                        <p:tgtEl>
                                          <p:spTgt spid="2760"/>
                                        </p:tgtEl>
                                        <p:attrNameLst>
                                          <p:attrName>style.visibility</p:attrName>
                                        </p:attrNameLst>
                                      </p:cBhvr>
                                      <p:to>
                                        <p:strVal val="visible"/>
                                      </p:to>
                                    </p:set>
                                    <p:animEffect transition="in" filter="fade">
                                      <p:cBhvr>
                                        <p:cTn id="131" dur="500"/>
                                        <p:tgtEl>
                                          <p:spTgt spid="2760"/>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nodeType="clickEffect">
                                  <p:stCondLst>
                                    <p:cond delay="0"/>
                                  </p:stCondLst>
                                  <p:childTnLst>
                                    <p:set>
                                      <p:cBhvr>
                                        <p:cTn id="135" dur="1" fill="hold">
                                          <p:stCondLst>
                                            <p:cond delay="0"/>
                                          </p:stCondLst>
                                        </p:cTn>
                                        <p:tgtEl>
                                          <p:spTgt spid="2746"/>
                                        </p:tgtEl>
                                        <p:attrNameLst>
                                          <p:attrName>style.visibility</p:attrName>
                                        </p:attrNameLst>
                                      </p:cBhvr>
                                      <p:to>
                                        <p:strVal val="visible"/>
                                      </p:to>
                                    </p:set>
                                    <p:animEffect transition="in" filter="fade">
                                      <p:cBhvr>
                                        <p:cTn id="136" dur="500"/>
                                        <p:tgtEl>
                                          <p:spTgt spid="2746"/>
                                        </p:tgtEl>
                                      </p:cBhvr>
                                    </p:animEffect>
                                  </p:childTnLst>
                                </p:cTn>
                              </p:par>
                            </p:childTnLst>
                          </p:cTn>
                        </p:par>
                      </p:childTnLst>
                    </p:cTn>
                  </p:par>
                  <p:par>
                    <p:cTn id="137" fill="hold">
                      <p:stCondLst>
                        <p:cond delay="indefinite"/>
                      </p:stCondLst>
                      <p:childTnLst>
                        <p:par>
                          <p:cTn id="138" fill="hold">
                            <p:stCondLst>
                              <p:cond delay="0"/>
                            </p:stCondLst>
                            <p:childTnLst>
                              <p:par>
                                <p:cTn id="139" presetID="1" presetClass="exit" presetSubtype="0" fill="hold" nodeType="clickEffect">
                                  <p:stCondLst>
                                    <p:cond delay="0"/>
                                  </p:stCondLst>
                                  <p:childTnLst>
                                    <p:set>
                                      <p:cBhvr>
                                        <p:cTn id="140" dur="1" fill="hold">
                                          <p:stCondLst>
                                            <p:cond delay="0"/>
                                          </p:stCondLst>
                                        </p:cTn>
                                        <p:tgtEl>
                                          <p:spTgt spid="2686"/>
                                        </p:tgtEl>
                                        <p:attrNameLst>
                                          <p:attrName>style.visibility</p:attrName>
                                        </p:attrNameLst>
                                      </p:cBhvr>
                                      <p:to>
                                        <p:strVal val="hidden"/>
                                      </p:to>
                                    </p:set>
                                  </p:childTnLst>
                                </p:cTn>
                              </p:par>
                              <p:par>
                                <p:cTn id="141" presetID="1" presetClass="exit" presetSubtype="0" fill="hold" grpId="2" nodeType="withEffect">
                                  <p:stCondLst>
                                    <p:cond delay="0"/>
                                  </p:stCondLst>
                                  <p:childTnLst>
                                    <p:set>
                                      <p:cBhvr>
                                        <p:cTn id="142" dur="1" fill="hold">
                                          <p:stCondLst>
                                            <p:cond delay="0"/>
                                          </p:stCondLst>
                                        </p:cTn>
                                        <p:tgtEl>
                                          <p:spTgt spid="2705"/>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2744"/>
                                        </p:tgtEl>
                                        <p:attrNameLst>
                                          <p:attrName>style.visibility</p:attrName>
                                        </p:attrNameLst>
                                      </p:cBhvr>
                                      <p:to>
                                        <p:strVal val="hidden"/>
                                      </p:to>
                                    </p:set>
                                  </p:childTnLst>
                                </p:cTn>
                              </p:par>
                              <p:par>
                                <p:cTn id="145" presetID="1" presetClass="exit" presetSubtype="0" fill="hold" nodeType="withEffect">
                                  <p:stCondLst>
                                    <p:cond delay="0"/>
                                  </p:stCondLst>
                                  <p:childTnLst>
                                    <p:set>
                                      <p:cBhvr>
                                        <p:cTn id="146" dur="1" fill="hold">
                                          <p:stCondLst>
                                            <p:cond delay="0"/>
                                          </p:stCondLst>
                                        </p:cTn>
                                        <p:tgtEl>
                                          <p:spTgt spid="2759"/>
                                        </p:tgtEl>
                                        <p:attrNameLst>
                                          <p:attrName>style.visibility</p:attrName>
                                        </p:attrNameLst>
                                      </p:cBhvr>
                                      <p:to>
                                        <p:strVal val="hidden"/>
                                      </p:to>
                                    </p:set>
                                  </p:childTnLst>
                                </p:cTn>
                              </p:par>
                              <p:par>
                                <p:cTn id="147" presetID="1" presetClass="exit" presetSubtype="0" fill="hold" nodeType="withEffect">
                                  <p:stCondLst>
                                    <p:cond delay="0"/>
                                  </p:stCondLst>
                                  <p:childTnLst>
                                    <p:set>
                                      <p:cBhvr>
                                        <p:cTn id="148" dur="1" fill="hold">
                                          <p:stCondLst>
                                            <p:cond delay="0"/>
                                          </p:stCondLst>
                                        </p:cTn>
                                        <p:tgtEl>
                                          <p:spTgt spid="2760"/>
                                        </p:tgtEl>
                                        <p:attrNameLst>
                                          <p:attrName>style.visibility</p:attrName>
                                        </p:attrNameLst>
                                      </p:cBhvr>
                                      <p:to>
                                        <p:strVal val="hidden"/>
                                      </p:to>
                                    </p:set>
                                  </p:childTnLst>
                                </p:cTn>
                              </p:par>
                              <p:par>
                                <p:cTn id="149" presetID="1" presetClass="exit" presetSubtype="0" fill="hold" nodeType="withEffect">
                                  <p:stCondLst>
                                    <p:cond delay="0"/>
                                  </p:stCondLst>
                                  <p:childTnLst>
                                    <p:set>
                                      <p:cBhvr>
                                        <p:cTn id="150" dur="1" fill="hold">
                                          <p:stCondLst>
                                            <p:cond delay="0"/>
                                          </p:stCondLst>
                                        </p:cTn>
                                        <p:tgtEl>
                                          <p:spTgt spid="2746"/>
                                        </p:tgtEl>
                                        <p:attrNameLst>
                                          <p:attrName>style.visibility</p:attrName>
                                        </p:attrNameLst>
                                      </p:cBhvr>
                                      <p:to>
                                        <p:strVal val="hidden"/>
                                      </p:to>
                                    </p:set>
                                  </p:childTnLst>
                                </p:cTn>
                              </p:par>
                              <p:par>
                                <p:cTn id="151" presetID="10" presetClass="entr" presetSubtype="0" fill="hold" nodeType="withEffect">
                                  <p:stCondLst>
                                    <p:cond delay="0"/>
                                  </p:stCondLst>
                                  <p:childTnLst>
                                    <p:set>
                                      <p:cBhvr>
                                        <p:cTn id="152" dur="1" fill="hold">
                                          <p:stCondLst>
                                            <p:cond delay="0"/>
                                          </p:stCondLst>
                                        </p:cTn>
                                        <p:tgtEl>
                                          <p:spTgt spid="2652"/>
                                        </p:tgtEl>
                                        <p:attrNameLst>
                                          <p:attrName>style.visibility</p:attrName>
                                        </p:attrNameLst>
                                      </p:cBhvr>
                                      <p:to>
                                        <p:strVal val="visible"/>
                                      </p:to>
                                    </p:set>
                                    <p:animEffect transition="in" filter="fade">
                                      <p:cBhvr>
                                        <p:cTn id="153" dur="500"/>
                                        <p:tgtEl>
                                          <p:spTgt spid="2652"/>
                                        </p:tgtEl>
                                      </p:cBhvr>
                                    </p:animEffect>
                                  </p:childTnLst>
                                </p:cTn>
                              </p:par>
                            </p:childTnLst>
                          </p:cTn>
                        </p:par>
                        <p:par>
                          <p:cTn id="154" fill="hold">
                            <p:stCondLst>
                              <p:cond delay="500"/>
                            </p:stCondLst>
                            <p:childTnLst>
                              <p:par>
                                <p:cTn id="155" presetID="10" presetClass="entr" presetSubtype="0" fill="hold" nodeType="afterEffect">
                                  <p:stCondLst>
                                    <p:cond delay="0"/>
                                  </p:stCondLst>
                                  <p:childTnLst>
                                    <p:set>
                                      <p:cBhvr>
                                        <p:cTn id="156" dur="1" fill="hold">
                                          <p:stCondLst>
                                            <p:cond delay="0"/>
                                          </p:stCondLst>
                                        </p:cTn>
                                        <p:tgtEl>
                                          <p:spTgt spid="2714"/>
                                        </p:tgtEl>
                                        <p:attrNameLst>
                                          <p:attrName>style.visibility</p:attrName>
                                        </p:attrNameLst>
                                      </p:cBhvr>
                                      <p:to>
                                        <p:strVal val="visible"/>
                                      </p:to>
                                    </p:set>
                                    <p:animEffect transition="in" filter="fade">
                                      <p:cBhvr>
                                        <p:cTn id="157" dur="500"/>
                                        <p:tgtEl>
                                          <p:spTgt spid="2714"/>
                                        </p:tgtEl>
                                      </p:cBhvr>
                                    </p:animEffect>
                                  </p:childTnLst>
                                </p:cTn>
                              </p:par>
                              <p:par>
                                <p:cTn id="158" presetID="1" presetClass="exit" presetSubtype="0" fill="hold" nodeType="withEffect">
                                  <p:stCondLst>
                                    <p:cond delay="0"/>
                                  </p:stCondLst>
                                  <p:childTnLst>
                                    <p:set>
                                      <p:cBhvr>
                                        <p:cTn id="159" dur="1" fill="hold">
                                          <p:stCondLst>
                                            <p:cond delay="0"/>
                                          </p:stCondLst>
                                        </p:cTn>
                                        <p:tgtEl>
                                          <p:spTgt spid="2717"/>
                                        </p:tgtEl>
                                        <p:attrNameLst>
                                          <p:attrName>style.visibility</p:attrName>
                                        </p:attrNameLst>
                                      </p:cBhvr>
                                      <p:to>
                                        <p:strVal val="hidden"/>
                                      </p:to>
                                    </p:set>
                                  </p:childTnLst>
                                </p:cTn>
                              </p:par>
                              <p:par>
                                <p:cTn id="160" presetID="1" presetClass="entr" presetSubtype="0" fill="hold" grpId="1" nodeType="withEffect">
                                  <p:stCondLst>
                                    <p:cond delay="0"/>
                                  </p:stCondLst>
                                  <p:childTnLst>
                                    <p:set>
                                      <p:cBhvr>
                                        <p:cTn id="161" dur="1" fill="hold">
                                          <p:stCondLst>
                                            <p:cond delay="0"/>
                                          </p:stCondLst>
                                        </p:cTn>
                                        <p:tgtEl>
                                          <p:spTgt spid="2776"/>
                                        </p:tgtEl>
                                        <p:attrNameLst>
                                          <p:attrName>style.visibility</p:attrName>
                                        </p:attrNameLst>
                                      </p:cBhvr>
                                      <p:to>
                                        <p:strVal val="visible"/>
                                      </p:to>
                                    </p:set>
                                  </p:childTnLst>
                                </p:cTn>
                              </p:par>
                            </p:childTnLst>
                          </p:cTn>
                        </p:par>
                      </p:childTnLst>
                    </p:cTn>
                  </p:par>
                </p:childTnLst>
              </p:cTn>
              <p:nextCondLst>
                <p:cond evt="onClick" delay="0">
                  <p:tgtEl>
                    <p:spTgt spid="2776"/>
                  </p:tgtEl>
                </p:cond>
              </p:nextCondLst>
            </p:seq>
          </p:childTnLst>
        </p:cTn>
      </p:par>
    </p:tnLst>
    <p:bldLst>
      <p:bldP spid="2705" grpId="1" animBg="1"/>
      <p:bldP spid="2705" grpId="2" animBg="1"/>
      <p:bldP spid="2705" grpId="3" animBg="1"/>
      <p:bldP spid="2705" grpId="4" animBg="1"/>
      <p:bldP spid="2706" grpId="1" animBg="1"/>
      <p:bldP spid="2706" grpId="2" animBg="1"/>
      <p:bldP spid="2706" grpId="3" animBg="1"/>
      <p:bldP spid="2706" grpId="4" animBg="1"/>
      <p:bldP spid="2707" grpId="1" animBg="1"/>
      <p:bldP spid="2707" grpId="2" animBg="1"/>
      <p:bldP spid="2707" grpId="3" animBg="1"/>
      <p:bldP spid="2707" grpId="4" animBg="1"/>
      <p:bldP spid="2783" grpId="0"/>
      <p:bldP spid="95" grpId="0" animBg="1"/>
      <p:bldP spid="2776" grpId="0" animBg="1"/>
      <p:bldP spid="2776" grpId="1"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58" name="Groupe 2657"/>
          <p:cNvGrpSpPr/>
          <p:nvPr/>
        </p:nvGrpSpPr>
        <p:grpSpPr>
          <a:xfrm>
            <a:off x="1905457" y="2667703"/>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671" name="Groupe 2670"/>
          <p:cNvGrpSpPr/>
          <p:nvPr/>
        </p:nvGrpSpPr>
        <p:grpSpPr>
          <a:xfrm>
            <a:off x="1763688" y="1628800"/>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sp>
        <p:nvSpPr>
          <p:cNvPr id="2" name="Titre 1"/>
          <p:cNvSpPr>
            <a:spLocks noGrp="1"/>
          </p:cNvSpPr>
          <p:nvPr>
            <p:ph type="ctrTitle"/>
          </p:nvPr>
        </p:nvSpPr>
        <p:spPr>
          <a:xfrm>
            <a:off x="0" y="108000"/>
            <a:ext cx="9144000" cy="900000"/>
          </a:xfrm>
          <a:scene3d>
            <a:camera prst="orthographicFront"/>
            <a:lightRig rig="threePt" dir="t"/>
          </a:scene3d>
          <a:sp3d>
            <a:bevelT prst="relaxedInset"/>
          </a:sp3d>
        </p:spPr>
        <p:txBody>
          <a:bodyPr>
            <a:normAutofit fontScale="90000"/>
          </a:bodyPr>
          <a:lstStyle/>
          <a:p>
            <a:r>
              <a:rPr lang="fr-FR" dirty="0" smtClean="0"/>
              <a:t>Les moteurs Courant </a:t>
            </a:r>
            <a:r>
              <a:rPr lang="fr-FR" dirty="0"/>
              <a:t>Continu</a:t>
            </a:r>
          </a:p>
        </p:txBody>
      </p:sp>
      <p:grpSp>
        <p:nvGrpSpPr>
          <p:cNvPr id="816" name="Groupe 815"/>
          <p:cNvGrpSpPr/>
          <p:nvPr/>
        </p:nvGrpSpPr>
        <p:grpSpPr>
          <a:xfrm>
            <a:off x="2248887" y="2910752"/>
            <a:ext cx="2008772" cy="740335"/>
            <a:chOff x="5062576" y="2995082"/>
            <a:chExt cx="2008772" cy="740335"/>
          </a:xfrm>
        </p:grpSpPr>
        <p:sp>
          <p:nvSpPr>
            <p:cNvPr id="817" name="Forme libre 81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18" name="Groupe 817"/>
            <p:cNvGrpSpPr/>
            <p:nvPr/>
          </p:nvGrpSpPr>
          <p:grpSpPr>
            <a:xfrm>
              <a:off x="6841947" y="3422026"/>
              <a:ext cx="229401" cy="313391"/>
              <a:chOff x="6487012" y="3744806"/>
              <a:chExt cx="229401" cy="313391"/>
            </a:xfrm>
          </p:grpSpPr>
          <p:sp>
            <p:nvSpPr>
              <p:cNvPr id="820" name="Ellipse 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1" name="Bouée 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19" name="Connecteur droit 81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6" name="Groupe 905"/>
          <p:cNvGrpSpPr/>
          <p:nvPr/>
        </p:nvGrpSpPr>
        <p:grpSpPr>
          <a:xfrm>
            <a:off x="2457049" y="2445474"/>
            <a:ext cx="1800610" cy="1210392"/>
            <a:chOff x="5270738" y="2525025"/>
            <a:chExt cx="1800610" cy="1210392"/>
          </a:xfrm>
        </p:grpSpPr>
        <p:sp>
          <p:nvSpPr>
            <p:cNvPr id="907" name="Forme libre 906"/>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08" name="Groupe 907"/>
            <p:cNvGrpSpPr/>
            <p:nvPr/>
          </p:nvGrpSpPr>
          <p:grpSpPr>
            <a:xfrm>
              <a:off x="6841947" y="3422026"/>
              <a:ext cx="229401" cy="313391"/>
              <a:chOff x="6487012" y="3744806"/>
              <a:chExt cx="229401" cy="313391"/>
            </a:xfrm>
          </p:grpSpPr>
          <p:sp>
            <p:nvSpPr>
              <p:cNvPr id="910" name="Ellipse 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11" name="Bouée 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09" name="Connecteur droit 908"/>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2" name="Groupe 911"/>
          <p:cNvGrpSpPr/>
          <p:nvPr/>
        </p:nvGrpSpPr>
        <p:grpSpPr>
          <a:xfrm>
            <a:off x="2573730" y="2356566"/>
            <a:ext cx="1683929" cy="1371072"/>
            <a:chOff x="5387419" y="2441681"/>
            <a:chExt cx="1683929" cy="1371072"/>
          </a:xfrm>
        </p:grpSpPr>
        <p:sp>
          <p:nvSpPr>
            <p:cNvPr id="913" name="Forme libre 91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14" name="Groupe 913"/>
            <p:cNvGrpSpPr/>
            <p:nvPr/>
          </p:nvGrpSpPr>
          <p:grpSpPr>
            <a:xfrm>
              <a:off x="6841947" y="3422026"/>
              <a:ext cx="229401" cy="313391"/>
              <a:chOff x="6487012" y="3744806"/>
              <a:chExt cx="229401" cy="313391"/>
            </a:xfrm>
          </p:grpSpPr>
          <p:sp>
            <p:nvSpPr>
              <p:cNvPr id="916" name="Ellipse 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17" name="Bouée 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15" name="Connecteur droit 91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8" name="Groupe 917"/>
          <p:cNvGrpSpPr/>
          <p:nvPr/>
        </p:nvGrpSpPr>
        <p:grpSpPr>
          <a:xfrm>
            <a:off x="2715641" y="2331918"/>
            <a:ext cx="1542018" cy="1456796"/>
            <a:chOff x="5537438" y="2415488"/>
            <a:chExt cx="1542018" cy="1456796"/>
          </a:xfrm>
        </p:grpSpPr>
        <p:sp>
          <p:nvSpPr>
            <p:cNvPr id="919" name="Forme libre 91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20" name="Groupe 919"/>
            <p:cNvGrpSpPr/>
            <p:nvPr/>
          </p:nvGrpSpPr>
          <p:grpSpPr>
            <a:xfrm>
              <a:off x="6841947" y="3422026"/>
              <a:ext cx="229401" cy="313391"/>
              <a:chOff x="6487012" y="3744806"/>
              <a:chExt cx="229401" cy="313391"/>
            </a:xfrm>
          </p:grpSpPr>
          <p:sp>
            <p:nvSpPr>
              <p:cNvPr id="922" name="Ellipse 9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3" name="Bouée 9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21" name="Connecteur droit 92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0" name="Groupe 899"/>
          <p:cNvGrpSpPr/>
          <p:nvPr/>
        </p:nvGrpSpPr>
        <p:grpSpPr>
          <a:xfrm>
            <a:off x="2380850" y="2560146"/>
            <a:ext cx="1876809" cy="1094475"/>
            <a:chOff x="5194539" y="2646469"/>
            <a:chExt cx="1876809" cy="1094475"/>
          </a:xfrm>
        </p:grpSpPr>
        <p:sp>
          <p:nvSpPr>
            <p:cNvPr id="901" name="Forme libre 9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02" name="Groupe 901"/>
            <p:cNvGrpSpPr/>
            <p:nvPr/>
          </p:nvGrpSpPr>
          <p:grpSpPr>
            <a:xfrm>
              <a:off x="6841947" y="3422026"/>
              <a:ext cx="229401" cy="313391"/>
              <a:chOff x="6487012" y="3744806"/>
              <a:chExt cx="229401" cy="313391"/>
            </a:xfrm>
          </p:grpSpPr>
          <p:sp>
            <p:nvSpPr>
              <p:cNvPr id="904" name="Ellipse 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05" name="Bouée 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03" name="Connecteur droit 9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Groupe 893"/>
          <p:cNvGrpSpPr/>
          <p:nvPr/>
        </p:nvGrpSpPr>
        <p:grpSpPr>
          <a:xfrm>
            <a:off x="2314175" y="2694742"/>
            <a:ext cx="1943484" cy="961124"/>
            <a:chOff x="5127864" y="2779820"/>
            <a:chExt cx="1943484" cy="961124"/>
          </a:xfrm>
        </p:grpSpPr>
        <p:sp>
          <p:nvSpPr>
            <p:cNvPr id="895" name="Forme libre 8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96" name="Groupe 895"/>
            <p:cNvGrpSpPr/>
            <p:nvPr/>
          </p:nvGrpSpPr>
          <p:grpSpPr>
            <a:xfrm>
              <a:off x="6841947" y="3422026"/>
              <a:ext cx="229401" cy="313391"/>
              <a:chOff x="6487012" y="3744806"/>
              <a:chExt cx="229401" cy="313391"/>
            </a:xfrm>
          </p:grpSpPr>
          <p:sp>
            <p:nvSpPr>
              <p:cNvPr id="898" name="Ellipse 8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99" name="Bouée 8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97" name="Connecteur droit 8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8" name="Groupe 887"/>
          <p:cNvGrpSpPr/>
          <p:nvPr/>
        </p:nvGrpSpPr>
        <p:grpSpPr>
          <a:xfrm>
            <a:off x="2278456" y="2839507"/>
            <a:ext cx="1979203" cy="815868"/>
            <a:chOff x="5092145" y="2925076"/>
            <a:chExt cx="1979203" cy="815868"/>
          </a:xfrm>
        </p:grpSpPr>
        <p:sp>
          <p:nvSpPr>
            <p:cNvPr id="889" name="Forme libre 88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90" name="Groupe 889"/>
            <p:cNvGrpSpPr/>
            <p:nvPr/>
          </p:nvGrpSpPr>
          <p:grpSpPr>
            <a:xfrm>
              <a:off x="6841947" y="3422026"/>
              <a:ext cx="229401" cy="313391"/>
              <a:chOff x="6487012" y="3744806"/>
              <a:chExt cx="229401" cy="313391"/>
            </a:xfrm>
          </p:grpSpPr>
          <p:sp>
            <p:nvSpPr>
              <p:cNvPr id="892" name="Ellipse 8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93" name="Bouée 8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91" name="Connecteur droit 89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2" name="Groupe 881"/>
          <p:cNvGrpSpPr/>
          <p:nvPr/>
        </p:nvGrpSpPr>
        <p:grpSpPr>
          <a:xfrm>
            <a:off x="2271311" y="2827239"/>
            <a:ext cx="1986348" cy="819041"/>
            <a:chOff x="5085000" y="2916376"/>
            <a:chExt cx="1986348" cy="819041"/>
          </a:xfrm>
        </p:grpSpPr>
        <p:sp>
          <p:nvSpPr>
            <p:cNvPr id="883" name="Forme libre 88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84" name="Groupe 883"/>
            <p:cNvGrpSpPr/>
            <p:nvPr/>
          </p:nvGrpSpPr>
          <p:grpSpPr>
            <a:xfrm>
              <a:off x="6841947" y="3422026"/>
              <a:ext cx="229401" cy="313391"/>
              <a:chOff x="6487012" y="3744806"/>
              <a:chExt cx="229401" cy="313391"/>
            </a:xfrm>
          </p:grpSpPr>
          <p:sp>
            <p:nvSpPr>
              <p:cNvPr id="886" name="Ellipse 8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7" name="Bouée 8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85" name="Connecteur droit 884"/>
            <p:cNvCxnSpPr>
              <a:endCxn id="88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6" name="Groupe 875"/>
          <p:cNvGrpSpPr/>
          <p:nvPr/>
        </p:nvGrpSpPr>
        <p:grpSpPr>
          <a:xfrm>
            <a:off x="2285599" y="2672604"/>
            <a:ext cx="1972060" cy="978584"/>
            <a:chOff x="5099288" y="2756833"/>
            <a:chExt cx="1972060" cy="978584"/>
          </a:xfrm>
        </p:grpSpPr>
        <p:sp>
          <p:nvSpPr>
            <p:cNvPr id="877" name="Forme libre 87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78" name="Groupe 877"/>
            <p:cNvGrpSpPr/>
            <p:nvPr/>
          </p:nvGrpSpPr>
          <p:grpSpPr>
            <a:xfrm>
              <a:off x="6841947" y="3422026"/>
              <a:ext cx="229401" cy="313391"/>
              <a:chOff x="6487012" y="3744806"/>
              <a:chExt cx="229401" cy="313391"/>
            </a:xfrm>
          </p:grpSpPr>
          <p:sp>
            <p:nvSpPr>
              <p:cNvPr id="880" name="Ellipse 8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1" name="Bouée 8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79" name="Connecteur droit 878"/>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0" name="Groupe 869"/>
          <p:cNvGrpSpPr/>
          <p:nvPr/>
        </p:nvGrpSpPr>
        <p:grpSpPr>
          <a:xfrm>
            <a:off x="2366561" y="2546974"/>
            <a:ext cx="1891098" cy="1100028"/>
            <a:chOff x="5180250" y="2635389"/>
            <a:chExt cx="1891098" cy="1100028"/>
          </a:xfrm>
        </p:grpSpPr>
        <p:sp>
          <p:nvSpPr>
            <p:cNvPr id="871" name="Forme libre 87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72" name="Groupe 871"/>
            <p:cNvGrpSpPr/>
            <p:nvPr/>
          </p:nvGrpSpPr>
          <p:grpSpPr>
            <a:xfrm>
              <a:off x="6841947" y="3422026"/>
              <a:ext cx="229401" cy="313391"/>
              <a:chOff x="6487012" y="3744806"/>
              <a:chExt cx="229401" cy="313391"/>
            </a:xfrm>
          </p:grpSpPr>
          <p:sp>
            <p:nvSpPr>
              <p:cNvPr id="874" name="Ellipse 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75" name="Bouée 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73" name="Connecteur droit 87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Groupe 863"/>
          <p:cNvGrpSpPr/>
          <p:nvPr/>
        </p:nvGrpSpPr>
        <p:grpSpPr>
          <a:xfrm>
            <a:off x="2470835" y="2438712"/>
            <a:ext cx="1786824" cy="1227917"/>
            <a:chOff x="5284524" y="2523093"/>
            <a:chExt cx="1786824" cy="1227917"/>
          </a:xfrm>
        </p:grpSpPr>
        <p:sp>
          <p:nvSpPr>
            <p:cNvPr id="865" name="Forme libre 86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66" name="Groupe 865"/>
            <p:cNvGrpSpPr/>
            <p:nvPr/>
          </p:nvGrpSpPr>
          <p:grpSpPr>
            <a:xfrm>
              <a:off x="6841947" y="3422026"/>
              <a:ext cx="229401" cy="313391"/>
              <a:chOff x="6487012" y="3744806"/>
              <a:chExt cx="229401" cy="313391"/>
            </a:xfrm>
          </p:grpSpPr>
          <p:sp>
            <p:nvSpPr>
              <p:cNvPr id="868" name="Ellipse 8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69" name="Bouée 8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67" name="Connecteur droit 86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8" name="Groupe 857"/>
          <p:cNvGrpSpPr/>
          <p:nvPr/>
        </p:nvGrpSpPr>
        <p:grpSpPr>
          <a:xfrm>
            <a:off x="2591065" y="2358501"/>
            <a:ext cx="1666594" cy="1388339"/>
            <a:chOff x="5412862" y="2446893"/>
            <a:chExt cx="1666594" cy="1388339"/>
          </a:xfrm>
        </p:grpSpPr>
        <p:sp>
          <p:nvSpPr>
            <p:cNvPr id="859" name="Forme libre 85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60" name="Groupe 859"/>
            <p:cNvGrpSpPr/>
            <p:nvPr/>
          </p:nvGrpSpPr>
          <p:grpSpPr>
            <a:xfrm>
              <a:off x="6841947" y="3422026"/>
              <a:ext cx="229401" cy="313391"/>
              <a:chOff x="6487012" y="3744806"/>
              <a:chExt cx="229401" cy="313391"/>
            </a:xfrm>
          </p:grpSpPr>
          <p:sp>
            <p:nvSpPr>
              <p:cNvPr id="862" name="Ellipse 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63" name="Bouée 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61" name="Connecteur droit 86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2" name="Groupe 851"/>
          <p:cNvGrpSpPr/>
          <p:nvPr/>
        </p:nvGrpSpPr>
        <p:grpSpPr>
          <a:xfrm>
            <a:off x="2707370" y="2316840"/>
            <a:ext cx="1550289" cy="1480581"/>
            <a:chOff x="5529167" y="2402777"/>
            <a:chExt cx="1550289" cy="1480581"/>
          </a:xfrm>
        </p:grpSpPr>
        <p:sp>
          <p:nvSpPr>
            <p:cNvPr id="853" name="Forme libre 85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54" name="Groupe 853"/>
            <p:cNvGrpSpPr/>
            <p:nvPr/>
          </p:nvGrpSpPr>
          <p:grpSpPr>
            <a:xfrm>
              <a:off x="6841947" y="3422026"/>
              <a:ext cx="229401" cy="313391"/>
              <a:chOff x="6487012" y="3744806"/>
              <a:chExt cx="229401" cy="313391"/>
            </a:xfrm>
          </p:grpSpPr>
          <p:sp>
            <p:nvSpPr>
              <p:cNvPr id="856" name="Ellipse 8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57" name="Bouée 8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55" name="Connecteur droit 85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6" name="Groupe 845"/>
          <p:cNvGrpSpPr/>
          <p:nvPr/>
        </p:nvGrpSpPr>
        <p:grpSpPr>
          <a:xfrm>
            <a:off x="2636068" y="2327803"/>
            <a:ext cx="1621591" cy="1444487"/>
            <a:chOff x="5457865" y="2418819"/>
            <a:chExt cx="1621591" cy="1444487"/>
          </a:xfrm>
        </p:grpSpPr>
        <p:sp>
          <p:nvSpPr>
            <p:cNvPr id="847" name="Forme libre 84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48" name="Groupe 847"/>
            <p:cNvGrpSpPr/>
            <p:nvPr/>
          </p:nvGrpSpPr>
          <p:grpSpPr>
            <a:xfrm>
              <a:off x="6841947" y="3422026"/>
              <a:ext cx="229401" cy="313391"/>
              <a:chOff x="6487012" y="3744806"/>
              <a:chExt cx="229401" cy="313391"/>
            </a:xfrm>
          </p:grpSpPr>
          <p:sp>
            <p:nvSpPr>
              <p:cNvPr id="850" name="Ellipse 8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51" name="Bouée 8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49" name="Connecteur droit 848"/>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0" name="Groupe 839"/>
          <p:cNvGrpSpPr/>
          <p:nvPr/>
        </p:nvGrpSpPr>
        <p:grpSpPr>
          <a:xfrm>
            <a:off x="2522731" y="2387620"/>
            <a:ext cx="1734928" cy="1323044"/>
            <a:chOff x="5336420" y="2473587"/>
            <a:chExt cx="1734928" cy="1323044"/>
          </a:xfrm>
        </p:grpSpPr>
        <p:sp>
          <p:nvSpPr>
            <p:cNvPr id="841" name="Forme libre 84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42" name="Groupe 841"/>
            <p:cNvGrpSpPr/>
            <p:nvPr/>
          </p:nvGrpSpPr>
          <p:grpSpPr>
            <a:xfrm>
              <a:off x="6841947" y="3422026"/>
              <a:ext cx="229401" cy="313391"/>
              <a:chOff x="6487012" y="3744806"/>
              <a:chExt cx="229401" cy="313391"/>
            </a:xfrm>
          </p:grpSpPr>
          <p:sp>
            <p:nvSpPr>
              <p:cNvPr id="844" name="Ellipse 8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45" name="Bouée 8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43" name="Connecteur droit 84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4" name="Groupe 833"/>
          <p:cNvGrpSpPr/>
          <p:nvPr/>
        </p:nvGrpSpPr>
        <p:grpSpPr>
          <a:xfrm>
            <a:off x="2403670" y="2474164"/>
            <a:ext cx="1853989" cy="1168960"/>
            <a:chOff x="5217359" y="2566457"/>
            <a:chExt cx="1853989" cy="1168960"/>
          </a:xfrm>
        </p:grpSpPr>
        <p:sp>
          <p:nvSpPr>
            <p:cNvPr id="835" name="Forme libre 83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36" name="Groupe 835"/>
            <p:cNvGrpSpPr/>
            <p:nvPr/>
          </p:nvGrpSpPr>
          <p:grpSpPr>
            <a:xfrm>
              <a:off x="6841947" y="3422026"/>
              <a:ext cx="229401" cy="313391"/>
              <a:chOff x="6487012" y="3744806"/>
              <a:chExt cx="229401" cy="313391"/>
            </a:xfrm>
          </p:grpSpPr>
          <p:sp>
            <p:nvSpPr>
              <p:cNvPr id="838" name="Ellipse 8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9" name="Bouée 8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37" name="Connecteur droit 83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e 827"/>
          <p:cNvGrpSpPr/>
          <p:nvPr/>
        </p:nvGrpSpPr>
        <p:grpSpPr>
          <a:xfrm>
            <a:off x="2332232" y="2609828"/>
            <a:ext cx="1925427" cy="1040373"/>
            <a:chOff x="5145921" y="2695044"/>
            <a:chExt cx="1925427" cy="1040373"/>
          </a:xfrm>
        </p:grpSpPr>
        <p:sp>
          <p:nvSpPr>
            <p:cNvPr id="829" name="Forme libre 82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30" name="Groupe 829"/>
            <p:cNvGrpSpPr/>
            <p:nvPr/>
          </p:nvGrpSpPr>
          <p:grpSpPr>
            <a:xfrm>
              <a:off x="6841947" y="3422026"/>
              <a:ext cx="229401" cy="313391"/>
              <a:chOff x="6487012" y="3744806"/>
              <a:chExt cx="229401" cy="313391"/>
            </a:xfrm>
          </p:grpSpPr>
          <p:sp>
            <p:nvSpPr>
              <p:cNvPr id="832" name="Ellipse 8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3" name="Bouée 8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31" name="Connecteur droit 83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e 821"/>
          <p:cNvGrpSpPr/>
          <p:nvPr/>
        </p:nvGrpSpPr>
        <p:grpSpPr>
          <a:xfrm>
            <a:off x="2275081" y="2750885"/>
            <a:ext cx="1982578" cy="895117"/>
            <a:chOff x="5088770" y="2840300"/>
            <a:chExt cx="1982578" cy="895117"/>
          </a:xfrm>
        </p:grpSpPr>
        <p:sp>
          <p:nvSpPr>
            <p:cNvPr id="823" name="Forme libre 82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24" name="Groupe 823"/>
            <p:cNvGrpSpPr/>
            <p:nvPr/>
          </p:nvGrpSpPr>
          <p:grpSpPr>
            <a:xfrm>
              <a:off x="6841947" y="3422026"/>
              <a:ext cx="229401" cy="313391"/>
              <a:chOff x="6487012" y="3744806"/>
              <a:chExt cx="229401" cy="313391"/>
            </a:xfrm>
          </p:grpSpPr>
          <p:sp>
            <p:nvSpPr>
              <p:cNvPr id="826" name="Ellipse 8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7" name="Bouée 8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25" name="Connecteur droit 82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10" name="Groupe 809"/>
          <p:cNvGrpSpPr/>
          <p:nvPr/>
        </p:nvGrpSpPr>
        <p:grpSpPr>
          <a:xfrm>
            <a:off x="2275081" y="2747145"/>
            <a:ext cx="1982578" cy="900326"/>
            <a:chOff x="5088770" y="2835091"/>
            <a:chExt cx="1982578" cy="900326"/>
          </a:xfrm>
        </p:grpSpPr>
        <p:sp>
          <p:nvSpPr>
            <p:cNvPr id="811" name="Forme libre 81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12" name="Groupe 811"/>
            <p:cNvGrpSpPr/>
            <p:nvPr/>
          </p:nvGrpSpPr>
          <p:grpSpPr>
            <a:xfrm>
              <a:off x="6841947" y="3422026"/>
              <a:ext cx="229401" cy="313391"/>
              <a:chOff x="6487012" y="3744806"/>
              <a:chExt cx="229401" cy="313391"/>
            </a:xfrm>
          </p:grpSpPr>
          <p:sp>
            <p:nvSpPr>
              <p:cNvPr id="814" name="Ellipse 8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5" name="Bouée 8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13" name="Connecteur droit 81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4" name="Groupe 803"/>
          <p:cNvGrpSpPr/>
          <p:nvPr/>
        </p:nvGrpSpPr>
        <p:grpSpPr>
          <a:xfrm>
            <a:off x="2330807" y="2609989"/>
            <a:ext cx="1926852" cy="1042171"/>
            <a:chOff x="5144496" y="2693246"/>
            <a:chExt cx="1926852" cy="1042171"/>
          </a:xfrm>
        </p:grpSpPr>
        <p:sp>
          <p:nvSpPr>
            <p:cNvPr id="805" name="Forme libre 80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06" name="Groupe 805"/>
            <p:cNvGrpSpPr/>
            <p:nvPr/>
          </p:nvGrpSpPr>
          <p:grpSpPr>
            <a:xfrm>
              <a:off x="6841947" y="3422026"/>
              <a:ext cx="229401" cy="313391"/>
              <a:chOff x="6487012" y="3744806"/>
              <a:chExt cx="229401" cy="313391"/>
            </a:xfrm>
          </p:grpSpPr>
          <p:sp>
            <p:nvSpPr>
              <p:cNvPr id="808" name="Ellipse 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9" name="Bouée 8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07" name="Connecteur droit 80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8" name="Groupe 797"/>
          <p:cNvGrpSpPr/>
          <p:nvPr/>
        </p:nvGrpSpPr>
        <p:grpSpPr>
          <a:xfrm>
            <a:off x="2415818" y="2484801"/>
            <a:ext cx="1841841" cy="1166286"/>
            <a:chOff x="5233150" y="2569131"/>
            <a:chExt cx="1841841" cy="1166286"/>
          </a:xfrm>
        </p:grpSpPr>
        <p:sp>
          <p:nvSpPr>
            <p:cNvPr id="799" name="Forme libre 79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00" name="Groupe 799"/>
            <p:cNvGrpSpPr/>
            <p:nvPr/>
          </p:nvGrpSpPr>
          <p:grpSpPr>
            <a:xfrm>
              <a:off x="6841947" y="3422026"/>
              <a:ext cx="229401" cy="313391"/>
              <a:chOff x="6487012" y="3744806"/>
              <a:chExt cx="229401" cy="313391"/>
            </a:xfrm>
          </p:grpSpPr>
          <p:sp>
            <p:nvSpPr>
              <p:cNvPr id="802" name="Ellipse 8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3" name="Bouée 8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01" name="Connecteur droit 80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2" name="Groupe 791"/>
          <p:cNvGrpSpPr/>
          <p:nvPr/>
        </p:nvGrpSpPr>
        <p:grpSpPr>
          <a:xfrm>
            <a:off x="2522202" y="2385879"/>
            <a:ext cx="1735457" cy="1333581"/>
            <a:chOff x="5339534" y="2472877"/>
            <a:chExt cx="1735457" cy="1333581"/>
          </a:xfrm>
        </p:grpSpPr>
        <p:sp>
          <p:nvSpPr>
            <p:cNvPr id="793" name="Forme libre 79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94" name="Groupe 793"/>
            <p:cNvGrpSpPr/>
            <p:nvPr/>
          </p:nvGrpSpPr>
          <p:grpSpPr>
            <a:xfrm>
              <a:off x="6841947" y="3422026"/>
              <a:ext cx="229401" cy="313391"/>
              <a:chOff x="6487012" y="3744806"/>
              <a:chExt cx="229401" cy="313391"/>
            </a:xfrm>
          </p:grpSpPr>
          <p:sp>
            <p:nvSpPr>
              <p:cNvPr id="796" name="Ellipse 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7" name="Bouée 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95" name="Connecteur droit 79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6" name="Groupe 785"/>
          <p:cNvGrpSpPr/>
          <p:nvPr/>
        </p:nvGrpSpPr>
        <p:grpSpPr>
          <a:xfrm>
            <a:off x="2648850" y="2330342"/>
            <a:ext cx="1608809" cy="1452630"/>
            <a:chOff x="5466182" y="2419686"/>
            <a:chExt cx="1608809" cy="1452630"/>
          </a:xfrm>
        </p:grpSpPr>
        <p:sp>
          <p:nvSpPr>
            <p:cNvPr id="787" name="Forme libre 78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88" name="Groupe 787"/>
            <p:cNvGrpSpPr/>
            <p:nvPr/>
          </p:nvGrpSpPr>
          <p:grpSpPr>
            <a:xfrm>
              <a:off x="6841947" y="3422026"/>
              <a:ext cx="229401" cy="313391"/>
              <a:chOff x="6487012" y="3744806"/>
              <a:chExt cx="229401" cy="313391"/>
            </a:xfrm>
          </p:grpSpPr>
          <p:sp>
            <p:nvSpPr>
              <p:cNvPr id="790" name="Ellipse 7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1" name="Bouée 7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89" name="Connecteur droit 78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0" name="Groupe 779"/>
          <p:cNvGrpSpPr/>
          <p:nvPr/>
        </p:nvGrpSpPr>
        <p:grpSpPr>
          <a:xfrm>
            <a:off x="2765583" y="2284986"/>
            <a:ext cx="1492076" cy="1494059"/>
            <a:chOff x="1365107" y="2659822"/>
            <a:chExt cx="1492076" cy="1494059"/>
          </a:xfrm>
        </p:grpSpPr>
        <p:sp>
          <p:nvSpPr>
            <p:cNvPr id="781" name="Forme libre 78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82" name="Groupe 781"/>
            <p:cNvGrpSpPr/>
            <p:nvPr/>
          </p:nvGrpSpPr>
          <p:grpSpPr>
            <a:xfrm>
              <a:off x="2611486" y="3707980"/>
              <a:ext cx="245697" cy="313391"/>
              <a:chOff x="6629570" y="3897206"/>
              <a:chExt cx="245697" cy="313391"/>
            </a:xfrm>
          </p:grpSpPr>
          <p:sp>
            <p:nvSpPr>
              <p:cNvPr id="783" name="Ellipse 78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84" name="Bouée 78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785" name="Connecteur droit 78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779" name="Groupe 778"/>
          <p:cNvGrpSpPr/>
          <p:nvPr/>
        </p:nvGrpSpPr>
        <p:grpSpPr>
          <a:xfrm>
            <a:off x="2715641" y="2329130"/>
            <a:ext cx="1542018" cy="1456796"/>
            <a:chOff x="5537438" y="2415488"/>
            <a:chExt cx="1542018" cy="1456796"/>
          </a:xfrm>
        </p:grpSpPr>
        <p:sp>
          <p:nvSpPr>
            <p:cNvPr id="774" name="Forme libre 773"/>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75" name="Groupe 774"/>
            <p:cNvGrpSpPr/>
            <p:nvPr/>
          </p:nvGrpSpPr>
          <p:grpSpPr>
            <a:xfrm>
              <a:off x="6841947" y="3422026"/>
              <a:ext cx="229401" cy="313391"/>
              <a:chOff x="6487012" y="3744806"/>
              <a:chExt cx="229401" cy="313391"/>
            </a:xfrm>
          </p:grpSpPr>
          <p:sp>
            <p:nvSpPr>
              <p:cNvPr id="776" name="Ellipse 7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77" name="Bouée 7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78" name="Connecteur droit 777"/>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0" name="Groupe 769"/>
          <p:cNvGrpSpPr/>
          <p:nvPr/>
        </p:nvGrpSpPr>
        <p:grpSpPr>
          <a:xfrm>
            <a:off x="2573730" y="2356566"/>
            <a:ext cx="1683929" cy="1371072"/>
            <a:chOff x="5387419" y="2441681"/>
            <a:chExt cx="1683929" cy="1371072"/>
          </a:xfrm>
        </p:grpSpPr>
        <p:sp>
          <p:nvSpPr>
            <p:cNvPr id="765" name="Forme libre 76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66" name="Groupe 765"/>
            <p:cNvGrpSpPr/>
            <p:nvPr/>
          </p:nvGrpSpPr>
          <p:grpSpPr>
            <a:xfrm>
              <a:off x="6841947" y="3422026"/>
              <a:ext cx="229401" cy="313391"/>
              <a:chOff x="6487012" y="3744806"/>
              <a:chExt cx="229401" cy="313391"/>
            </a:xfrm>
          </p:grpSpPr>
          <p:sp>
            <p:nvSpPr>
              <p:cNvPr id="767" name="Ellipse 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68" name="Bouée 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69" name="Connecteur droit 76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4" name="Groupe 763"/>
          <p:cNvGrpSpPr/>
          <p:nvPr/>
        </p:nvGrpSpPr>
        <p:grpSpPr>
          <a:xfrm>
            <a:off x="2457049" y="2440891"/>
            <a:ext cx="1800610" cy="1210392"/>
            <a:chOff x="5270738" y="2525025"/>
            <a:chExt cx="1800610" cy="1210392"/>
          </a:xfrm>
        </p:grpSpPr>
        <p:sp>
          <p:nvSpPr>
            <p:cNvPr id="759" name="Forme libre 75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60" name="Groupe 759"/>
            <p:cNvGrpSpPr/>
            <p:nvPr/>
          </p:nvGrpSpPr>
          <p:grpSpPr>
            <a:xfrm>
              <a:off x="6841947" y="3422026"/>
              <a:ext cx="229401" cy="313391"/>
              <a:chOff x="6487012" y="3744806"/>
              <a:chExt cx="229401" cy="313391"/>
            </a:xfrm>
          </p:grpSpPr>
          <p:sp>
            <p:nvSpPr>
              <p:cNvPr id="761" name="Ellipse 7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62" name="Bouée 7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63" name="Connecteur droit 76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6" name="Groupe 755"/>
          <p:cNvGrpSpPr/>
          <p:nvPr/>
        </p:nvGrpSpPr>
        <p:grpSpPr>
          <a:xfrm>
            <a:off x="2380850" y="2556708"/>
            <a:ext cx="1876809" cy="1094475"/>
            <a:chOff x="5194539" y="2646469"/>
            <a:chExt cx="1876809" cy="1094475"/>
          </a:xfrm>
        </p:grpSpPr>
        <p:sp>
          <p:nvSpPr>
            <p:cNvPr id="751" name="Forme libre 75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52" name="Groupe 751"/>
            <p:cNvGrpSpPr/>
            <p:nvPr/>
          </p:nvGrpSpPr>
          <p:grpSpPr>
            <a:xfrm>
              <a:off x="6841947" y="3422026"/>
              <a:ext cx="229401" cy="313391"/>
              <a:chOff x="6487012" y="3744806"/>
              <a:chExt cx="229401" cy="313391"/>
            </a:xfrm>
          </p:grpSpPr>
          <p:sp>
            <p:nvSpPr>
              <p:cNvPr id="753" name="Ellipse 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54" name="Bouée 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55" name="Connecteur droit 75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e 749"/>
          <p:cNvGrpSpPr/>
          <p:nvPr/>
        </p:nvGrpSpPr>
        <p:grpSpPr>
          <a:xfrm>
            <a:off x="2314175" y="2693497"/>
            <a:ext cx="1943484" cy="961124"/>
            <a:chOff x="5127864" y="2779820"/>
            <a:chExt cx="1943484" cy="961124"/>
          </a:xfrm>
        </p:grpSpPr>
        <p:sp>
          <p:nvSpPr>
            <p:cNvPr id="745" name="Forme libre 7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46" name="Groupe 745"/>
            <p:cNvGrpSpPr/>
            <p:nvPr/>
          </p:nvGrpSpPr>
          <p:grpSpPr>
            <a:xfrm>
              <a:off x="6841947" y="3422026"/>
              <a:ext cx="229401" cy="313391"/>
              <a:chOff x="6487012" y="3744806"/>
              <a:chExt cx="229401" cy="313391"/>
            </a:xfrm>
          </p:grpSpPr>
          <p:sp>
            <p:nvSpPr>
              <p:cNvPr id="747" name="Ellipse 7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8" name="Bouée 7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49" name="Connecteur droit 74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4" name="Groupe 743"/>
          <p:cNvGrpSpPr/>
          <p:nvPr/>
        </p:nvGrpSpPr>
        <p:grpSpPr>
          <a:xfrm>
            <a:off x="2278456" y="2842230"/>
            <a:ext cx="1979203" cy="815868"/>
            <a:chOff x="5092145" y="2925076"/>
            <a:chExt cx="1979203" cy="815868"/>
          </a:xfrm>
        </p:grpSpPr>
        <p:sp>
          <p:nvSpPr>
            <p:cNvPr id="739" name="Forme libre 7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40" name="Groupe 739"/>
            <p:cNvGrpSpPr/>
            <p:nvPr/>
          </p:nvGrpSpPr>
          <p:grpSpPr>
            <a:xfrm>
              <a:off x="6841947" y="3422026"/>
              <a:ext cx="229401" cy="313391"/>
              <a:chOff x="6487012" y="3744806"/>
              <a:chExt cx="229401" cy="313391"/>
            </a:xfrm>
          </p:grpSpPr>
          <p:sp>
            <p:nvSpPr>
              <p:cNvPr id="741" name="Ellipse 7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2" name="Bouée 7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43" name="Connecteur droit 74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6" name="Groupe 735"/>
          <p:cNvGrpSpPr/>
          <p:nvPr/>
        </p:nvGrpSpPr>
        <p:grpSpPr>
          <a:xfrm>
            <a:off x="2271311" y="2827670"/>
            <a:ext cx="1986348" cy="819041"/>
            <a:chOff x="5085000" y="2916376"/>
            <a:chExt cx="1986348" cy="819041"/>
          </a:xfrm>
        </p:grpSpPr>
        <p:sp>
          <p:nvSpPr>
            <p:cNvPr id="731" name="Forme libre 73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32" name="Groupe 731"/>
            <p:cNvGrpSpPr/>
            <p:nvPr/>
          </p:nvGrpSpPr>
          <p:grpSpPr>
            <a:xfrm>
              <a:off x="6841947" y="3422026"/>
              <a:ext cx="229401" cy="313391"/>
              <a:chOff x="6487012" y="3744806"/>
              <a:chExt cx="229401" cy="313391"/>
            </a:xfrm>
          </p:grpSpPr>
          <p:sp>
            <p:nvSpPr>
              <p:cNvPr id="733" name="Ellipse 7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34" name="Bouée 7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35" name="Connecteur droit 734"/>
            <p:cNvCxnSpPr>
              <a:endCxn id="734"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7" name="Groupe 726"/>
          <p:cNvGrpSpPr/>
          <p:nvPr/>
        </p:nvGrpSpPr>
        <p:grpSpPr>
          <a:xfrm>
            <a:off x="2285599" y="2669951"/>
            <a:ext cx="1972060" cy="978584"/>
            <a:chOff x="5099288" y="2756833"/>
            <a:chExt cx="1972060" cy="978584"/>
          </a:xfrm>
        </p:grpSpPr>
        <p:sp>
          <p:nvSpPr>
            <p:cNvPr id="722" name="Forme libre 72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23" name="Groupe 722"/>
            <p:cNvGrpSpPr/>
            <p:nvPr/>
          </p:nvGrpSpPr>
          <p:grpSpPr>
            <a:xfrm>
              <a:off x="6841947" y="3422026"/>
              <a:ext cx="229401" cy="313391"/>
              <a:chOff x="6487012" y="3744806"/>
              <a:chExt cx="229401" cy="313391"/>
            </a:xfrm>
          </p:grpSpPr>
          <p:sp>
            <p:nvSpPr>
              <p:cNvPr id="724" name="Ellipse 7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5" name="Bouée 7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26" name="Connecteur droit 725"/>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9" name="Groupe 718"/>
          <p:cNvGrpSpPr/>
          <p:nvPr/>
        </p:nvGrpSpPr>
        <p:grpSpPr>
          <a:xfrm>
            <a:off x="2366561" y="2549814"/>
            <a:ext cx="1891098" cy="1100028"/>
            <a:chOff x="5180250" y="2635389"/>
            <a:chExt cx="1891098" cy="1100028"/>
          </a:xfrm>
        </p:grpSpPr>
        <p:sp>
          <p:nvSpPr>
            <p:cNvPr id="714" name="Forme libre 71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15" name="Groupe 714"/>
            <p:cNvGrpSpPr/>
            <p:nvPr/>
          </p:nvGrpSpPr>
          <p:grpSpPr>
            <a:xfrm>
              <a:off x="6841947" y="3422026"/>
              <a:ext cx="229401" cy="313391"/>
              <a:chOff x="6487012" y="3744806"/>
              <a:chExt cx="229401" cy="313391"/>
            </a:xfrm>
          </p:grpSpPr>
          <p:sp>
            <p:nvSpPr>
              <p:cNvPr id="716" name="Ellipse 7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7" name="Bouée 7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18" name="Connecteur droit 717"/>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3" name="Groupe 712"/>
          <p:cNvGrpSpPr/>
          <p:nvPr/>
        </p:nvGrpSpPr>
        <p:grpSpPr>
          <a:xfrm>
            <a:off x="2470835" y="2436990"/>
            <a:ext cx="1786824" cy="1227917"/>
            <a:chOff x="5284524" y="2523093"/>
            <a:chExt cx="1786824" cy="1227917"/>
          </a:xfrm>
        </p:grpSpPr>
        <p:sp>
          <p:nvSpPr>
            <p:cNvPr id="708" name="Forme libre 70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09" name="Groupe 708"/>
            <p:cNvGrpSpPr/>
            <p:nvPr/>
          </p:nvGrpSpPr>
          <p:grpSpPr>
            <a:xfrm>
              <a:off x="6841947" y="3422026"/>
              <a:ext cx="229401" cy="313391"/>
              <a:chOff x="6487012" y="3744806"/>
              <a:chExt cx="229401" cy="313391"/>
            </a:xfrm>
          </p:grpSpPr>
          <p:sp>
            <p:nvSpPr>
              <p:cNvPr id="710" name="Ellipse 7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1" name="Bouée 7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12" name="Connecteur droit 711"/>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5" name="Groupe 704"/>
          <p:cNvGrpSpPr/>
          <p:nvPr/>
        </p:nvGrpSpPr>
        <p:grpSpPr>
          <a:xfrm>
            <a:off x="2591065" y="2364474"/>
            <a:ext cx="1666594" cy="1388339"/>
            <a:chOff x="5412862" y="2446893"/>
            <a:chExt cx="1666594" cy="1388339"/>
          </a:xfrm>
        </p:grpSpPr>
        <p:sp>
          <p:nvSpPr>
            <p:cNvPr id="700" name="Forme libre 69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01" name="Groupe 700"/>
            <p:cNvGrpSpPr/>
            <p:nvPr/>
          </p:nvGrpSpPr>
          <p:grpSpPr>
            <a:xfrm>
              <a:off x="6841947" y="3422026"/>
              <a:ext cx="229401" cy="313391"/>
              <a:chOff x="6487012" y="3744806"/>
              <a:chExt cx="229401" cy="313391"/>
            </a:xfrm>
          </p:grpSpPr>
          <p:sp>
            <p:nvSpPr>
              <p:cNvPr id="702" name="Ellipse 7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3" name="Bouée 7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04" name="Connecteur droit 703"/>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e 187"/>
          <p:cNvGrpSpPr/>
          <p:nvPr/>
        </p:nvGrpSpPr>
        <p:grpSpPr>
          <a:xfrm>
            <a:off x="2636068" y="2341024"/>
            <a:ext cx="1621591" cy="1444487"/>
            <a:chOff x="5457865" y="2418819"/>
            <a:chExt cx="1621591" cy="1444487"/>
          </a:xfrm>
        </p:grpSpPr>
        <p:sp>
          <p:nvSpPr>
            <p:cNvPr id="183" name="Forme libre 18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4" name="Groupe 183"/>
            <p:cNvGrpSpPr/>
            <p:nvPr/>
          </p:nvGrpSpPr>
          <p:grpSpPr>
            <a:xfrm>
              <a:off x="6841947" y="3422026"/>
              <a:ext cx="229401" cy="313391"/>
              <a:chOff x="6487012" y="3744806"/>
              <a:chExt cx="229401" cy="313391"/>
            </a:xfrm>
          </p:grpSpPr>
          <p:sp>
            <p:nvSpPr>
              <p:cNvPr id="185" name="Ellipse 1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 name="Bouée 1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7" name="Connecteur droit 18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9" name="Groupe 178"/>
          <p:cNvGrpSpPr/>
          <p:nvPr/>
        </p:nvGrpSpPr>
        <p:grpSpPr>
          <a:xfrm>
            <a:off x="2522731" y="2398794"/>
            <a:ext cx="1734928" cy="1323044"/>
            <a:chOff x="5336420" y="2473587"/>
            <a:chExt cx="1734928" cy="1323044"/>
          </a:xfrm>
        </p:grpSpPr>
        <p:sp>
          <p:nvSpPr>
            <p:cNvPr id="174" name="Forme libre 17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5" name="Groupe 174"/>
            <p:cNvGrpSpPr/>
            <p:nvPr/>
          </p:nvGrpSpPr>
          <p:grpSpPr>
            <a:xfrm>
              <a:off x="6841947" y="3422026"/>
              <a:ext cx="229401" cy="313391"/>
              <a:chOff x="6487012" y="3744806"/>
              <a:chExt cx="229401" cy="313391"/>
            </a:xfrm>
          </p:grpSpPr>
          <p:sp>
            <p:nvSpPr>
              <p:cNvPr id="176" name="Ellipse 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 name="Bouée 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8" name="Connecteur droit 177"/>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e 169"/>
          <p:cNvGrpSpPr/>
          <p:nvPr/>
        </p:nvGrpSpPr>
        <p:grpSpPr>
          <a:xfrm>
            <a:off x="2403670" y="2497352"/>
            <a:ext cx="1853989" cy="1168960"/>
            <a:chOff x="5217359" y="2566457"/>
            <a:chExt cx="1853989" cy="1168960"/>
          </a:xfrm>
        </p:grpSpPr>
        <p:sp>
          <p:nvSpPr>
            <p:cNvPr id="165" name="Forme libre 16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6" name="Groupe 165"/>
            <p:cNvGrpSpPr/>
            <p:nvPr/>
          </p:nvGrpSpPr>
          <p:grpSpPr>
            <a:xfrm>
              <a:off x="6841947" y="3422026"/>
              <a:ext cx="229401" cy="313391"/>
              <a:chOff x="6487012" y="3744806"/>
              <a:chExt cx="229401" cy="313391"/>
            </a:xfrm>
          </p:grpSpPr>
          <p:sp>
            <p:nvSpPr>
              <p:cNvPr id="167" name="Ellipse 1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 name="Bouée 1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9" name="Connecteur droit 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4" name="Groupe 163"/>
          <p:cNvGrpSpPr/>
          <p:nvPr/>
        </p:nvGrpSpPr>
        <p:grpSpPr>
          <a:xfrm>
            <a:off x="2332232" y="2623576"/>
            <a:ext cx="1925427" cy="1040373"/>
            <a:chOff x="5145921" y="2695044"/>
            <a:chExt cx="1925427" cy="1040373"/>
          </a:xfrm>
        </p:grpSpPr>
        <p:sp>
          <p:nvSpPr>
            <p:cNvPr id="159" name="Forme libre 1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0" name="Groupe 159"/>
            <p:cNvGrpSpPr/>
            <p:nvPr/>
          </p:nvGrpSpPr>
          <p:grpSpPr>
            <a:xfrm>
              <a:off x="6841947" y="3422026"/>
              <a:ext cx="229401" cy="313391"/>
              <a:chOff x="6487012" y="3744806"/>
              <a:chExt cx="229401" cy="313391"/>
            </a:xfrm>
          </p:grpSpPr>
          <p:sp>
            <p:nvSpPr>
              <p:cNvPr id="161" name="Ellipse 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 name="Bouée 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3" name="Connecteur droit 1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 name="Groupe 155"/>
          <p:cNvGrpSpPr/>
          <p:nvPr/>
        </p:nvGrpSpPr>
        <p:grpSpPr>
          <a:xfrm>
            <a:off x="2275081" y="2771512"/>
            <a:ext cx="1982578" cy="895117"/>
            <a:chOff x="5088770" y="2840300"/>
            <a:chExt cx="1982578" cy="895117"/>
          </a:xfrm>
        </p:grpSpPr>
        <p:sp>
          <p:nvSpPr>
            <p:cNvPr id="151" name="Forme libre 15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2" name="Groupe 151"/>
            <p:cNvGrpSpPr/>
            <p:nvPr/>
          </p:nvGrpSpPr>
          <p:grpSpPr>
            <a:xfrm>
              <a:off x="6841947" y="3422026"/>
              <a:ext cx="229401" cy="313391"/>
              <a:chOff x="6487012" y="3744806"/>
              <a:chExt cx="229401" cy="313391"/>
            </a:xfrm>
          </p:grpSpPr>
          <p:sp>
            <p:nvSpPr>
              <p:cNvPr id="153" name="Ellipse 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4" name="Bouée 1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5" name="Connecteur droit 1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0" name="Groupe 149"/>
          <p:cNvGrpSpPr/>
          <p:nvPr/>
        </p:nvGrpSpPr>
        <p:grpSpPr>
          <a:xfrm>
            <a:off x="2248887" y="2871241"/>
            <a:ext cx="2008772" cy="740335"/>
            <a:chOff x="5062576" y="2995082"/>
            <a:chExt cx="2008772" cy="740335"/>
          </a:xfrm>
        </p:grpSpPr>
        <p:sp>
          <p:nvSpPr>
            <p:cNvPr id="145" name="Forme libre 14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6" name="Groupe 145"/>
            <p:cNvGrpSpPr/>
            <p:nvPr/>
          </p:nvGrpSpPr>
          <p:grpSpPr>
            <a:xfrm>
              <a:off x="6841947" y="3422026"/>
              <a:ext cx="229401" cy="313391"/>
              <a:chOff x="6487012" y="3744806"/>
              <a:chExt cx="229401" cy="313391"/>
            </a:xfrm>
          </p:grpSpPr>
          <p:sp>
            <p:nvSpPr>
              <p:cNvPr id="147" name="Ellipse 1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 name="Bouée 1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9" name="Connecteur droit 14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 name="Groupe 140"/>
          <p:cNvGrpSpPr/>
          <p:nvPr/>
        </p:nvGrpSpPr>
        <p:grpSpPr>
          <a:xfrm>
            <a:off x="2275081" y="2727225"/>
            <a:ext cx="1982578" cy="900326"/>
            <a:chOff x="5088770" y="2835091"/>
            <a:chExt cx="1982578" cy="900326"/>
          </a:xfrm>
        </p:grpSpPr>
        <p:sp>
          <p:nvSpPr>
            <p:cNvPr id="136" name="Forme libre 135"/>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7" name="Groupe 136"/>
            <p:cNvGrpSpPr/>
            <p:nvPr/>
          </p:nvGrpSpPr>
          <p:grpSpPr>
            <a:xfrm>
              <a:off x="6841947" y="3422026"/>
              <a:ext cx="229401" cy="313391"/>
              <a:chOff x="6487012" y="3744806"/>
              <a:chExt cx="229401" cy="313391"/>
            </a:xfrm>
          </p:grpSpPr>
          <p:sp>
            <p:nvSpPr>
              <p:cNvPr id="138" name="Ellipse 1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 name="Bouée 1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0" name="Connecteur droit 139"/>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 name="Groupe 132"/>
          <p:cNvGrpSpPr/>
          <p:nvPr/>
        </p:nvGrpSpPr>
        <p:grpSpPr>
          <a:xfrm>
            <a:off x="2330807" y="2583209"/>
            <a:ext cx="1926852" cy="1042171"/>
            <a:chOff x="5144496" y="2693246"/>
            <a:chExt cx="1926852" cy="1042171"/>
          </a:xfrm>
        </p:grpSpPr>
        <p:sp>
          <p:nvSpPr>
            <p:cNvPr id="128" name="Forme libre 127"/>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 name="Groupe 128"/>
            <p:cNvGrpSpPr/>
            <p:nvPr/>
          </p:nvGrpSpPr>
          <p:grpSpPr>
            <a:xfrm>
              <a:off x="6841947" y="3422026"/>
              <a:ext cx="229401" cy="313391"/>
              <a:chOff x="6487012" y="3744806"/>
              <a:chExt cx="229401" cy="313391"/>
            </a:xfrm>
          </p:grpSpPr>
          <p:sp>
            <p:nvSpPr>
              <p:cNvPr id="130" name="Ellipse 1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 name="Bouée 1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 name="Connecteur droit 131"/>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 name="Groupe 123"/>
          <p:cNvGrpSpPr/>
          <p:nvPr/>
        </p:nvGrpSpPr>
        <p:grpSpPr>
          <a:xfrm>
            <a:off x="2415818" y="2439193"/>
            <a:ext cx="1841841" cy="1166286"/>
            <a:chOff x="5233150" y="2569131"/>
            <a:chExt cx="1841841" cy="1166286"/>
          </a:xfrm>
        </p:grpSpPr>
        <p:sp>
          <p:nvSpPr>
            <p:cNvPr id="119" name="Forme libre 11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0" name="Groupe 119"/>
            <p:cNvGrpSpPr/>
            <p:nvPr/>
          </p:nvGrpSpPr>
          <p:grpSpPr>
            <a:xfrm>
              <a:off x="6841947" y="3422026"/>
              <a:ext cx="229401" cy="313391"/>
              <a:chOff x="6487012" y="3744806"/>
              <a:chExt cx="229401" cy="313391"/>
            </a:xfrm>
          </p:grpSpPr>
          <p:sp>
            <p:nvSpPr>
              <p:cNvPr id="121" name="Ellipse 1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 name="Bouée 1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3" name="Connecteur droit 12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8" name="Groupe 117"/>
          <p:cNvGrpSpPr/>
          <p:nvPr/>
        </p:nvGrpSpPr>
        <p:grpSpPr>
          <a:xfrm>
            <a:off x="2522202" y="2367185"/>
            <a:ext cx="1735457" cy="1333581"/>
            <a:chOff x="5339534" y="2472877"/>
            <a:chExt cx="1735457" cy="1333581"/>
          </a:xfrm>
        </p:grpSpPr>
        <p:sp>
          <p:nvSpPr>
            <p:cNvPr id="113" name="Forme libre 11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14" name="Groupe 113"/>
            <p:cNvGrpSpPr/>
            <p:nvPr/>
          </p:nvGrpSpPr>
          <p:grpSpPr>
            <a:xfrm>
              <a:off x="6841947" y="3422026"/>
              <a:ext cx="229401" cy="313391"/>
              <a:chOff x="6487012" y="3744806"/>
              <a:chExt cx="229401" cy="313391"/>
            </a:xfrm>
          </p:grpSpPr>
          <p:sp>
            <p:nvSpPr>
              <p:cNvPr id="115" name="Ellipse 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6" name="Bouée 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17" name="Connecteur droit 11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e 111"/>
          <p:cNvGrpSpPr/>
          <p:nvPr/>
        </p:nvGrpSpPr>
        <p:grpSpPr>
          <a:xfrm>
            <a:off x="2648850" y="2295177"/>
            <a:ext cx="1608809" cy="1452630"/>
            <a:chOff x="5466182" y="2419686"/>
            <a:chExt cx="1608809" cy="1452630"/>
          </a:xfrm>
        </p:grpSpPr>
        <p:sp>
          <p:nvSpPr>
            <p:cNvPr id="107" name="Forme libre 10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08" name="Groupe 107"/>
            <p:cNvGrpSpPr/>
            <p:nvPr/>
          </p:nvGrpSpPr>
          <p:grpSpPr>
            <a:xfrm>
              <a:off x="6841947" y="3422026"/>
              <a:ext cx="229401" cy="313391"/>
              <a:chOff x="6487012" y="3744806"/>
              <a:chExt cx="229401" cy="313391"/>
            </a:xfrm>
          </p:grpSpPr>
          <p:sp>
            <p:nvSpPr>
              <p:cNvPr id="109" name="Ellipse 1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0" name="Bouée 1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11" name="Connecteur droit 1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e 188"/>
          <p:cNvGrpSpPr/>
          <p:nvPr/>
        </p:nvGrpSpPr>
        <p:grpSpPr>
          <a:xfrm>
            <a:off x="2765583" y="2295177"/>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93" name="Connecteur droit 9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212" name="Groupe 1211"/>
          <p:cNvGrpSpPr/>
          <p:nvPr/>
        </p:nvGrpSpPr>
        <p:grpSpPr>
          <a:xfrm>
            <a:off x="2248887" y="2896925"/>
            <a:ext cx="2008772" cy="740335"/>
            <a:chOff x="5062576" y="2995082"/>
            <a:chExt cx="2008772" cy="740335"/>
          </a:xfrm>
        </p:grpSpPr>
        <p:sp>
          <p:nvSpPr>
            <p:cNvPr id="1213" name="Forme libre 121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14" name="Groupe 1213"/>
            <p:cNvGrpSpPr/>
            <p:nvPr/>
          </p:nvGrpSpPr>
          <p:grpSpPr>
            <a:xfrm>
              <a:off x="6841947" y="3422026"/>
              <a:ext cx="229401" cy="313391"/>
              <a:chOff x="6487012" y="3744806"/>
              <a:chExt cx="229401" cy="313391"/>
            </a:xfrm>
          </p:grpSpPr>
          <p:sp>
            <p:nvSpPr>
              <p:cNvPr id="1216" name="Ellipse 12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7" name="Bouée 12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15" name="Connecteur droit 121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18" name="Groupe 1217"/>
          <p:cNvGrpSpPr/>
          <p:nvPr/>
        </p:nvGrpSpPr>
        <p:grpSpPr>
          <a:xfrm>
            <a:off x="2457049" y="2431647"/>
            <a:ext cx="1800610" cy="1210392"/>
            <a:chOff x="5270738" y="2525025"/>
            <a:chExt cx="1800610" cy="1210392"/>
          </a:xfrm>
        </p:grpSpPr>
        <p:sp>
          <p:nvSpPr>
            <p:cNvPr id="1219" name="Forme libre 121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20" name="Groupe 1219"/>
            <p:cNvGrpSpPr/>
            <p:nvPr/>
          </p:nvGrpSpPr>
          <p:grpSpPr>
            <a:xfrm>
              <a:off x="6841947" y="3422026"/>
              <a:ext cx="229401" cy="313391"/>
              <a:chOff x="6487012" y="3744806"/>
              <a:chExt cx="229401" cy="313391"/>
            </a:xfrm>
          </p:grpSpPr>
          <p:sp>
            <p:nvSpPr>
              <p:cNvPr id="1222" name="Ellipse 12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3" name="Bouée 12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21" name="Connecteur droit 122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24" name="Groupe 1223"/>
          <p:cNvGrpSpPr/>
          <p:nvPr/>
        </p:nvGrpSpPr>
        <p:grpSpPr>
          <a:xfrm>
            <a:off x="2573730" y="2342739"/>
            <a:ext cx="1683929" cy="1371072"/>
            <a:chOff x="5387419" y="2441681"/>
            <a:chExt cx="1683929" cy="1371072"/>
          </a:xfrm>
        </p:grpSpPr>
        <p:sp>
          <p:nvSpPr>
            <p:cNvPr id="1225" name="Forme libre 122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26" name="Groupe 1225"/>
            <p:cNvGrpSpPr/>
            <p:nvPr/>
          </p:nvGrpSpPr>
          <p:grpSpPr>
            <a:xfrm>
              <a:off x="6841947" y="3422026"/>
              <a:ext cx="229401" cy="313391"/>
              <a:chOff x="6487012" y="3744806"/>
              <a:chExt cx="229401" cy="313391"/>
            </a:xfrm>
          </p:grpSpPr>
          <p:sp>
            <p:nvSpPr>
              <p:cNvPr id="1228" name="Ellipse 12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9" name="Bouée 12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27" name="Connecteur droit 122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0" name="Groupe 1229"/>
          <p:cNvGrpSpPr/>
          <p:nvPr/>
        </p:nvGrpSpPr>
        <p:grpSpPr>
          <a:xfrm>
            <a:off x="2715641" y="2318091"/>
            <a:ext cx="1542018" cy="1456796"/>
            <a:chOff x="5537438" y="2415488"/>
            <a:chExt cx="1542018" cy="1456796"/>
          </a:xfrm>
        </p:grpSpPr>
        <p:sp>
          <p:nvSpPr>
            <p:cNvPr id="1231" name="Forme libre 123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32" name="Groupe 1231"/>
            <p:cNvGrpSpPr/>
            <p:nvPr/>
          </p:nvGrpSpPr>
          <p:grpSpPr>
            <a:xfrm>
              <a:off x="6841947" y="3422026"/>
              <a:ext cx="229401" cy="313391"/>
              <a:chOff x="6487012" y="3744806"/>
              <a:chExt cx="229401" cy="313391"/>
            </a:xfrm>
          </p:grpSpPr>
          <p:sp>
            <p:nvSpPr>
              <p:cNvPr id="1234" name="Ellipse 12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35" name="Bouée 12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33" name="Connecteur droit 123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6" name="Groupe 1235"/>
          <p:cNvGrpSpPr/>
          <p:nvPr/>
        </p:nvGrpSpPr>
        <p:grpSpPr>
          <a:xfrm>
            <a:off x="2380850" y="2546319"/>
            <a:ext cx="1876809" cy="1094475"/>
            <a:chOff x="5194539" y="2646469"/>
            <a:chExt cx="1876809" cy="1094475"/>
          </a:xfrm>
        </p:grpSpPr>
        <p:sp>
          <p:nvSpPr>
            <p:cNvPr id="1237" name="Forme libre 123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38" name="Groupe 1237"/>
            <p:cNvGrpSpPr/>
            <p:nvPr/>
          </p:nvGrpSpPr>
          <p:grpSpPr>
            <a:xfrm>
              <a:off x="6841947" y="3422026"/>
              <a:ext cx="229401" cy="313391"/>
              <a:chOff x="6487012" y="3744806"/>
              <a:chExt cx="229401" cy="313391"/>
            </a:xfrm>
          </p:grpSpPr>
          <p:sp>
            <p:nvSpPr>
              <p:cNvPr id="1240" name="Ellipse 1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1" name="Bouée 1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39" name="Connecteur droit 123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2" name="Groupe 1241"/>
          <p:cNvGrpSpPr/>
          <p:nvPr/>
        </p:nvGrpSpPr>
        <p:grpSpPr>
          <a:xfrm>
            <a:off x="2314175" y="2680915"/>
            <a:ext cx="1943484" cy="961124"/>
            <a:chOff x="5127864" y="2779820"/>
            <a:chExt cx="1943484"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4" name="Groupe 1243"/>
            <p:cNvGrpSpPr/>
            <p:nvPr/>
          </p:nvGrpSpPr>
          <p:grpSpPr>
            <a:xfrm>
              <a:off x="6841947" y="3422026"/>
              <a:ext cx="229401" cy="313391"/>
              <a:chOff x="6487012" y="3744806"/>
              <a:chExt cx="229401" cy="313391"/>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7" name="Bouée 12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8" name="Groupe 1247"/>
          <p:cNvGrpSpPr/>
          <p:nvPr/>
        </p:nvGrpSpPr>
        <p:grpSpPr>
          <a:xfrm>
            <a:off x="2278456" y="2825680"/>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1" name="Connecteur droit 125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54" name="Groupe 1253"/>
          <p:cNvGrpSpPr/>
          <p:nvPr/>
        </p:nvGrpSpPr>
        <p:grpSpPr>
          <a:xfrm>
            <a:off x="2271311" y="2813412"/>
            <a:ext cx="1986348" cy="819041"/>
            <a:chOff x="5085000" y="2916376"/>
            <a:chExt cx="1986348" cy="819041"/>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7" name="Connecteur droit 1256"/>
            <p:cNvCxnSpPr>
              <a:endCxn id="125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0" name="Groupe 1259"/>
          <p:cNvGrpSpPr/>
          <p:nvPr/>
        </p:nvGrpSpPr>
        <p:grpSpPr>
          <a:xfrm>
            <a:off x="2285599" y="2658777"/>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6" name="Groupe 1265"/>
          <p:cNvGrpSpPr/>
          <p:nvPr/>
        </p:nvGrpSpPr>
        <p:grpSpPr>
          <a:xfrm>
            <a:off x="2366561" y="2533147"/>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2" name="Groupe 1271"/>
          <p:cNvGrpSpPr/>
          <p:nvPr/>
        </p:nvGrpSpPr>
        <p:grpSpPr>
          <a:xfrm>
            <a:off x="2470835" y="2424885"/>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8" name="Groupe 1277"/>
          <p:cNvGrpSpPr/>
          <p:nvPr/>
        </p:nvGrpSpPr>
        <p:grpSpPr>
          <a:xfrm>
            <a:off x="2591065" y="2344674"/>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4" name="Groupe 1283"/>
          <p:cNvGrpSpPr/>
          <p:nvPr/>
        </p:nvGrpSpPr>
        <p:grpSpPr>
          <a:xfrm>
            <a:off x="2707370" y="2303013"/>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0" name="Groupe 1289"/>
          <p:cNvGrpSpPr/>
          <p:nvPr/>
        </p:nvGrpSpPr>
        <p:grpSpPr>
          <a:xfrm>
            <a:off x="2636068" y="2313976"/>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3" name="Connecteur droit 129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6" name="Groupe 1295"/>
          <p:cNvGrpSpPr/>
          <p:nvPr/>
        </p:nvGrpSpPr>
        <p:grpSpPr>
          <a:xfrm>
            <a:off x="2522731" y="2373793"/>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9" name="Connecteur droit 129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2" name="Groupe 1301"/>
          <p:cNvGrpSpPr/>
          <p:nvPr/>
        </p:nvGrpSpPr>
        <p:grpSpPr>
          <a:xfrm>
            <a:off x="2403670" y="2460337"/>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e 1307"/>
          <p:cNvGrpSpPr/>
          <p:nvPr/>
        </p:nvGrpSpPr>
        <p:grpSpPr>
          <a:xfrm>
            <a:off x="2332232" y="2596001"/>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1" name="Connecteur droit 131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4" name="Groupe 1313"/>
          <p:cNvGrpSpPr/>
          <p:nvPr/>
        </p:nvGrpSpPr>
        <p:grpSpPr>
          <a:xfrm>
            <a:off x="2275081" y="2737058"/>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7" name="Connecteur droit 131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0" name="Groupe 1319"/>
          <p:cNvGrpSpPr/>
          <p:nvPr/>
        </p:nvGrpSpPr>
        <p:grpSpPr>
          <a:xfrm>
            <a:off x="2275081" y="2733318"/>
            <a:ext cx="1982578" cy="900326"/>
            <a:chOff x="5088770" y="2835091"/>
            <a:chExt cx="1982578" cy="900326"/>
          </a:xfrm>
        </p:grpSpPr>
        <p:sp>
          <p:nvSpPr>
            <p:cNvPr id="1321" name="Forme libre 132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22" name="Groupe 1321"/>
            <p:cNvGrpSpPr/>
            <p:nvPr/>
          </p:nvGrpSpPr>
          <p:grpSpPr>
            <a:xfrm>
              <a:off x="6841947" y="3422026"/>
              <a:ext cx="229401" cy="313391"/>
              <a:chOff x="6487012" y="3744806"/>
              <a:chExt cx="229401" cy="313391"/>
            </a:xfrm>
          </p:grpSpPr>
          <p:sp>
            <p:nvSpPr>
              <p:cNvPr id="1324" name="Ellipse 1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5" name="Bouée 1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3" name="Connecteur droit 132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6" name="Groupe 1325"/>
          <p:cNvGrpSpPr/>
          <p:nvPr/>
        </p:nvGrpSpPr>
        <p:grpSpPr>
          <a:xfrm>
            <a:off x="2330807" y="2596162"/>
            <a:ext cx="1926852" cy="1042171"/>
            <a:chOff x="5144496" y="2693246"/>
            <a:chExt cx="1926852" cy="1042171"/>
          </a:xfrm>
        </p:grpSpPr>
        <p:sp>
          <p:nvSpPr>
            <p:cNvPr id="1327" name="Forme libre 1326"/>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28" name="Groupe 1327"/>
            <p:cNvGrpSpPr/>
            <p:nvPr/>
          </p:nvGrpSpPr>
          <p:grpSpPr>
            <a:xfrm>
              <a:off x="6841947" y="3422026"/>
              <a:ext cx="229401" cy="313391"/>
              <a:chOff x="6487012" y="3744806"/>
              <a:chExt cx="229401" cy="313391"/>
            </a:xfrm>
          </p:grpSpPr>
          <p:sp>
            <p:nvSpPr>
              <p:cNvPr id="1330" name="Ellipse 1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1" name="Bouée 1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9" name="Connecteur droit 1328"/>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2" name="Groupe 1331"/>
          <p:cNvGrpSpPr/>
          <p:nvPr/>
        </p:nvGrpSpPr>
        <p:grpSpPr>
          <a:xfrm>
            <a:off x="2415818" y="2470974"/>
            <a:ext cx="1841841" cy="1166286"/>
            <a:chOff x="5233150" y="2569131"/>
            <a:chExt cx="1841841" cy="1166286"/>
          </a:xfrm>
        </p:grpSpPr>
        <p:sp>
          <p:nvSpPr>
            <p:cNvPr id="1333" name="Forme libre 1332"/>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4" name="Groupe 1333"/>
            <p:cNvGrpSpPr/>
            <p:nvPr/>
          </p:nvGrpSpPr>
          <p:grpSpPr>
            <a:xfrm>
              <a:off x="6841947" y="3422026"/>
              <a:ext cx="229401" cy="313391"/>
              <a:chOff x="6487012" y="3744806"/>
              <a:chExt cx="229401" cy="313391"/>
            </a:xfrm>
          </p:grpSpPr>
          <p:sp>
            <p:nvSpPr>
              <p:cNvPr id="1336" name="Ellipse 13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7" name="Bouée 13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5" name="Connecteur droit 1334"/>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8" name="Groupe 1337"/>
          <p:cNvGrpSpPr/>
          <p:nvPr/>
        </p:nvGrpSpPr>
        <p:grpSpPr>
          <a:xfrm>
            <a:off x="2522202" y="2372052"/>
            <a:ext cx="1735457" cy="1333581"/>
            <a:chOff x="5339534" y="2472877"/>
            <a:chExt cx="1735457" cy="1333581"/>
          </a:xfrm>
        </p:grpSpPr>
        <p:sp>
          <p:nvSpPr>
            <p:cNvPr id="1339" name="Forme libre 1338"/>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0" name="Groupe 1339"/>
            <p:cNvGrpSpPr/>
            <p:nvPr/>
          </p:nvGrpSpPr>
          <p:grpSpPr>
            <a:xfrm>
              <a:off x="6841947" y="3422026"/>
              <a:ext cx="229401" cy="313391"/>
              <a:chOff x="6487012" y="3744806"/>
              <a:chExt cx="229401" cy="313391"/>
            </a:xfrm>
          </p:grpSpPr>
          <p:sp>
            <p:nvSpPr>
              <p:cNvPr id="1342" name="Ellipse 13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3" name="Bouée 13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1" name="Connecteur droit 1340"/>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4" name="Groupe 1343"/>
          <p:cNvGrpSpPr/>
          <p:nvPr/>
        </p:nvGrpSpPr>
        <p:grpSpPr>
          <a:xfrm>
            <a:off x="2648850" y="2316515"/>
            <a:ext cx="1608809" cy="1452630"/>
            <a:chOff x="5466182" y="2419686"/>
            <a:chExt cx="1608809" cy="1452630"/>
          </a:xfrm>
        </p:grpSpPr>
        <p:sp>
          <p:nvSpPr>
            <p:cNvPr id="1345" name="Forme libre 1344"/>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6" name="Groupe 1345"/>
            <p:cNvGrpSpPr/>
            <p:nvPr/>
          </p:nvGrpSpPr>
          <p:grpSpPr>
            <a:xfrm>
              <a:off x="6841947" y="3422026"/>
              <a:ext cx="229401" cy="313391"/>
              <a:chOff x="6487012" y="3744806"/>
              <a:chExt cx="229401" cy="313391"/>
            </a:xfrm>
          </p:grpSpPr>
          <p:sp>
            <p:nvSpPr>
              <p:cNvPr id="1348" name="Ellipse 13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9" name="Bouée 13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7" name="Connecteur droit 1346"/>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0" name="Groupe 1349"/>
          <p:cNvGrpSpPr/>
          <p:nvPr/>
        </p:nvGrpSpPr>
        <p:grpSpPr>
          <a:xfrm>
            <a:off x="2765583" y="2271159"/>
            <a:ext cx="1492076" cy="1494059"/>
            <a:chOff x="1365107" y="2659822"/>
            <a:chExt cx="1492076" cy="1494059"/>
          </a:xfrm>
        </p:grpSpPr>
        <p:sp>
          <p:nvSpPr>
            <p:cNvPr id="1351" name="Forme libre 135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52" name="Groupe 1351"/>
            <p:cNvGrpSpPr/>
            <p:nvPr/>
          </p:nvGrpSpPr>
          <p:grpSpPr>
            <a:xfrm>
              <a:off x="2611486" y="3707980"/>
              <a:ext cx="245697" cy="313391"/>
              <a:chOff x="6629570" y="3897206"/>
              <a:chExt cx="245697" cy="313391"/>
            </a:xfrm>
          </p:grpSpPr>
          <p:sp>
            <p:nvSpPr>
              <p:cNvPr id="1353" name="Ellipse 135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4" name="Bouée 135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355" name="Connecteur droit 135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6" name="Groupe 1355"/>
          <p:cNvGrpSpPr/>
          <p:nvPr/>
        </p:nvGrpSpPr>
        <p:grpSpPr>
          <a:xfrm>
            <a:off x="2715641" y="2315303"/>
            <a:ext cx="1542018" cy="1456796"/>
            <a:chOff x="5537438" y="2415488"/>
            <a:chExt cx="1542018" cy="1456796"/>
          </a:xfrm>
        </p:grpSpPr>
        <p:sp>
          <p:nvSpPr>
            <p:cNvPr id="1357" name="Forme libre 1356"/>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58" name="Groupe 1357"/>
            <p:cNvGrpSpPr/>
            <p:nvPr/>
          </p:nvGrpSpPr>
          <p:grpSpPr>
            <a:xfrm>
              <a:off x="6841947" y="3422026"/>
              <a:ext cx="229401" cy="313391"/>
              <a:chOff x="6487012" y="3744806"/>
              <a:chExt cx="229401" cy="313391"/>
            </a:xfrm>
          </p:grpSpPr>
          <p:sp>
            <p:nvSpPr>
              <p:cNvPr id="1360" name="Ellipse 13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1" name="Bouée 13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59" name="Connecteur droit 1358"/>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2" name="Groupe 1361"/>
          <p:cNvGrpSpPr/>
          <p:nvPr/>
        </p:nvGrpSpPr>
        <p:grpSpPr>
          <a:xfrm>
            <a:off x="2573730" y="2342739"/>
            <a:ext cx="1683929" cy="1371072"/>
            <a:chOff x="5387419" y="2441681"/>
            <a:chExt cx="1683929" cy="1371072"/>
          </a:xfrm>
        </p:grpSpPr>
        <p:sp>
          <p:nvSpPr>
            <p:cNvPr id="1363" name="Forme libre 136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4" name="Groupe 1363"/>
            <p:cNvGrpSpPr/>
            <p:nvPr/>
          </p:nvGrpSpPr>
          <p:grpSpPr>
            <a:xfrm>
              <a:off x="6841947" y="3422026"/>
              <a:ext cx="229401" cy="313391"/>
              <a:chOff x="6487012" y="3744806"/>
              <a:chExt cx="229401" cy="313391"/>
            </a:xfrm>
          </p:grpSpPr>
          <p:sp>
            <p:nvSpPr>
              <p:cNvPr id="1366" name="Ellipse 1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7" name="Bouée 1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5" name="Connecteur droit 136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e 1367"/>
          <p:cNvGrpSpPr/>
          <p:nvPr/>
        </p:nvGrpSpPr>
        <p:grpSpPr>
          <a:xfrm>
            <a:off x="2457049" y="2427064"/>
            <a:ext cx="1800610" cy="1210392"/>
            <a:chOff x="5270738" y="2525025"/>
            <a:chExt cx="1800610" cy="1210392"/>
          </a:xfrm>
        </p:grpSpPr>
        <p:sp>
          <p:nvSpPr>
            <p:cNvPr id="1369" name="Forme libre 13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70" name="Groupe 1369"/>
            <p:cNvGrpSpPr/>
            <p:nvPr/>
          </p:nvGrpSpPr>
          <p:grpSpPr>
            <a:xfrm>
              <a:off x="6841947" y="3422026"/>
              <a:ext cx="229401" cy="313391"/>
              <a:chOff x="6487012" y="3744806"/>
              <a:chExt cx="229401" cy="313391"/>
            </a:xfrm>
          </p:grpSpPr>
          <p:sp>
            <p:nvSpPr>
              <p:cNvPr id="1372" name="Ellipse 13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73" name="Bouée 13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71" name="Connecteur droit 13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4" name="Groupe 1373"/>
          <p:cNvGrpSpPr/>
          <p:nvPr/>
        </p:nvGrpSpPr>
        <p:grpSpPr>
          <a:xfrm>
            <a:off x="2380850" y="2542881"/>
            <a:ext cx="1876809" cy="1094475"/>
            <a:chOff x="5194539" y="2646469"/>
            <a:chExt cx="1876809" cy="1094475"/>
          </a:xfrm>
        </p:grpSpPr>
        <p:sp>
          <p:nvSpPr>
            <p:cNvPr id="1375" name="Forme libre 1374"/>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76" name="Groupe 1375"/>
            <p:cNvGrpSpPr/>
            <p:nvPr/>
          </p:nvGrpSpPr>
          <p:grpSpPr>
            <a:xfrm>
              <a:off x="6841947" y="3422026"/>
              <a:ext cx="229401" cy="313391"/>
              <a:chOff x="6487012" y="3744806"/>
              <a:chExt cx="229401" cy="313391"/>
            </a:xfrm>
          </p:grpSpPr>
          <p:sp>
            <p:nvSpPr>
              <p:cNvPr id="1378" name="Ellipse 13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79" name="Bouée 13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77" name="Connecteur droit 1376"/>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0" name="Groupe 1379"/>
          <p:cNvGrpSpPr/>
          <p:nvPr/>
        </p:nvGrpSpPr>
        <p:grpSpPr>
          <a:xfrm>
            <a:off x="2314175" y="2679670"/>
            <a:ext cx="1943484" cy="961124"/>
            <a:chOff x="5127864" y="2779820"/>
            <a:chExt cx="1943484" cy="961124"/>
          </a:xfrm>
        </p:grpSpPr>
        <p:sp>
          <p:nvSpPr>
            <p:cNvPr id="1381" name="Forme libre 138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82" name="Groupe 1381"/>
            <p:cNvGrpSpPr/>
            <p:nvPr/>
          </p:nvGrpSpPr>
          <p:grpSpPr>
            <a:xfrm>
              <a:off x="6841947" y="3422026"/>
              <a:ext cx="229401" cy="313391"/>
              <a:chOff x="6487012" y="3744806"/>
              <a:chExt cx="229401" cy="313391"/>
            </a:xfrm>
          </p:grpSpPr>
          <p:sp>
            <p:nvSpPr>
              <p:cNvPr id="1384" name="Ellipse 13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85" name="Bouée 13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83" name="Connecteur droit 1382"/>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6" name="Groupe 1385"/>
          <p:cNvGrpSpPr/>
          <p:nvPr/>
        </p:nvGrpSpPr>
        <p:grpSpPr>
          <a:xfrm>
            <a:off x="2278456" y="2828403"/>
            <a:ext cx="1979203" cy="815868"/>
            <a:chOff x="5092145" y="2925076"/>
            <a:chExt cx="1979203" cy="815868"/>
          </a:xfrm>
        </p:grpSpPr>
        <p:sp>
          <p:nvSpPr>
            <p:cNvPr id="1387" name="Forme libre 138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88" name="Groupe 1387"/>
            <p:cNvGrpSpPr/>
            <p:nvPr/>
          </p:nvGrpSpPr>
          <p:grpSpPr>
            <a:xfrm>
              <a:off x="6841947" y="3422026"/>
              <a:ext cx="229401" cy="313391"/>
              <a:chOff x="6487012" y="3744806"/>
              <a:chExt cx="229401" cy="313391"/>
            </a:xfrm>
          </p:grpSpPr>
          <p:sp>
            <p:nvSpPr>
              <p:cNvPr id="1390" name="Ellipse 13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1" name="Bouée 13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89" name="Connecteur droit 1388"/>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2" name="Groupe 1391"/>
          <p:cNvGrpSpPr/>
          <p:nvPr/>
        </p:nvGrpSpPr>
        <p:grpSpPr>
          <a:xfrm>
            <a:off x="2271311" y="2813843"/>
            <a:ext cx="1986348" cy="819041"/>
            <a:chOff x="5085000" y="2916376"/>
            <a:chExt cx="1986348" cy="819041"/>
          </a:xfrm>
        </p:grpSpPr>
        <p:sp>
          <p:nvSpPr>
            <p:cNvPr id="1393" name="Forme libre 139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94" name="Groupe 1393"/>
            <p:cNvGrpSpPr/>
            <p:nvPr/>
          </p:nvGrpSpPr>
          <p:grpSpPr>
            <a:xfrm>
              <a:off x="6841947" y="3422026"/>
              <a:ext cx="229401" cy="313391"/>
              <a:chOff x="6487012" y="3744806"/>
              <a:chExt cx="229401" cy="313391"/>
            </a:xfrm>
          </p:grpSpPr>
          <p:sp>
            <p:nvSpPr>
              <p:cNvPr id="1396" name="Ellipse 13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7" name="Bouée 13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95" name="Connecteur droit 1394"/>
            <p:cNvCxnSpPr>
              <a:endCxn id="139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8" name="Groupe 1397"/>
          <p:cNvGrpSpPr/>
          <p:nvPr/>
        </p:nvGrpSpPr>
        <p:grpSpPr>
          <a:xfrm>
            <a:off x="2285599" y="2656124"/>
            <a:ext cx="1972060" cy="978584"/>
            <a:chOff x="5099288" y="2756833"/>
            <a:chExt cx="1972060" cy="978584"/>
          </a:xfrm>
        </p:grpSpPr>
        <p:sp>
          <p:nvSpPr>
            <p:cNvPr id="1399" name="Forme libre 139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00" name="Groupe 1399"/>
            <p:cNvGrpSpPr/>
            <p:nvPr/>
          </p:nvGrpSpPr>
          <p:grpSpPr>
            <a:xfrm>
              <a:off x="6841947" y="3422026"/>
              <a:ext cx="229401" cy="313391"/>
              <a:chOff x="6487012" y="3744806"/>
              <a:chExt cx="229401" cy="313391"/>
            </a:xfrm>
          </p:grpSpPr>
          <p:sp>
            <p:nvSpPr>
              <p:cNvPr id="1402" name="Ellipse 14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03" name="Bouée 14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01" name="Connecteur droit 1400"/>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04" name="Groupe 1403"/>
          <p:cNvGrpSpPr/>
          <p:nvPr/>
        </p:nvGrpSpPr>
        <p:grpSpPr>
          <a:xfrm>
            <a:off x="2366561" y="2535987"/>
            <a:ext cx="1891098" cy="1100028"/>
            <a:chOff x="5180250" y="2635389"/>
            <a:chExt cx="1891098" cy="1100028"/>
          </a:xfrm>
        </p:grpSpPr>
        <p:sp>
          <p:nvSpPr>
            <p:cNvPr id="1405" name="Forme libre 1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06" name="Groupe 1405"/>
            <p:cNvGrpSpPr/>
            <p:nvPr/>
          </p:nvGrpSpPr>
          <p:grpSpPr>
            <a:xfrm>
              <a:off x="6841947" y="3422026"/>
              <a:ext cx="229401" cy="313391"/>
              <a:chOff x="6487012" y="3744806"/>
              <a:chExt cx="229401" cy="313391"/>
            </a:xfrm>
          </p:grpSpPr>
          <p:sp>
            <p:nvSpPr>
              <p:cNvPr id="1408" name="Ellipse 1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09" name="Bouée 1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07" name="Connecteur droit 1406"/>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0" name="Groupe 1409"/>
          <p:cNvGrpSpPr/>
          <p:nvPr/>
        </p:nvGrpSpPr>
        <p:grpSpPr>
          <a:xfrm>
            <a:off x="2470835" y="2423163"/>
            <a:ext cx="1786824" cy="1227917"/>
            <a:chOff x="5284524" y="2523093"/>
            <a:chExt cx="1786824" cy="1227917"/>
          </a:xfrm>
        </p:grpSpPr>
        <p:sp>
          <p:nvSpPr>
            <p:cNvPr id="1411" name="Forme libre 1410"/>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12" name="Groupe 1411"/>
            <p:cNvGrpSpPr/>
            <p:nvPr/>
          </p:nvGrpSpPr>
          <p:grpSpPr>
            <a:xfrm>
              <a:off x="6841947" y="3422026"/>
              <a:ext cx="229401" cy="313391"/>
              <a:chOff x="6487012" y="3744806"/>
              <a:chExt cx="229401" cy="313391"/>
            </a:xfrm>
          </p:grpSpPr>
          <p:sp>
            <p:nvSpPr>
              <p:cNvPr id="1414" name="Ellipse 1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5" name="Bouée 1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13" name="Connecteur droit 1412"/>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6" name="Groupe 1415"/>
          <p:cNvGrpSpPr/>
          <p:nvPr/>
        </p:nvGrpSpPr>
        <p:grpSpPr>
          <a:xfrm>
            <a:off x="2591065" y="2350647"/>
            <a:ext cx="1666594" cy="1388339"/>
            <a:chOff x="5412862" y="2446893"/>
            <a:chExt cx="1666594" cy="1388339"/>
          </a:xfrm>
        </p:grpSpPr>
        <p:sp>
          <p:nvSpPr>
            <p:cNvPr id="1417" name="Forme libre 141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18" name="Groupe 1417"/>
            <p:cNvGrpSpPr/>
            <p:nvPr/>
          </p:nvGrpSpPr>
          <p:grpSpPr>
            <a:xfrm>
              <a:off x="6841947" y="3422026"/>
              <a:ext cx="229401" cy="313391"/>
              <a:chOff x="6487012" y="3744806"/>
              <a:chExt cx="229401" cy="313391"/>
            </a:xfrm>
          </p:grpSpPr>
          <p:sp>
            <p:nvSpPr>
              <p:cNvPr id="1420" name="Ellipse 14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1" name="Bouée 14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19" name="Connecteur droit 1418"/>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e 1421"/>
          <p:cNvGrpSpPr/>
          <p:nvPr/>
        </p:nvGrpSpPr>
        <p:grpSpPr>
          <a:xfrm>
            <a:off x="2707370" y="2309854"/>
            <a:ext cx="1550289" cy="1480581"/>
            <a:chOff x="5529167" y="2402777"/>
            <a:chExt cx="1550289" cy="1480581"/>
          </a:xfrm>
        </p:grpSpPr>
        <p:sp>
          <p:nvSpPr>
            <p:cNvPr id="1423" name="Forme libre 142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24" name="Groupe 1423"/>
            <p:cNvGrpSpPr/>
            <p:nvPr/>
          </p:nvGrpSpPr>
          <p:grpSpPr>
            <a:xfrm>
              <a:off x="6841947" y="3422026"/>
              <a:ext cx="229401" cy="313391"/>
              <a:chOff x="6487012" y="3744806"/>
              <a:chExt cx="229401" cy="313391"/>
            </a:xfrm>
          </p:grpSpPr>
          <p:sp>
            <p:nvSpPr>
              <p:cNvPr id="1426" name="Ellipse 14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7" name="Bouée 14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25" name="Connecteur droit 142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e 1427"/>
          <p:cNvGrpSpPr/>
          <p:nvPr/>
        </p:nvGrpSpPr>
        <p:grpSpPr>
          <a:xfrm>
            <a:off x="2636068" y="2327197"/>
            <a:ext cx="1621591" cy="1444487"/>
            <a:chOff x="5457865" y="2418819"/>
            <a:chExt cx="1621591" cy="1444487"/>
          </a:xfrm>
        </p:grpSpPr>
        <p:sp>
          <p:nvSpPr>
            <p:cNvPr id="1429" name="Forme libre 142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30" name="Groupe 1429"/>
            <p:cNvGrpSpPr/>
            <p:nvPr/>
          </p:nvGrpSpPr>
          <p:grpSpPr>
            <a:xfrm>
              <a:off x="6841947" y="3422026"/>
              <a:ext cx="229401" cy="313391"/>
              <a:chOff x="6487012" y="3744806"/>
              <a:chExt cx="229401" cy="313391"/>
            </a:xfrm>
          </p:grpSpPr>
          <p:sp>
            <p:nvSpPr>
              <p:cNvPr id="1432" name="Ellipse 14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33" name="Bouée 14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31" name="Connecteur droit 1430"/>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4" name="Groupe 1433"/>
          <p:cNvGrpSpPr/>
          <p:nvPr/>
        </p:nvGrpSpPr>
        <p:grpSpPr>
          <a:xfrm>
            <a:off x="2522731" y="2384967"/>
            <a:ext cx="1734928" cy="1323044"/>
            <a:chOff x="5336420" y="2473587"/>
            <a:chExt cx="1734928" cy="1323044"/>
          </a:xfrm>
        </p:grpSpPr>
        <p:sp>
          <p:nvSpPr>
            <p:cNvPr id="1435" name="Forme libre 143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36" name="Groupe 1435"/>
            <p:cNvGrpSpPr/>
            <p:nvPr/>
          </p:nvGrpSpPr>
          <p:grpSpPr>
            <a:xfrm>
              <a:off x="6841947" y="3422026"/>
              <a:ext cx="229401" cy="313391"/>
              <a:chOff x="6487012" y="3744806"/>
              <a:chExt cx="229401" cy="313391"/>
            </a:xfrm>
          </p:grpSpPr>
          <p:sp>
            <p:nvSpPr>
              <p:cNvPr id="1438" name="Ellipse 14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39" name="Bouée 14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37" name="Connecteur droit 1436"/>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0" name="Groupe 1439"/>
          <p:cNvGrpSpPr/>
          <p:nvPr/>
        </p:nvGrpSpPr>
        <p:grpSpPr>
          <a:xfrm>
            <a:off x="2403670" y="2483525"/>
            <a:ext cx="1853989" cy="1168960"/>
            <a:chOff x="5217359" y="2566457"/>
            <a:chExt cx="1853989" cy="1168960"/>
          </a:xfrm>
        </p:grpSpPr>
        <p:sp>
          <p:nvSpPr>
            <p:cNvPr id="1441" name="Forme libre 144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42" name="Groupe 1441"/>
            <p:cNvGrpSpPr/>
            <p:nvPr/>
          </p:nvGrpSpPr>
          <p:grpSpPr>
            <a:xfrm>
              <a:off x="6841947" y="3422026"/>
              <a:ext cx="229401" cy="313391"/>
              <a:chOff x="6487012" y="3744806"/>
              <a:chExt cx="229401" cy="313391"/>
            </a:xfrm>
          </p:grpSpPr>
          <p:sp>
            <p:nvSpPr>
              <p:cNvPr id="1444" name="Ellipse 14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5" name="Bouée 14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43" name="Connecteur droit 1442"/>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6" name="Groupe 1445"/>
          <p:cNvGrpSpPr/>
          <p:nvPr/>
        </p:nvGrpSpPr>
        <p:grpSpPr>
          <a:xfrm>
            <a:off x="2332232" y="2609749"/>
            <a:ext cx="1925427" cy="1040373"/>
            <a:chOff x="5145921" y="2695044"/>
            <a:chExt cx="1925427" cy="1040373"/>
          </a:xfrm>
        </p:grpSpPr>
        <p:sp>
          <p:nvSpPr>
            <p:cNvPr id="1447" name="Forme libre 144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48" name="Groupe 1447"/>
            <p:cNvGrpSpPr/>
            <p:nvPr/>
          </p:nvGrpSpPr>
          <p:grpSpPr>
            <a:xfrm>
              <a:off x="6841947" y="3422026"/>
              <a:ext cx="229401" cy="313391"/>
              <a:chOff x="6487012" y="3744806"/>
              <a:chExt cx="229401" cy="313391"/>
            </a:xfrm>
          </p:grpSpPr>
          <p:sp>
            <p:nvSpPr>
              <p:cNvPr id="1450" name="Ellipse 1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51" name="Bouée 1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49" name="Connecteur droit 1448"/>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2" name="Groupe 1451"/>
          <p:cNvGrpSpPr/>
          <p:nvPr/>
        </p:nvGrpSpPr>
        <p:grpSpPr>
          <a:xfrm>
            <a:off x="2275081" y="2727225"/>
            <a:ext cx="1982578" cy="895117"/>
            <a:chOff x="5088770" y="2840300"/>
            <a:chExt cx="1982578" cy="895117"/>
          </a:xfrm>
        </p:grpSpPr>
        <p:sp>
          <p:nvSpPr>
            <p:cNvPr id="1453" name="Forme libre 145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54" name="Groupe 1453"/>
            <p:cNvGrpSpPr/>
            <p:nvPr/>
          </p:nvGrpSpPr>
          <p:grpSpPr>
            <a:xfrm>
              <a:off x="6841947" y="3422026"/>
              <a:ext cx="229401" cy="313391"/>
              <a:chOff x="6487012" y="3744806"/>
              <a:chExt cx="229401" cy="313391"/>
            </a:xfrm>
          </p:grpSpPr>
          <p:sp>
            <p:nvSpPr>
              <p:cNvPr id="1456" name="Ellipse 14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57" name="Bouée 14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55" name="Connecteur droit 14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8" name="Groupe 1457"/>
          <p:cNvGrpSpPr/>
          <p:nvPr/>
        </p:nvGrpSpPr>
        <p:grpSpPr>
          <a:xfrm>
            <a:off x="2248887" y="2912467"/>
            <a:ext cx="2008772" cy="740335"/>
            <a:chOff x="5062576" y="2995082"/>
            <a:chExt cx="2008772" cy="740335"/>
          </a:xfrm>
        </p:grpSpPr>
        <p:sp>
          <p:nvSpPr>
            <p:cNvPr id="1459" name="Forme libre 1458"/>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60" name="Groupe 1459"/>
            <p:cNvGrpSpPr/>
            <p:nvPr/>
          </p:nvGrpSpPr>
          <p:grpSpPr>
            <a:xfrm>
              <a:off x="6841947" y="3422026"/>
              <a:ext cx="229401" cy="313391"/>
              <a:chOff x="6487012" y="3744806"/>
              <a:chExt cx="229401" cy="313391"/>
            </a:xfrm>
          </p:grpSpPr>
          <p:sp>
            <p:nvSpPr>
              <p:cNvPr id="1462" name="Ellipse 14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63" name="Bouée 14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61" name="Connecteur droit 1460"/>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64" name="Groupe 1463"/>
          <p:cNvGrpSpPr/>
          <p:nvPr/>
        </p:nvGrpSpPr>
        <p:grpSpPr>
          <a:xfrm>
            <a:off x="2275081" y="2754554"/>
            <a:ext cx="1982578" cy="900326"/>
            <a:chOff x="5088770" y="2835091"/>
            <a:chExt cx="1982578" cy="900326"/>
          </a:xfrm>
        </p:grpSpPr>
        <p:sp>
          <p:nvSpPr>
            <p:cNvPr id="1465" name="Forme libre 146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66" name="Groupe 1465"/>
            <p:cNvGrpSpPr/>
            <p:nvPr/>
          </p:nvGrpSpPr>
          <p:grpSpPr>
            <a:xfrm>
              <a:off x="6841947" y="3422026"/>
              <a:ext cx="229401" cy="313391"/>
              <a:chOff x="6487012" y="3744806"/>
              <a:chExt cx="229401" cy="313391"/>
            </a:xfrm>
          </p:grpSpPr>
          <p:sp>
            <p:nvSpPr>
              <p:cNvPr id="1468" name="Ellipse 14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69" name="Bouée 14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67" name="Connecteur droit 146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0" name="Groupe 1469"/>
          <p:cNvGrpSpPr/>
          <p:nvPr/>
        </p:nvGrpSpPr>
        <p:grpSpPr>
          <a:xfrm>
            <a:off x="2330807" y="2609749"/>
            <a:ext cx="1926852" cy="1042171"/>
            <a:chOff x="5144496" y="2693246"/>
            <a:chExt cx="1926852" cy="1042171"/>
          </a:xfrm>
        </p:grpSpPr>
        <p:sp>
          <p:nvSpPr>
            <p:cNvPr id="1471" name="Forme libre 147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72" name="Groupe 1471"/>
            <p:cNvGrpSpPr/>
            <p:nvPr/>
          </p:nvGrpSpPr>
          <p:grpSpPr>
            <a:xfrm>
              <a:off x="6841947" y="3422026"/>
              <a:ext cx="229401" cy="313391"/>
              <a:chOff x="6487012" y="3744806"/>
              <a:chExt cx="229401" cy="313391"/>
            </a:xfrm>
          </p:grpSpPr>
          <p:sp>
            <p:nvSpPr>
              <p:cNvPr id="1474" name="Ellipse 14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75" name="Bouée 14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73" name="Connecteur droit 147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6" name="Groupe 1475"/>
          <p:cNvGrpSpPr/>
          <p:nvPr/>
        </p:nvGrpSpPr>
        <p:grpSpPr>
          <a:xfrm>
            <a:off x="2415818" y="2484891"/>
            <a:ext cx="1841841" cy="1166286"/>
            <a:chOff x="5233150" y="2569131"/>
            <a:chExt cx="1841841" cy="1166286"/>
          </a:xfrm>
        </p:grpSpPr>
        <p:sp>
          <p:nvSpPr>
            <p:cNvPr id="1477" name="Forme libre 147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78" name="Groupe 1477"/>
            <p:cNvGrpSpPr/>
            <p:nvPr/>
          </p:nvGrpSpPr>
          <p:grpSpPr>
            <a:xfrm>
              <a:off x="6841947" y="3422026"/>
              <a:ext cx="229401" cy="313391"/>
              <a:chOff x="6487012" y="3744806"/>
              <a:chExt cx="229401" cy="313391"/>
            </a:xfrm>
          </p:grpSpPr>
          <p:sp>
            <p:nvSpPr>
              <p:cNvPr id="1480" name="Ellipse 14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1" name="Bouée 14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79" name="Connecteur droit 147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e 1481"/>
          <p:cNvGrpSpPr/>
          <p:nvPr/>
        </p:nvGrpSpPr>
        <p:grpSpPr>
          <a:xfrm>
            <a:off x="2522202" y="2390271"/>
            <a:ext cx="1735457" cy="1333581"/>
            <a:chOff x="5339534" y="2472877"/>
            <a:chExt cx="1735457" cy="1333581"/>
          </a:xfrm>
        </p:grpSpPr>
        <p:sp>
          <p:nvSpPr>
            <p:cNvPr id="1483" name="Forme libre 148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84" name="Groupe 1483"/>
            <p:cNvGrpSpPr/>
            <p:nvPr/>
          </p:nvGrpSpPr>
          <p:grpSpPr>
            <a:xfrm>
              <a:off x="6841947" y="3422026"/>
              <a:ext cx="229401" cy="313391"/>
              <a:chOff x="6487012" y="3744806"/>
              <a:chExt cx="229401" cy="313391"/>
            </a:xfrm>
          </p:grpSpPr>
          <p:sp>
            <p:nvSpPr>
              <p:cNvPr id="1486" name="Ellipse 14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7" name="Bouée 14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85" name="Connecteur droit 148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e 1487"/>
          <p:cNvGrpSpPr/>
          <p:nvPr/>
        </p:nvGrpSpPr>
        <p:grpSpPr>
          <a:xfrm>
            <a:off x="2648850" y="2340616"/>
            <a:ext cx="1608809" cy="1452630"/>
            <a:chOff x="5466182" y="2419686"/>
            <a:chExt cx="1608809" cy="1452630"/>
          </a:xfrm>
        </p:grpSpPr>
        <p:sp>
          <p:nvSpPr>
            <p:cNvPr id="1489" name="Forme libre 148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90" name="Groupe 1489"/>
            <p:cNvGrpSpPr/>
            <p:nvPr/>
          </p:nvGrpSpPr>
          <p:grpSpPr>
            <a:xfrm>
              <a:off x="6841947" y="3422026"/>
              <a:ext cx="229401" cy="313391"/>
              <a:chOff x="6487012" y="3744806"/>
              <a:chExt cx="229401" cy="313391"/>
            </a:xfrm>
          </p:grpSpPr>
          <p:sp>
            <p:nvSpPr>
              <p:cNvPr id="1492" name="Ellipse 14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93" name="Bouée 14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91" name="Connecteur droit 149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94" name="Groupe 1493"/>
          <p:cNvGrpSpPr/>
          <p:nvPr/>
        </p:nvGrpSpPr>
        <p:grpSpPr>
          <a:xfrm>
            <a:off x="2765583" y="2295177"/>
            <a:ext cx="1492076" cy="1494059"/>
            <a:chOff x="1365107" y="2659822"/>
            <a:chExt cx="1492076" cy="1494059"/>
          </a:xfrm>
        </p:grpSpPr>
        <p:sp>
          <p:nvSpPr>
            <p:cNvPr id="1495" name="Forme libre 149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96" name="Groupe 1495"/>
            <p:cNvGrpSpPr/>
            <p:nvPr/>
          </p:nvGrpSpPr>
          <p:grpSpPr>
            <a:xfrm>
              <a:off x="2611486" y="3707980"/>
              <a:ext cx="245697" cy="313391"/>
              <a:chOff x="6629570" y="3897206"/>
              <a:chExt cx="245697" cy="313391"/>
            </a:xfrm>
          </p:grpSpPr>
          <p:sp>
            <p:nvSpPr>
              <p:cNvPr id="1497" name="Ellipse 149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98" name="Bouée 149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499" name="Connecteur droit 149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76" name="Groupe 2075"/>
          <p:cNvGrpSpPr/>
          <p:nvPr/>
        </p:nvGrpSpPr>
        <p:grpSpPr>
          <a:xfrm>
            <a:off x="2248887" y="2894765"/>
            <a:ext cx="2008772" cy="740335"/>
            <a:chOff x="5062576" y="2995082"/>
            <a:chExt cx="2008772" cy="740335"/>
          </a:xfrm>
        </p:grpSpPr>
        <p:sp>
          <p:nvSpPr>
            <p:cNvPr id="2077" name="Forme libre 207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78" name="Groupe 2077"/>
            <p:cNvGrpSpPr/>
            <p:nvPr/>
          </p:nvGrpSpPr>
          <p:grpSpPr>
            <a:xfrm>
              <a:off x="6841947" y="3422026"/>
              <a:ext cx="229401" cy="313391"/>
              <a:chOff x="6487012" y="3744806"/>
              <a:chExt cx="229401" cy="313391"/>
            </a:xfrm>
          </p:grpSpPr>
          <p:sp>
            <p:nvSpPr>
              <p:cNvPr id="2080" name="Ellipse 20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81" name="Bouée 20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79" name="Connecteur droit 207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2" name="Groupe 2081"/>
          <p:cNvGrpSpPr/>
          <p:nvPr/>
        </p:nvGrpSpPr>
        <p:grpSpPr>
          <a:xfrm>
            <a:off x="2457049" y="2429487"/>
            <a:ext cx="1800610" cy="1210392"/>
            <a:chOff x="5270738" y="2525025"/>
            <a:chExt cx="1800610" cy="1210392"/>
          </a:xfrm>
        </p:grpSpPr>
        <p:sp>
          <p:nvSpPr>
            <p:cNvPr id="2083" name="Forme libre 208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84" name="Groupe 2083"/>
            <p:cNvGrpSpPr/>
            <p:nvPr/>
          </p:nvGrpSpPr>
          <p:grpSpPr>
            <a:xfrm>
              <a:off x="6841947" y="3422026"/>
              <a:ext cx="229401" cy="313391"/>
              <a:chOff x="6487012" y="3744806"/>
              <a:chExt cx="229401" cy="313391"/>
            </a:xfrm>
          </p:grpSpPr>
          <p:sp>
            <p:nvSpPr>
              <p:cNvPr id="2086" name="Ellipse 2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87" name="Bouée 2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85" name="Connecteur droit 208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e 2087"/>
          <p:cNvGrpSpPr/>
          <p:nvPr/>
        </p:nvGrpSpPr>
        <p:grpSpPr>
          <a:xfrm>
            <a:off x="2573730" y="2340579"/>
            <a:ext cx="1683929" cy="1371072"/>
            <a:chOff x="5387419" y="2441681"/>
            <a:chExt cx="1683929" cy="1371072"/>
          </a:xfrm>
        </p:grpSpPr>
        <p:sp>
          <p:nvSpPr>
            <p:cNvPr id="2089" name="Forme libre 2088"/>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90" name="Groupe 2089"/>
            <p:cNvGrpSpPr/>
            <p:nvPr/>
          </p:nvGrpSpPr>
          <p:grpSpPr>
            <a:xfrm>
              <a:off x="6841947" y="3422026"/>
              <a:ext cx="229401" cy="313391"/>
              <a:chOff x="6487012" y="3744806"/>
              <a:chExt cx="229401" cy="313391"/>
            </a:xfrm>
          </p:grpSpPr>
          <p:sp>
            <p:nvSpPr>
              <p:cNvPr id="2092" name="Ellipse 2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93" name="Bouée 2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91" name="Connecteur droit 2090"/>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94" name="Groupe 2093"/>
          <p:cNvGrpSpPr/>
          <p:nvPr/>
        </p:nvGrpSpPr>
        <p:grpSpPr>
          <a:xfrm>
            <a:off x="2715641" y="2315931"/>
            <a:ext cx="1542018" cy="1456796"/>
            <a:chOff x="5537438" y="2415488"/>
            <a:chExt cx="1542018" cy="1456796"/>
          </a:xfrm>
        </p:grpSpPr>
        <p:sp>
          <p:nvSpPr>
            <p:cNvPr id="2095" name="Forme libre 2094"/>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96" name="Groupe 2095"/>
            <p:cNvGrpSpPr/>
            <p:nvPr/>
          </p:nvGrpSpPr>
          <p:grpSpPr>
            <a:xfrm>
              <a:off x="6841947" y="3422026"/>
              <a:ext cx="229401" cy="313391"/>
              <a:chOff x="6487012" y="3744806"/>
              <a:chExt cx="229401" cy="313391"/>
            </a:xfrm>
          </p:grpSpPr>
          <p:sp>
            <p:nvSpPr>
              <p:cNvPr id="2098" name="Ellipse 20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99" name="Bouée 20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97" name="Connecteur droit 2096"/>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0" name="Groupe 2099"/>
          <p:cNvGrpSpPr/>
          <p:nvPr/>
        </p:nvGrpSpPr>
        <p:grpSpPr>
          <a:xfrm>
            <a:off x="2380850" y="2544159"/>
            <a:ext cx="1876809" cy="1094475"/>
            <a:chOff x="5194539" y="2646469"/>
            <a:chExt cx="1876809" cy="1094475"/>
          </a:xfrm>
        </p:grpSpPr>
        <p:sp>
          <p:nvSpPr>
            <p:cNvPr id="2101" name="Forme libre 21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02" name="Groupe 2101"/>
            <p:cNvGrpSpPr/>
            <p:nvPr/>
          </p:nvGrpSpPr>
          <p:grpSpPr>
            <a:xfrm>
              <a:off x="6841947" y="3422026"/>
              <a:ext cx="229401" cy="313391"/>
              <a:chOff x="6487012" y="3744806"/>
              <a:chExt cx="229401" cy="313391"/>
            </a:xfrm>
          </p:grpSpPr>
          <p:sp>
            <p:nvSpPr>
              <p:cNvPr id="2104" name="Ellipse 21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05" name="Bouée 21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03" name="Connecteur droit 21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6" name="Groupe 2105"/>
          <p:cNvGrpSpPr/>
          <p:nvPr/>
        </p:nvGrpSpPr>
        <p:grpSpPr>
          <a:xfrm>
            <a:off x="2314175" y="2678755"/>
            <a:ext cx="1943484" cy="961124"/>
            <a:chOff x="5127864" y="2779820"/>
            <a:chExt cx="1943484" cy="961124"/>
          </a:xfrm>
        </p:grpSpPr>
        <p:sp>
          <p:nvSpPr>
            <p:cNvPr id="2107" name="Forme libre 210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08" name="Groupe 2107"/>
            <p:cNvGrpSpPr/>
            <p:nvPr/>
          </p:nvGrpSpPr>
          <p:grpSpPr>
            <a:xfrm>
              <a:off x="6841947" y="3422026"/>
              <a:ext cx="229401" cy="313391"/>
              <a:chOff x="6487012" y="3744806"/>
              <a:chExt cx="229401" cy="313391"/>
            </a:xfrm>
          </p:grpSpPr>
          <p:sp>
            <p:nvSpPr>
              <p:cNvPr id="2110" name="Ellipse 21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11" name="Bouée 21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09" name="Connecteur droit 210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2" name="Groupe 2111"/>
          <p:cNvGrpSpPr/>
          <p:nvPr/>
        </p:nvGrpSpPr>
        <p:grpSpPr>
          <a:xfrm>
            <a:off x="2278456" y="2823520"/>
            <a:ext cx="1979203" cy="815868"/>
            <a:chOff x="5092145" y="2925076"/>
            <a:chExt cx="1979203" cy="815868"/>
          </a:xfrm>
        </p:grpSpPr>
        <p:sp>
          <p:nvSpPr>
            <p:cNvPr id="2113" name="Forme libre 21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14" name="Groupe 2113"/>
            <p:cNvGrpSpPr/>
            <p:nvPr/>
          </p:nvGrpSpPr>
          <p:grpSpPr>
            <a:xfrm>
              <a:off x="6841947" y="3422026"/>
              <a:ext cx="229401" cy="313391"/>
              <a:chOff x="6487012" y="3744806"/>
              <a:chExt cx="229401" cy="313391"/>
            </a:xfrm>
          </p:grpSpPr>
          <p:sp>
            <p:nvSpPr>
              <p:cNvPr id="2116" name="Ellipse 21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17" name="Bouée 21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15" name="Connecteur droit 2114"/>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8" name="Groupe 2117"/>
          <p:cNvGrpSpPr/>
          <p:nvPr/>
        </p:nvGrpSpPr>
        <p:grpSpPr>
          <a:xfrm>
            <a:off x="2271311" y="2811252"/>
            <a:ext cx="1986348" cy="819041"/>
            <a:chOff x="5085000" y="2916376"/>
            <a:chExt cx="1986348" cy="819041"/>
          </a:xfrm>
        </p:grpSpPr>
        <p:sp>
          <p:nvSpPr>
            <p:cNvPr id="2119" name="Forme libre 211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20" name="Groupe 2119"/>
            <p:cNvGrpSpPr/>
            <p:nvPr/>
          </p:nvGrpSpPr>
          <p:grpSpPr>
            <a:xfrm>
              <a:off x="6841947" y="3422026"/>
              <a:ext cx="229401" cy="313391"/>
              <a:chOff x="6487012" y="3744806"/>
              <a:chExt cx="229401" cy="313391"/>
            </a:xfrm>
          </p:grpSpPr>
          <p:sp>
            <p:nvSpPr>
              <p:cNvPr id="2122" name="Ellipse 21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23" name="Bouée 21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21" name="Connecteur droit 2120"/>
            <p:cNvCxnSpPr>
              <a:endCxn id="2123"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e 2123"/>
          <p:cNvGrpSpPr/>
          <p:nvPr/>
        </p:nvGrpSpPr>
        <p:grpSpPr>
          <a:xfrm>
            <a:off x="2285599" y="2656617"/>
            <a:ext cx="1972060" cy="978584"/>
            <a:chOff x="5099288" y="2756833"/>
            <a:chExt cx="1972060" cy="978584"/>
          </a:xfrm>
        </p:grpSpPr>
        <p:sp>
          <p:nvSpPr>
            <p:cNvPr id="2125" name="Forme libre 212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26" name="Groupe 2125"/>
            <p:cNvGrpSpPr/>
            <p:nvPr/>
          </p:nvGrpSpPr>
          <p:grpSpPr>
            <a:xfrm>
              <a:off x="6841947" y="3422026"/>
              <a:ext cx="229401" cy="313391"/>
              <a:chOff x="6487012" y="3744806"/>
              <a:chExt cx="229401" cy="313391"/>
            </a:xfrm>
          </p:grpSpPr>
          <p:sp>
            <p:nvSpPr>
              <p:cNvPr id="2128" name="Ellipse 21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29" name="Bouée 21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27" name="Connecteur droit 2126"/>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0" name="Groupe 2129"/>
          <p:cNvGrpSpPr/>
          <p:nvPr/>
        </p:nvGrpSpPr>
        <p:grpSpPr>
          <a:xfrm>
            <a:off x="2366561" y="2530987"/>
            <a:ext cx="1891098" cy="1100028"/>
            <a:chOff x="5180250" y="2635389"/>
            <a:chExt cx="1891098" cy="1100028"/>
          </a:xfrm>
        </p:grpSpPr>
        <p:sp>
          <p:nvSpPr>
            <p:cNvPr id="2131" name="Forme libre 213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32" name="Groupe 2131"/>
            <p:cNvGrpSpPr/>
            <p:nvPr/>
          </p:nvGrpSpPr>
          <p:grpSpPr>
            <a:xfrm>
              <a:off x="6841947" y="3422026"/>
              <a:ext cx="229401" cy="313391"/>
              <a:chOff x="6487012" y="3744806"/>
              <a:chExt cx="229401" cy="313391"/>
            </a:xfrm>
          </p:grpSpPr>
          <p:sp>
            <p:nvSpPr>
              <p:cNvPr id="2134" name="Ellipse 2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35" name="Bouée 2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33" name="Connecteur droit 213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6" name="Groupe 2135"/>
          <p:cNvGrpSpPr/>
          <p:nvPr/>
        </p:nvGrpSpPr>
        <p:grpSpPr>
          <a:xfrm>
            <a:off x="2470835" y="2422725"/>
            <a:ext cx="1786824" cy="1227917"/>
            <a:chOff x="5284524" y="2523093"/>
            <a:chExt cx="1786824" cy="1227917"/>
          </a:xfrm>
        </p:grpSpPr>
        <p:sp>
          <p:nvSpPr>
            <p:cNvPr id="2137" name="Forme libre 21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38" name="Groupe 2137"/>
            <p:cNvGrpSpPr/>
            <p:nvPr/>
          </p:nvGrpSpPr>
          <p:grpSpPr>
            <a:xfrm>
              <a:off x="6841947" y="3422026"/>
              <a:ext cx="229401" cy="313391"/>
              <a:chOff x="6487012" y="3744806"/>
              <a:chExt cx="229401" cy="313391"/>
            </a:xfrm>
          </p:grpSpPr>
          <p:sp>
            <p:nvSpPr>
              <p:cNvPr id="2140" name="Ellipse 21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41" name="Bouée 21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39" name="Connecteur droit 2138"/>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2" name="Groupe 2141"/>
          <p:cNvGrpSpPr/>
          <p:nvPr/>
        </p:nvGrpSpPr>
        <p:grpSpPr>
          <a:xfrm>
            <a:off x="2591065" y="2342514"/>
            <a:ext cx="1666594" cy="1388339"/>
            <a:chOff x="5412862" y="2446893"/>
            <a:chExt cx="1666594" cy="1388339"/>
          </a:xfrm>
        </p:grpSpPr>
        <p:sp>
          <p:nvSpPr>
            <p:cNvPr id="2143" name="Forme libre 214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44" name="Groupe 2143"/>
            <p:cNvGrpSpPr/>
            <p:nvPr/>
          </p:nvGrpSpPr>
          <p:grpSpPr>
            <a:xfrm>
              <a:off x="6841947" y="3422026"/>
              <a:ext cx="229401" cy="313391"/>
              <a:chOff x="6487012" y="3744806"/>
              <a:chExt cx="229401" cy="313391"/>
            </a:xfrm>
          </p:grpSpPr>
          <p:sp>
            <p:nvSpPr>
              <p:cNvPr id="2146" name="Ellipse 21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47" name="Bouée 21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45" name="Connecteur droit 2144"/>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8" name="Groupe 2147"/>
          <p:cNvGrpSpPr/>
          <p:nvPr/>
        </p:nvGrpSpPr>
        <p:grpSpPr>
          <a:xfrm>
            <a:off x="2707370" y="2300853"/>
            <a:ext cx="1550289" cy="1480581"/>
            <a:chOff x="5529167" y="2402777"/>
            <a:chExt cx="1550289" cy="1480581"/>
          </a:xfrm>
        </p:grpSpPr>
        <p:sp>
          <p:nvSpPr>
            <p:cNvPr id="2149" name="Forme libre 2148"/>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50" name="Groupe 2149"/>
            <p:cNvGrpSpPr/>
            <p:nvPr/>
          </p:nvGrpSpPr>
          <p:grpSpPr>
            <a:xfrm>
              <a:off x="6841947" y="3422026"/>
              <a:ext cx="229401" cy="313391"/>
              <a:chOff x="6487012" y="3744806"/>
              <a:chExt cx="229401" cy="313391"/>
            </a:xfrm>
          </p:grpSpPr>
          <p:sp>
            <p:nvSpPr>
              <p:cNvPr id="2152" name="Ellipse 21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53" name="Bouée 21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51" name="Connecteur droit 2150"/>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4" name="Groupe 2153"/>
          <p:cNvGrpSpPr/>
          <p:nvPr/>
        </p:nvGrpSpPr>
        <p:grpSpPr>
          <a:xfrm>
            <a:off x="2636068" y="2311816"/>
            <a:ext cx="1621591" cy="1444487"/>
            <a:chOff x="5457865" y="2418819"/>
            <a:chExt cx="1621591" cy="1444487"/>
          </a:xfrm>
        </p:grpSpPr>
        <p:sp>
          <p:nvSpPr>
            <p:cNvPr id="2155" name="Forme libre 215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56" name="Groupe 2155"/>
            <p:cNvGrpSpPr/>
            <p:nvPr/>
          </p:nvGrpSpPr>
          <p:grpSpPr>
            <a:xfrm>
              <a:off x="6841947" y="3422026"/>
              <a:ext cx="229401" cy="313391"/>
              <a:chOff x="6487012" y="3744806"/>
              <a:chExt cx="229401" cy="313391"/>
            </a:xfrm>
          </p:grpSpPr>
          <p:sp>
            <p:nvSpPr>
              <p:cNvPr id="2158" name="Ellipse 21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59" name="Bouée 21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57" name="Connecteur droit 215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0" name="Groupe 2159"/>
          <p:cNvGrpSpPr/>
          <p:nvPr/>
        </p:nvGrpSpPr>
        <p:grpSpPr>
          <a:xfrm>
            <a:off x="2522731" y="2371633"/>
            <a:ext cx="1734928" cy="1323044"/>
            <a:chOff x="5336420" y="2473587"/>
            <a:chExt cx="1734928" cy="1323044"/>
          </a:xfrm>
        </p:grpSpPr>
        <p:sp>
          <p:nvSpPr>
            <p:cNvPr id="2161" name="Forme libre 216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62" name="Groupe 2161"/>
            <p:cNvGrpSpPr/>
            <p:nvPr/>
          </p:nvGrpSpPr>
          <p:grpSpPr>
            <a:xfrm>
              <a:off x="6841947" y="3422026"/>
              <a:ext cx="229401" cy="313391"/>
              <a:chOff x="6487012" y="3744806"/>
              <a:chExt cx="229401" cy="313391"/>
            </a:xfrm>
          </p:grpSpPr>
          <p:sp>
            <p:nvSpPr>
              <p:cNvPr id="2164" name="Ellipse 21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65" name="Bouée 21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63" name="Connecteur droit 216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6" name="Groupe 2165"/>
          <p:cNvGrpSpPr/>
          <p:nvPr/>
        </p:nvGrpSpPr>
        <p:grpSpPr>
          <a:xfrm>
            <a:off x="2403670" y="2458177"/>
            <a:ext cx="1853989" cy="1168960"/>
            <a:chOff x="5217359" y="2566457"/>
            <a:chExt cx="1853989" cy="1168960"/>
          </a:xfrm>
        </p:grpSpPr>
        <p:sp>
          <p:nvSpPr>
            <p:cNvPr id="2167" name="Forme libre 216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68" name="Groupe 2167"/>
            <p:cNvGrpSpPr/>
            <p:nvPr/>
          </p:nvGrpSpPr>
          <p:grpSpPr>
            <a:xfrm>
              <a:off x="6841947" y="3422026"/>
              <a:ext cx="229401" cy="313391"/>
              <a:chOff x="6487012" y="3744806"/>
              <a:chExt cx="229401" cy="313391"/>
            </a:xfrm>
          </p:grpSpPr>
          <p:sp>
            <p:nvSpPr>
              <p:cNvPr id="2170" name="Ellipse 21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71" name="Bouée 21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69" name="Connecteur droit 2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2" name="Groupe 2171"/>
          <p:cNvGrpSpPr/>
          <p:nvPr/>
        </p:nvGrpSpPr>
        <p:grpSpPr>
          <a:xfrm>
            <a:off x="2332232" y="2593841"/>
            <a:ext cx="1925427" cy="1040373"/>
            <a:chOff x="5145921" y="2695044"/>
            <a:chExt cx="1925427" cy="1040373"/>
          </a:xfrm>
        </p:grpSpPr>
        <p:sp>
          <p:nvSpPr>
            <p:cNvPr id="2173" name="Forme libre 217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74" name="Groupe 2173"/>
            <p:cNvGrpSpPr/>
            <p:nvPr/>
          </p:nvGrpSpPr>
          <p:grpSpPr>
            <a:xfrm>
              <a:off x="6841947" y="3422026"/>
              <a:ext cx="229401" cy="313391"/>
              <a:chOff x="6487012" y="3744806"/>
              <a:chExt cx="229401" cy="313391"/>
            </a:xfrm>
          </p:grpSpPr>
          <p:sp>
            <p:nvSpPr>
              <p:cNvPr id="2176" name="Ellipse 2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77" name="Bouée 2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75" name="Connecteur droit 2174"/>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8" name="Groupe 2177"/>
          <p:cNvGrpSpPr/>
          <p:nvPr/>
        </p:nvGrpSpPr>
        <p:grpSpPr>
          <a:xfrm>
            <a:off x="2275081" y="2734898"/>
            <a:ext cx="1982578" cy="895117"/>
            <a:chOff x="5088770" y="2840300"/>
            <a:chExt cx="1982578" cy="895117"/>
          </a:xfrm>
        </p:grpSpPr>
        <p:sp>
          <p:nvSpPr>
            <p:cNvPr id="2179" name="Forme libre 217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80" name="Groupe 2179"/>
            <p:cNvGrpSpPr/>
            <p:nvPr/>
          </p:nvGrpSpPr>
          <p:grpSpPr>
            <a:xfrm>
              <a:off x="6841947" y="3422026"/>
              <a:ext cx="229401" cy="313391"/>
              <a:chOff x="6487012" y="3744806"/>
              <a:chExt cx="229401" cy="313391"/>
            </a:xfrm>
          </p:grpSpPr>
          <p:sp>
            <p:nvSpPr>
              <p:cNvPr id="2182" name="Ellipse 21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83" name="Bouée 21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81" name="Connecteur droit 2180"/>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e 2183"/>
          <p:cNvGrpSpPr/>
          <p:nvPr/>
        </p:nvGrpSpPr>
        <p:grpSpPr>
          <a:xfrm>
            <a:off x="2275081" y="2731158"/>
            <a:ext cx="1982578" cy="900326"/>
            <a:chOff x="5088770" y="2835091"/>
            <a:chExt cx="1982578" cy="900326"/>
          </a:xfrm>
        </p:grpSpPr>
        <p:sp>
          <p:nvSpPr>
            <p:cNvPr id="2185" name="Forme libre 218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86" name="Groupe 2185"/>
            <p:cNvGrpSpPr/>
            <p:nvPr/>
          </p:nvGrpSpPr>
          <p:grpSpPr>
            <a:xfrm>
              <a:off x="6841947" y="3422026"/>
              <a:ext cx="229401" cy="313391"/>
              <a:chOff x="6487012" y="3744806"/>
              <a:chExt cx="229401" cy="313391"/>
            </a:xfrm>
          </p:grpSpPr>
          <p:sp>
            <p:nvSpPr>
              <p:cNvPr id="2188" name="Ellipse 21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89" name="Bouée 21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87" name="Connecteur droit 218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0" name="Groupe 2189"/>
          <p:cNvGrpSpPr/>
          <p:nvPr/>
        </p:nvGrpSpPr>
        <p:grpSpPr>
          <a:xfrm>
            <a:off x="2330807" y="2594002"/>
            <a:ext cx="1926852" cy="1042171"/>
            <a:chOff x="5144496" y="2693246"/>
            <a:chExt cx="1926852" cy="1042171"/>
          </a:xfrm>
        </p:grpSpPr>
        <p:sp>
          <p:nvSpPr>
            <p:cNvPr id="2191" name="Forme libre 219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92" name="Groupe 2191"/>
            <p:cNvGrpSpPr/>
            <p:nvPr/>
          </p:nvGrpSpPr>
          <p:grpSpPr>
            <a:xfrm>
              <a:off x="6841947" y="3422026"/>
              <a:ext cx="229401" cy="313391"/>
              <a:chOff x="6487012" y="3744806"/>
              <a:chExt cx="229401" cy="313391"/>
            </a:xfrm>
          </p:grpSpPr>
          <p:sp>
            <p:nvSpPr>
              <p:cNvPr id="2194" name="Ellipse 21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95" name="Bouée 21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93" name="Connecteur droit 219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6" name="Groupe 2195"/>
          <p:cNvGrpSpPr/>
          <p:nvPr/>
        </p:nvGrpSpPr>
        <p:grpSpPr>
          <a:xfrm>
            <a:off x="2415818" y="2468814"/>
            <a:ext cx="1841841" cy="1166286"/>
            <a:chOff x="5233150" y="2569131"/>
            <a:chExt cx="1841841" cy="1166286"/>
          </a:xfrm>
        </p:grpSpPr>
        <p:sp>
          <p:nvSpPr>
            <p:cNvPr id="2197" name="Forme libre 219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98" name="Groupe 2197"/>
            <p:cNvGrpSpPr/>
            <p:nvPr/>
          </p:nvGrpSpPr>
          <p:grpSpPr>
            <a:xfrm>
              <a:off x="6841947" y="3422026"/>
              <a:ext cx="229401" cy="313391"/>
              <a:chOff x="6487012" y="3744806"/>
              <a:chExt cx="229401" cy="313391"/>
            </a:xfrm>
          </p:grpSpPr>
          <p:sp>
            <p:nvSpPr>
              <p:cNvPr id="2200" name="Ellipse 21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01" name="Bouée 22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99" name="Connecteur droit 219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2" name="Groupe 2201"/>
          <p:cNvGrpSpPr/>
          <p:nvPr/>
        </p:nvGrpSpPr>
        <p:grpSpPr>
          <a:xfrm>
            <a:off x="2522202" y="2369892"/>
            <a:ext cx="1735457" cy="1333581"/>
            <a:chOff x="5339534" y="2472877"/>
            <a:chExt cx="1735457" cy="1333581"/>
          </a:xfrm>
        </p:grpSpPr>
        <p:sp>
          <p:nvSpPr>
            <p:cNvPr id="2203" name="Forme libre 220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04" name="Groupe 2203"/>
            <p:cNvGrpSpPr/>
            <p:nvPr/>
          </p:nvGrpSpPr>
          <p:grpSpPr>
            <a:xfrm>
              <a:off x="6841947" y="3422026"/>
              <a:ext cx="229401" cy="313391"/>
              <a:chOff x="6487012" y="3744806"/>
              <a:chExt cx="229401" cy="313391"/>
            </a:xfrm>
          </p:grpSpPr>
          <p:sp>
            <p:nvSpPr>
              <p:cNvPr id="2206" name="Ellipse 22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07" name="Bouée 22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05" name="Connecteur droit 220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8" name="Groupe 2207"/>
          <p:cNvGrpSpPr/>
          <p:nvPr/>
        </p:nvGrpSpPr>
        <p:grpSpPr>
          <a:xfrm>
            <a:off x="2648850" y="2314355"/>
            <a:ext cx="1608809" cy="1452630"/>
            <a:chOff x="5466182" y="2419686"/>
            <a:chExt cx="1608809" cy="1452630"/>
          </a:xfrm>
        </p:grpSpPr>
        <p:sp>
          <p:nvSpPr>
            <p:cNvPr id="2209" name="Forme libre 220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10" name="Groupe 2209"/>
            <p:cNvGrpSpPr/>
            <p:nvPr/>
          </p:nvGrpSpPr>
          <p:grpSpPr>
            <a:xfrm>
              <a:off x="6841947" y="3422026"/>
              <a:ext cx="229401" cy="313391"/>
              <a:chOff x="6487012" y="3744806"/>
              <a:chExt cx="229401" cy="313391"/>
            </a:xfrm>
          </p:grpSpPr>
          <p:sp>
            <p:nvSpPr>
              <p:cNvPr id="2212" name="Ellipse 2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13" name="Bouée 2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11" name="Connecteur droit 22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4" name="Groupe 2213"/>
          <p:cNvGrpSpPr/>
          <p:nvPr/>
        </p:nvGrpSpPr>
        <p:grpSpPr>
          <a:xfrm>
            <a:off x="2765583" y="2268999"/>
            <a:ext cx="1492076" cy="1494059"/>
            <a:chOff x="1365107" y="2659822"/>
            <a:chExt cx="1492076" cy="1494059"/>
          </a:xfrm>
        </p:grpSpPr>
        <p:sp>
          <p:nvSpPr>
            <p:cNvPr id="2215" name="Forme libre 221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16" name="Groupe 2215"/>
            <p:cNvGrpSpPr/>
            <p:nvPr/>
          </p:nvGrpSpPr>
          <p:grpSpPr>
            <a:xfrm>
              <a:off x="2611486" y="3707980"/>
              <a:ext cx="245697" cy="313391"/>
              <a:chOff x="6629570" y="3897206"/>
              <a:chExt cx="245697" cy="313391"/>
            </a:xfrm>
          </p:grpSpPr>
          <p:sp>
            <p:nvSpPr>
              <p:cNvPr id="2217" name="Ellipse 221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18" name="Bouée 221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219" name="Connecteur droit 221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20" name="Groupe 2219"/>
          <p:cNvGrpSpPr/>
          <p:nvPr/>
        </p:nvGrpSpPr>
        <p:grpSpPr>
          <a:xfrm>
            <a:off x="2715641" y="2313143"/>
            <a:ext cx="1542018" cy="1456796"/>
            <a:chOff x="5537438" y="2415488"/>
            <a:chExt cx="1542018" cy="1456796"/>
          </a:xfrm>
        </p:grpSpPr>
        <p:sp>
          <p:nvSpPr>
            <p:cNvPr id="2221" name="Forme libre 222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22" name="Groupe 2221"/>
            <p:cNvGrpSpPr/>
            <p:nvPr/>
          </p:nvGrpSpPr>
          <p:grpSpPr>
            <a:xfrm>
              <a:off x="6841947" y="3422026"/>
              <a:ext cx="229401" cy="313391"/>
              <a:chOff x="6487012" y="3744806"/>
              <a:chExt cx="229401" cy="313391"/>
            </a:xfrm>
          </p:grpSpPr>
          <p:sp>
            <p:nvSpPr>
              <p:cNvPr id="2224" name="Ellipse 22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25" name="Bouée 22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23" name="Connecteur droit 222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6" name="Groupe 2225"/>
          <p:cNvGrpSpPr/>
          <p:nvPr/>
        </p:nvGrpSpPr>
        <p:grpSpPr>
          <a:xfrm>
            <a:off x="2573730" y="2340579"/>
            <a:ext cx="1683929" cy="1371072"/>
            <a:chOff x="5387419" y="2441681"/>
            <a:chExt cx="1683929" cy="1371072"/>
          </a:xfrm>
        </p:grpSpPr>
        <p:sp>
          <p:nvSpPr>
            <p:cNvPr id="2227" name="Forme libre 222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28" name="Groupe 2227"/>
            <p:cNvGrpSpPr/>
            <p:nvPr/>
          </p:nvGrpSpPr>
          <p:grpSpPr>
            <a:xfrm>
              <a:off x="6841947" y="3422026"/>
              <a:ext cx="229401" cy="313391"/>
              <a:chOff x="6487012" y="3744806"/>
              <a:chExt cx="229401" cy="313391"/>
            </a:xfrm>
          </p:grpSpPr>
          <p:sp>
            <p:nvSpPr>
              <p:cNvPr id="2230" name="Ellipse 22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31" name="Bouée 22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29" name="Connecteur droit 222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2" name="Groupe 2231"/>
          <p:cNvGrpSpPr/>
          <p:nvPr/>
        </p:nvGrpSpPr>
        <p:grpSpPr>
          <a:xfrm>
            <a:off x="2457049" y="2424904"/>
            <a:ext cx="1800610" cy="1210392"/>
            <a:chOff x="5270738" y="2525025"/>
            <a:chExt cx="1800610" cy="1210392"/>
          </a:xfrm>
        </p:grpSpPr>
        <p:sp>
          <p:nvSpPr>
            <p:cNvPr id="2233" name="Forme libre 223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34" name="Groupe 2233"/>
            <p:cNvGrpSpPr/>
            <p:nvPr/>
          </p:nvGrpSpPr>
          <p:grpSpPr>
            <a:xfrm>
              <a:off x="6841947" y="3422026"/>
              <a:ext cx="229401" cy="313391"/>
              <a:chOff x="6487012" y="3744806"/>
              <a:chExt cx="229401" cy="313391"/>
            </a:xfrm>
          </p:grpSpPr>
          <p:sp>
            <p:nvSpPr>
              <p:cNvPr id="2236" name="Ellipse 22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37" name="Bouée 22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35" name="Connecteur droit 223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8" name="Groupe 2237"/>
          <p:cNvGrpSpPr/>
          <p:nvPr/>
        </p:nvGrpSpPr>
        <p:grpSpPr>
          <a:xfrm>
            <a:off x="2380850" y="2540721"/>
            <a:ext cx="1876809" cy="1094475"/>
            <a:chOff x="5194539" y="2646469"/>
            <a:chExt cx="1876809" cy="1094475"/>
          </a:xfrm>
        </p:grpSpPr>
        <p:sp>
          <p:nvSpPr>
            <p:cNvPr id="2239" name="Forme libre 223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40" name="Groupe 2239"/>
            <p:cNvGrpSpPr/>
            <p:nvPr/>
          </p:nvGrpSpPr>
          <p:grpSpPr>
            <a:xfrm>
              <a:off x="6841947" y="3422026"/>
              <a:ext cx="229401" cy="313391"/>
              <a:chOff x="6487012" y="3744806"/>
              <a:chExt cx="229401" cy="313391"/>
            </a:xfrm>
          </p:grpSpPr>
          <p:sp>
            <p:nvSpPr>
              <p:cNvPr id="2242" name="Ellipse 22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43" name="Bouée 22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41" name="Connecteur droit 224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e 2243"/>
          <p:cNvGrpSpPr/>
          <p:nvPr/>
        </p:nvGrpSpPr>
        <p:grpSpPr>
          <a:xfrm>
            <a:off x="2314175" y="2677510"/>
            <a:ext cx="1943484" cy="961124"/>
            <a:chOff x="5127864" y="2779820"/>
            <a:chExt cx="1943484" cy="961124"/>
          </a:xfrm>
        </p:grpSpPr>
        <p:sp>
          <p:nvSpPr>
            <p:cNvPr id="2245" name="Forme libre 22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46" name="Groupe 2245"/>
            <p:cNvGrpSpPr/>
            <p:nvPr/>
          </p:nvGrpSpPr>
          <p:grpSpPr>
            <a:xfrm>
              <a:off x="6841947" y="3422026"/>
              <a:ext cx="229401" cy="313391"/>
              <a:chOff x="6487012" y="3744806"/>
              <a:chExt cx="229401" cy="313391"/>
            </a:xfrm>
          </p:grpSpPr>
          <p:sp>
            <p:nvSpPr>
              <p:cNvPr id="2248" name="Ellipse 22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49" name="Bouée 22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47" name="Connecteur droit 224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0" name="Groupe 2249"/>
          <p:cNvGrpSpPr/>
          <p:nvPr/>
        </p:nvGrpSpPr>
        <p:grpSpPr>
          <a:xfrm>
            <a:off x="2278456" y="2826243"/>
            <a:ext cx="1979203" cy="815868"/>
            <a:chOff x="5092145" y="2925076"/>
            <a:chExt cx="1979203" cy="815868"/>
          </a:xfrm>
        </p:grpSpPr>
        <p:sp>
          <p:nvSpPr>
            <p:cNvPr id="2251" name="Forme libre 225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52" name="Groupe 2251"/>
            <p:cNvGrpSpPr/>
            <p:nvPr/>
          </p:nvGrpSpPr>
          <p:grpSpPr>
            <a:xfrm>
              <a:off x="6841947" y="3422026"/>
              <a:ext cx="229401" cy="313391"/>
              <a:chOff x="6487012" y="3744806"/>
              <a:chExt cx="229401" cy="313391"/>
            </a:xfrm>
          </p:grpSpPr>
          <p:sp>
            <p:nvSpPr>
              <p:cNvPr id="2254" name="Ellipse 2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55" name="Bouée 2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53" name="Connecteur droit 225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6" name="Groupe 2255"/>
          <p:cNvGrpSpPr/>
          <p:nvPr/>
        </p:nvGrpSpPr>
        <p:grpSpPr>
          <a:xfrm>
            <a:off x="2271311" y="2811683"/>
            <a:ext cx="1986348" cy="819041"/>
            <a:chOff x="5085000" y="2916376"/>
            <a:chExt cx="1986348" cy="819041"/>
          </a:xfrm>
        </p:grpSpPr>
        <p:sp>
          <p:nvSpPr>
            <p:cNvPr id="2257" name="Forme libre 225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58" name="Groupe 2257"/>
            <p:cNvGrpSpPr/>
            <p:nvPr/>
          </p:nvGrpSpPr>
          <p:grpSpPr>
            <a:xfrm>
              <a:off x="6841947" y="3422026"/>
              <a:ext cx="229401" cy="313391"/>
              <a:chOff x="6487012" y="3744806"/>
              <a:chExt cx="229401" cy="313391"/>
            </a:xfrm>
          </p:grpSpPr>
          <p:sp>
            <p:nvSpPr>
              <p:cNvPr id="2260" name="Ellipse 22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61" name="Bouée 22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59" name="Connecteur droit 2258"/>
            <p:cNvCxnSpPr>
              <a:endCxn id="226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2" name="Groupe 2261"/>
          <p:cNvGrpSpPr/>
          <p:nvPr/>
        </p:nvGrpSpPr>
        <p:grpSpPr>
          <a:xfrm>
            <a:off x="2285599" y="2653964"/>
            <a:ext cx="1972060" cy="978584"/>
            <a:chOff x="5099288" y="2756833"/>
            <a:chExt cx="1972060" cy="978584"/>
          </a:xfrm>
        </p:grpSpPr>
        <p:sp>
          <p:nvSpPr>
            <p:cNvPr id="2263" name="Forme libre 226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64" name="Groupe 2263"/>
            <p:cNvGrpSpPr/>
            <p:nvPr/>
          </p:nvGrpSpPr>
          <p:grpSpPr>
            <a:xfrm>
              <a:off x="6841947" y="3422026"/>
              <a:ext cx="229401" cy="313391"/>
              <a:chOff x="6487012" y="3744806"/>
              <a:chExt cx="229401" cy="313391"/>
            </a:xfrm>
          </p:grpSpPr>
          <p:sp>
            <p:nvSpPr>
              <p:cNvPr id="2266" name="Ellipse 2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67" name="Bouée 2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65" name="Connecteur droit 226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8" name="Groupe 2267"/>
          <p:cNvGrpSpPr/>
          <p:nvPr/>
        </p:nvGrpSpPr>
        <p:grpSpPr>
          <a:xfrm>
            <a:off x="2366561" y="2533827"/>
            <a:ext cx="1891098" cy="1100028"/>
            <a:chOff x="5180250" y="2635389"/>
            <a:chExt cx="1891098" cy="1100028"/>
          </a:xfrm>
        </p:grpSpPr>
        <p:sp>
          <p:nvSpPr>
            <p:cNvPr id="2269" name="Forme libre 226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70" name="Groupe 2269"/>
            <p:cNvGrpSpPr/>
            <p:nvPr/>
          </p:nvGrpSpPr>
          <p:grpSpPr>
            <a:xfrm>
              <a:off x="6841947" y="3422026"/>
              <a:ext cx="229401" cy="313391"/>
              <a:chOff x="6487012" y="3744806"/>
              <a:chExt cx="229401" cy="313391"/>
            </a:xfrm>
          </p:grpSpPr>
          <p:sp>
            <p:nvSpPr>
              <p:cNvPr id="2272" name="Ellipse 2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73" name="Bouée 2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71" name="Connecteur droit 227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4" name="Groupe 2273"/>
          <p:cNvGrpSpPr/>
          <p:nvPr/>
        </p:nvGrpSpPr>
        <p:grpSpPr>
          <a:xfrm>
            <a:off x="2470835" y="2421003"/>
            <a:ext cx="1786824" cy="1227917"/>
            <a:chOff x="5284524" y="2523093"/>
            <a:chExt cx="1786824" cy="1227917"/>
          </a:xfrm>
        </p:grpSpPr>
        <p:sp>
          <p:nvSpPr>
            <p:cNvPr id="2275" name="Forme libre 227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76" name="Groupe 2275"/>
            <p:cNvGrpSpPr/>
            <p:nvPr/>
          </p:nvGrpSpPr>
          <p:grpSpPr>
            <a:xfrm>
              <a:off x="6841947" y="3422026"/>
              <a:ext cx="229401" cy="313391"/>
              <a:chOff x="6487012" y="3744806"/>
              <a:chExt cx="229401" cy="313391"/>
            </a:xfrm>
          </p:grpSpPr>
          <p:sp>
            <p:nvSpPr>
              <p:cNvPr id="2278" name="Ellipse 2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79" name="Bouée 2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77" name="Connecteur droit 227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0" name="Groupe 2279"/>
          <p:cNvGrpSpPr/>
          <p:nvPr/>
        </p:nvGrpSpPr>
        <p:grpSpPr>
          <a:xfrm>
            <a:off x="2591065" y="2348487"/>
            <a:ext cx="1666594" cy="1388339"/>
            <a:chOff x="5412862" y="2446893"/>
            <a:chExt cx="1666594" cy="1388339"/>
          </a:xfrm>
        </p:grpSpPr>
        <p:sp>
          <p:nvSpPr>
            <p:cNvPr id="2281" name="Forme libre 228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82" name="Groupe 2281"/>
            <p:cNvGrpSpPr/>
            <p:nvPr/>
          </p:nvGrpSpPr>
          <p:grpSpPr>
            <a:xfrm>
              <a:off x="6841947" y="3422026"/>
              <a:ext cx="229401" cy="313391"/>
              <a:chOff x="6487012" y="3744806"/>
              <a:chExt cx="229401" cy="313391"/>
            </a:xfrm>
          </p:grpSpPr>
          <p:sp>
            <p:nvSpPr>
              <p:cNvPr id="2284" name="Ellipse 2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85" name="Bouée 2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83" name="Connecteur droit 228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6" name="Groupe 2285"/>
          <p:cNvGrpSpPr/>
          <p:nvPr/>
        </p:nvGrpSpPr>
        <p:grpSpPr>
          <a:xfrm>
            <a:off x="2707370" y="2307694"/>
            <a:ext cx="1550289" cy="1480581"/>
            <a:chOff x="5529167" y="2402777"/>
            <a:chExt cx="1550289" cy="1480581"/>
          </a:xfrm>
        </p:grpSpPr>
        <p:sp>
          <p:nvSpPr>
            <p:cNvPr id="2287" name="Forme libre 228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88" name="Groupe 2287"/>
            <p:cNvGrpSpPr/>
            <p:nvPr/>
          </p:nvGrpSpPr>
          <p:grpSpPr>
            <a:xfrm>
              <a:off x="6841947" y="3422026"/>
              <a:ext cx="229401" cy="313391"/>
              <a:chOff x="6487012" y="3744806"/>
              <a:chExt cx="229401" cy="313391"/>
            </a:xfrm>
          </p:grpSpPr>
          <p:sp>
            <p:nvSpPr>
              <p:cNvPr id="2290" name="Ellipse 2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91" name="Bouée 2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89" name="Connecteur droit 228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2" name="Groupe 2291"/>
          <p:cNvGrpSpPr/>
          <p:nvPr/>
        </p:nvGrpSpPr>
        <p:grpSpPr>
          <a:xfrm>
            <a:off x="2636068" y="2325037"/>
            <a:ext cx="1621591" cy="1444487"/>
            <a:chOff x="5457865" y="2418819"/>
            <a:chExt cx="1621591" cy="1444487"/>
          </a:xfrm>
        </p:grpSpPr>
        <p:sp>
          <p:nvSpPr>
            <p:cNvPr id="2293" name="Forme libre 229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94" name="Groupe 2293"/>
            <p:cNvGrpSpPr/>
            <p:nvPr/>
          </p:nvGrpSpPr>
          <p:grpSpPr>
            <a:xfrm>
              <a:off x="6841947" y="3422026"/>
              <a:ext cx="229401" cy="313391"/>
              <a:chOff x="6487012" y="3744806"/>
              <a:chExt cx="229401" cy="313391"/>
            </a:xfrm>
          </p:grpSpPr>
          <p:sp>
            <p:nvSpPr>
              <p:cNvPr id="2296" name="Ellipse 2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97" name="Bouée 2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95" name="Connecteur droit 229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8" name="Groupe 2297"/>
          <p:cNvGrpSpPr/>
          <p:nvPr/>
        </p:nvGrpSpPr>
        <p:grpSpPr>
          <a:xfrm>
            <a:off x="2522731" y="2382807"/>
            <a:ext cx="1734928" cy="1323044"/>
            <a:chOff x="5336420" y="2473587"/>
            <a:chExt cx="1734928" cy="1323044"/>
          </a:xfrm>
        </p:grpSpPr>
        <p:sp>
          <p:nvSpPr>
            <p:cNvPr id="2299" name="Forme libre 229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00" name="Groupe 2299"/>
            <p:cNvGrpSpPr/>
            <p:nvPr/>
          </p:nvGrpSpPr>
          <p:grpSpPr>
            <a:xfrm>
              <a:off x="6841947" y="3422026"/>
              <a:ext cx="229401" cy="313391"/>
              <a:chOff x="6487012" y="3744806"/>
              <a:chExt cx="229401" cy="313391"/>
            </a:xfrm>
          </p:grpSpPr>
          <p:sp>
            <p:nvSpPr>
              <p:cNvPr id="2302" name="Ellipse 2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03" name="Bouée 2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01" name="Connecteur droit 230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4" name="Groupe 2303"/>
          <p:cNvGrpSpPr/>
          <p:nvPr/>
        </p:nvGrpSpPr>
        <p:grpSpPr>
          <a:xfrm>
            <a:off x="2403670" y="2481365"/>
            <a:ext cx="1853989" cy="1168960"/>
            <a:chOff x="5217359" y="2566457"/>
            <a:chExt cx="1853989" cy="1168960"/>
          </a:xfrm>
        </p:grpSpPr>
        <p:sp>
          <p:nvSpPr>
            <p:cNvPr id="2305" name="Forme libre 230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06" name="Groupe 2305"/>
            <p:cNvGrpSpPr/>
            <p:nvPr/>
          </p:nvGrpSpPr>
          <p:grpSpPr>
            <a:xfrm>
              <a:off x="6841947" y="3422026"/>
              <a:ext cx="229401" cy="313391"/>
              <a:chOff x="6487012" y="3744806"/>
              <a:chExt cx="229401" cy="313391"/>
            </a:xfrm>
          </p:grpSpPr>
          <p:sp>
            <p:nvSpPr>
              <p:cNvPr id="2308" name="Ellipse 2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09" name="Bouée 2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07" name="Connecteur droit 230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e 2309"/>
          <p:cNvGrpSpPr/>
          <p:nvPr/>
        </p:nvGrpSpPr>
        <p:grpSpPr>
          <a:xfrm>
            <a:off x="2332232" y="2607589"/>
            <a:ext cx="1925427" cy="1040373"/>
            <a:chOff x="5145921" y="2695044"/>
            <a:chExt cx="1925427" cy="1040373"/>
          </a:xfrm>
        </p:grpSpPr>
        <p:sp>
          <p:nvSpPr>
            <p:cNvPr id="2311" name="Forme libre 231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12" name="Groupe 2311"/>
            <p:cNvGrpSpPr/>
            <p:nvPr/>
          </p:nvGrpSpPr>
          <p:grpSpPr>
            <a:xfrm>
              <a:off x="6841947" y="3422026"/>
              <a:ext cx="229401" cy="313391"/>
              <a:chOff x="6487012" y="3744806"/>
              <a:chExt cx="229401" cy="313391"/>
            </a:xfrm>
          </p:grpSpPr>
          <p:sp>
            <p:nvSpPr>
              <p:cNvPr id="2314" name="Ellipse 2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15" name="Bouée 2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13" name="Connecteur droit 231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e 2315"/>
          <p:cNvGrpSpPr/>
          <p:nvPr/>
        </p:nvGrpSpPr>
        <p:grpSpPr>
          <a:xfrm>
            <a:off x="2275081" y="2755525"/>
            <a:ext cx="1982578" cy="895117"/>
            <a:chOff x="5088770" y="2840300"/>
            <a:chExt cx="1982578" cy="895117"/>
          </a:xfrm>
        </p:grpSpPr>
        <p:sp>
          <p:nvSpPr>
            <p:cNvPr id="2317" name="Forme libre 231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18" name="Groupe 2317"/>
            <p:cNvGrpSpPr/>
            <p:nvPr/>
          </p:nvGrpSpPr>
          <p:grpSpPr>
            <a:xfrm>
              <a:off x="6841947" y="3422026"/>
              <a:ext cx="229401" cy="313391"/>
              <a:chOff x="6487012" y="3744806"/>
              <a:chExt cx="229401" cy="313391"/>
            </a:xfrm>
          </p:grpSpPr>
          <p:sp>
            <p:nvSpPr>
              <p:cNvPr id="2320" name="Ellipse 2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21" name="Bouée 2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19" name="Connecteur droit 231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2" name="Groupe 2321"/>
          <p:cNvGrpSpPr/>
          <p:nvPr/>
        </p:nvGrpSpPr>
        <p:grpSpPr>
          <a:xfrm>
            <a:off x="2248887" y="2910307"/>
            <a:ext cx="2008772" cy="740335"/>
            <a:chOff x="5062576" y="2995082"/>
            <a:chExt cx="2008772" cy="740335"/>
          </a:xfrm>
        </p:grpSpPr>
        <p:sp>
          <p:nvSpPr>
            <p:cNvPr id="2323" name="Forme libre 232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24" name="Groupe 2323"/>
            <p:cNvGrpSpPr/>
            <p:nvPr/>
          </p:nvGrpSpPr>
          <p:grpSpPr>
            <a:xfrm>
              <a:off x="6841947" y="3422026"/>
              <a:ext cx="229401" cy="313391"/>
              <a:chOff x="6487012" y="3744806"/>
              <a:chExt cx="229401" cy="313391"/>
            </a:xfrm>
          </p:grpSpPr>
          <p:sp>
            <p:nvSpPr>
              <p:cNvPr id="2326" name="Ellipse 2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27" name="Bouée 2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25" name="Connecteur droit 232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8" name="Groupe 2327"/>
          <p:cNvGrpSpPr/>
          <p:nvPr/>
        </p:nvGrpSpPr>
        <p:grpSpPr>
          <a:xfrm>
            <a:off x="2275081" y="2752394"/>
            <a:ext cx="1982578" cy="900326"/>
            <a:chOff x="5088770" y="2835091"/>
            <a:chExt cx="1982578" cy="900326"/>
          </a:xfrm>
        </p:grpSpPr>
        <p:sp>
          <p:nvSpPr>
            <p:cNvPr id="2329" name="Forme libre 2328"/>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30" name="Groupe 2329"/>
            <p:cNvGrpSpPr/>
            <p:nvPr/>
          </p:nvGrpSpPr>
          <p:grpSpPr>
            <a:xfrm>
              <a:off x="6841947" y="3422026"/>
              <a:ext cx="229401" cy="313391"/>
              <a:chOff x="6487012" y="3744806"/>
              <a:chExt cx="229401" cy="313391"/>
            </a:xfrm>
          </p:grpSpPr>
          <p:sp>
            <p:nvSpPr>
              <p:cNvPr id="2332" name="Ellipse 2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33" name="Bouée 2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31" name="Connecteur droit 2330"/>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4" name="Groupe 2333"/>
          <p:cNvGrpSpPr/>
          <p:nvPr/>
        </p:nvGrpSpPr>
        <p:grpSpPr>
          <a:xfrm>
            <a:off x="2330807" y="2607589"/>
            <a:ext cx="1926852" cy="1042171"/>
            <a:chOff x="5144496" y="2693246"/>
            <a:chExt cx="1926852" cy="1042171"/>
          </a:xfrm>
        </p:grpSpPr>
        <p:sp>
          <p:nvSpPr>
            <p:cNvPr id="2335" name="Forme libre 233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36" name="Groupe 2335"/>
            <p:cNvGrpSpPr/>
            <p:nvPr/>
          </p:nvGrpSpPr>
          <p:grpSpPr>
            <a:xfrm>
              <a:off x="6841947" y="3422026"/>
              <a:ext cx="229401" cy="313391"/>
              <a:chOff x="6487012" y="3744806"/>
              <a:chExt cx="229401" cy="313391"/>
            </a:xfrm>
          </p:grpSpPr>
          <p:sp>
            <p:nvSpPr>
              <p:cNvPr id="2338" name="Ellipse 2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39" name="Bouée 2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37" name="Connecteur droit 233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0" name="Groupe 2339"/>
          <p:cNvGrpSpPr/>
          <p:nvPr/>
        </p:nvGrpSpPr>
        <p:grpSpPr>
          <a:xfrm>
            <a:off x="2415818" y="2482731"/>
            <a:ext cx="1841841" cy="1166286"/>
            <a:chOff x="5233150" y="2569131"/>
            <a:chExt cx="1841841" cy="1166286"/>
          </a:xfrm>
        </p:grpSpPr>
        <p:sp>
          <p:nvSpPr>
            <p:cNvPr id="2341" name="Forme libre 2340"/>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42" name="Groupe 2341"/>
            <p:cNvGrpSpPr/>
            <p:nvPr/>
          </p:nvGrpSpPr>
          <p:grpSpPr>
            <a:xfrm>
              <a:off x="6841947" y="3422026"/>
              <a:ext cx="229401" cy="313391"/>
              <a:chOff x="6487012" y="3744806"/>
              <a:chExt cx="229401" cy="313391"/>
            </a:xfrm>
          </p:grpSpPr>
          <p:sp>
            <p:nvSpPr>
              <p:cNvPr id="2344" name="Ellipse 2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45" name="Bouée 2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43" name="Connecteur droit 234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6" name="Groupe 2345"/>
          <p:cNvGrpSpPr/>
          <p:nvPr/>
        </p:nvGrpSpPr>
        <p:grpSpPr>
          <a:xfrm>
            <a:off x="2522202" y="2388111"/>
            <a:ext cx="1735457" cy="1333581"/>
            <a:chOff x="5339534" y="2472877"/>
            <a:chExt cx="1735457" cy="1333581"/>
          </a:xfrm>
        </p:grpSpPr>
        <p:sp>
          <p:nvSpPr>
            <p:cNvPr id="2347" name="Forme libre 2346"/>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48" name="Groupe 2347"/>
            <p:cNvGrpSpPr/>
            <p:nvPr/>
          </p:nvGrpSpPr>
          <p:grpSpPr>
            <a:xfrm>
              <a:off x="6841947" y="3422026"/>
              <a:ext cx="229401" cy="313391"/>
              <a:chOff x="6487012" y="3744806"/>
              <a:chExt cx="229401" cy="313391"/>
            </a:xfrm>
          </p:grpSpPr>
          <p:sp>
            <p:nvSpPr>
              <p:cNvPr id="2350" name="Ellipse 2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51" name="Bouée 2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49" name="Connecteur droit 2348"/>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2" name="Groupe 2351"/>
          <p:cNvGrpSpPr/>
          <p:nvPr/>
        </p:nvGrpSpPr>
        <p:grpSpPr>
          <a:xfrm>
            <a:off x="2648850" y="2338456"/>
            <a:ext cx="1608809" cy="1452630"/>
            <a:chOff x="5466182" y="2419686"/>
            <a:chExt cx="1608809" cy="1452630"/>
          </a:xfrm>
        </p:grpSpPr>
        <p:sp>
          <p:nvSpPr>
            <p:cNvPr id="2353" name="Forme libre 2352"/>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54" name="Groupe 2353"/>
            <p:cNvGrpSpPr/>
            <p:nvPr/>
          </p:nvGrpSpPr>
          <p:grpSpPr>
            <a:xfrm>
              <a:off x="6841947" y="3422026"/>
              <a:ext cx="229401" cy="313391"/>
              <a:chOff x="6487012" y="3744806"/>
              <a:chExt cx="229401" cy="313391"/>
            </a:xfrm>
          </p:grpSpPr>
          <p:sp>
            <p:nvSpPr>
              <p:cNvPr id="2356" name="Ellipse 2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57" name="Bouée 2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55" name="Connecteur droit 2354"/>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Groupe 2357"/>
          <p:cNvGrpSpPr/>
          <p:nvPr/>
        </p:nvGrpSpPr>
        <p:grpSpPr>
          <a:xfrm>
            <a:off x="2765583" y="2295177"/>
            <a:ext cx="1492076" cy="1494059"/>
            <a:chOff x="1365107" y="2659822"/>
            <a:chExt cx="1492076" cy="1494059"/>
          </a:xfrm>
        </p:grpSpPr>
        <p:sp>
          <p:nvSpPr>
            <p:cNvPr id="2359" name="Forme libre 235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60" name="Groupe 2359"/>
            <p:cNvGrpSpPr/>
            <p:nvPr/>
          </p:nvGrpSpPr>
          <p:grpSpPr>
            <a:xfrm>
              <a:off x="2611486" y="3707980"/>
              <a:ext cx="245697" cy="313391"/>
              <a:chOff x="6629570" y="3897206"/>
              <a:chExt cx="245697" cy="313391"/>
            </a:xfrm>
          </p:grpSpPr>
          <p:sp>
            <p:nvSpPr>
              <p:cNvPr id="2361" name="Ellipse 236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62" name="Bouée 236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363" name="Connecteur droit 236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64" name="Groupe 2363"/>
          <p:cNvGrpSpPr/>
          <p:nvPr/>
        </p:nvGrpSpPr>
        <p:grpSpPr>
          <a:xfrm>
            <a:off x="2248887" y="2880938"/>
            <a:ext cx="2008772" cy="740335"/>
            <a:chOff x="5062576" y="2995082"/>
            <a:chExt cx="2008772" cy="740335"/>
          </a:xfrm>
        </p:grpSpPr>
        <p:sp>
          <p:nvSpPr>
            <p:cNvPr id="2365" name="Forme libre 236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66" name="Groupe 2365"/>
            <p:cNvGrpSpPr/>
            <p:nvPr/>
          </p:nvGrpSpPr>
          <p:grpSpPr>
            <a:xfrm>
              <a:off x="6841947" y="3422026"/>
              <a:ext cx="229401" cy="313391"/>
              <a:chOff x="6487012" y="3744806"/>
              <a:chExt cx="229401" cy="313391"/>
            </a:xfrm>
          </p:grpSpPr>
          <p:sp>
            <p:nvSpPr>
              <p:cNvPr id="2368" name="Ellipse 2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69" name="Bouée 2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67" name="Connecteur droit 2366"/>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0" name="Groupe 2369"/>
          <p:cNvGrpSpPr/>
          <p:nvPr/>
        </p:nvGrpSpPr>
        <p:grpSpPr>
          <a:xfrm>
            <a:off x="2457049" y="2415660"/>
            <a:ext cx="1800610" cy="1210392"/>
            <a:chOff x="5270738" y="2525025"/>
            <a:chExt cx="1800610" cy="1210392"/>
          </a:xfrm>
        </p:grpSpPr>
        <p:sp>
          <p:nvSpPr>
            <p:cNvPr id="2371" name="Forme libre 237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72" name="Groupe 2371"/>
            <p:cNvGrpSpPr/>
            <p:nvPr/>
          </p:nvGrpSpPr>
          <p:grpSpPr>
            <a:xfrm>
              <a:off x="6841947" y="3422026"/>
              <a:ext cx="229401" cy="313391"/>
              <a:chOff x="6487012" y="3744806"/>
              <a:chExt cx="229401" cy="313391"/>
            </a:xfrm>
          </p:grpSpPr>
          <p:sp>
            <p:nvSpPr>
              <p:cNvPr id="2374" name="Ellipse 23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75" name="Bouée 23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73" name="Connecteur droit 237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e 2375"/>
          <p:cNvGrpSpPr/>
          <p:nvPr/>
        </p:nvGrpSpPr>
        <p:grpSpPr>
          <a:xfrm>
            <a:off x="2573730" y="2326752"/>
            <a:ext cx="1683929" cy="1371072"/>
            <a:chOff x="5387419" y="2441681"/>
            <a:chExt cx="1683929" cy="1371072"/>
          </a:xfrm>
        </p:grpSpPr>
        <p:sp>
          <p:nvSpPr>
            <p:cNvPr id="2377" name="Forme libre 237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78" name="Groupe 2377"/>
            <p:cNvGrpSpPr/>
            <p:nvPr/>
          </p:nvGrpSpPr>
          <p:grpSpPr>
            <a:xfrm>
              <a:off x="6841947" y="3422026"/>
              <a:ext cx="229401" cy="313391"/>
              <a:chOff x="6487012" y="3744806"/>
              <a:chExt cx="229401" cy="313391"/>
            </a:xfrm>
          </p:grpSpPr>
          <p:sp>
            <p:nvSpPr>
              <p:cNvPr id="2380" name="Ellipse 2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81" name="Bouée 2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79" name="Connecteur droit 237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Groupe 2381"/>
          <p:cNvGrpSpPr/>
          <p:nvPr/>
        </p:nvGrpSpPr>
        <p:grpSpPr>
          <a:xfrm>
            <a:off x="2715641" y="2302104"/>
            <a:ext cx="1542018" cy="1456796"/>
            <a:chOff x="5537438" y="2415488"/>
            <a:chExt cx="1542018" cy="1456796"/>
          </a:xfrm>
        </p:grpSpPr>
        <p:sp>
          <p:nvSpPr>
            <p:cNvPr id="2383" name="Forme libre 2382"/>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84" name="Groupe 2383"/>
            <p:cNvGrpSpPr/>
            <p:nvPr/>
          </p:nvGrpSpPr>
          <p:grpSpPr>
            <a:xfrm>
              <a:off x="6841947" y="3422026"/>
              <a:ext cx="229401" cy="313391"/>
              <a:chOff x="6487012" y="3744806"/>
              <a:chExt cx="229401" cy="313391"/>
            </a:xfrm>
          </p:grpSpPr>
          <p:sp>
            <p:nvSpPr>
              <p:cNvPr id="2386" name="Ellipse 23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87" name="Bouée 23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85" name="Connecteur droit 2384"/>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8" name="Groupe 2387"/>
          <p:cNvGrpSpPr/>
          <p:nvPr/>
        </p:nvGrpSpPr>
        <p:grpSpPr>
          <a:xfrm>
            <a:off x="2380850" y="2530332"/>
            <a:ext cx="1876809" cy="1094475"/>
            <a:chOff x="5194539" y="2646469"/>
            <a:chExt cx="1876809" cy="1094475"/>
          </a:xfrm>
        </p:grpSpPr>
        <p:sp>
          <p:nvSpPr>
            <p:cNvPr id="2389" name="Forme libre 238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90" name="Groupe 2389"/>
            <p:cNvGrpSpPr/>
            <p:nvPr/>
          </p:nvGrpSpPr>
          <p:grpSpPr>
            <a:xfrm>
              <a:off x="6841947" y="3422026"/>
              <a:ext cx="229401" cy="313391"/>
              <a:chOff x="6487012" y="3744806"/>
              <a:chExt cx="229401" cy="313391"/>
            </a:xfrm>
          </p:grpSpPr>
          <p:sp>
            <p:nvSpPr>
              <p:cNvPr id="2392" name="Ellipse 23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93" name="Bouée 23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91" name="Connecteur droit 239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94" name="Groupe 2393"/>
          <p:cNvGrpSpPr/>
          <p:nvPr/>
        </p:nvGrpSpPr>
        <p:grpSpPr>
          <a:xfrm>
            <a:off x="2314175" y="2664928"/>
            <a:ext cx="1943484" cy="961124"/>
            <a:chOff x="5127864" y="2779820"/>
            <a:chExt cx="1943484" cy="961124"/>
          </a:xfrm>
        </p:grpSpPr>
        <p:sp>
          <p:nvSpPr>
            <p:cNvPr id="2395" name="Forme libre 23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96" name="Groupe 2395"/>
            <p:cNvGrpSpPr/>
            <p:nvPr/>
          </p:nvGrpSpPr>
          <p:grpSpPr>
            <a:xfrm>
              <a:off x="6841947" y="3422026"/>
              <a:ext cx="229401" cy="313391"/>
              <a:chOff x="6487012" y="3744806"/>
              <a:chExt cx="229401" cy="313391"/>
            </a:xfrm>
          </p:grpSpPr>
          <p:sp>
            <p:nvSpPr>
              <p:cNvPr id="2398" name="Ellipse 23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99" name="Bouée 23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97" name="Connecteur droit 23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0" name="Groupe 2399"/>
          <p:cNvGrpSpPr/>
          <p:nvPr/>
        </p:nvGrpSpPr>
        <p:grpSpPr>
          <a:xfrm>
            <a:off x="2278456" y="2809693"/>
            <a:ext cx="1979203" cy="815868"/>
            <a:chOff x="5092145" y="2925076"/>
            <a:chExt cx="1979203" cy="815868"/>
          </a:xfrm>
        </p:grpSpPr>
        <p:sp>
          <p:nvSpPr>
            <p:cNvPr id="2401" name="Forme libre 240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02" name="Groupe 2401"/>
            <p:cNvGrpSpPr/>
            <p:nvPr/>
          </p:nvGrpSpPr>
          <p:grpSpPr>
            <a:xfrm>
              <a:off x="6841947" y="3422026"/>
              <a:ext cx="229401" cy="313391"/>
              <a:chOff x="6487012" y="3744806"/>
              <a:chExt cx="229401" cy="313391"/>
            </a:xfrm>
          </p:grpSpPr>
          <p:sp>
            <p:nvSpPr>
              <p:cNvPr id="2404" name="Ellipse 24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05" name="Bouée 24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03" name="Connecteur droit 240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6" name="Groupe 2405"/>
          <p:cNvGrpSpPr/>
          <p:nvPr/>
        </p:nvGrpSpPr>
        <p:grpSpPr>
          <a:xfrm>
            <a:off x="2271311" y="2797425"/>
            <a:ext cx="1986348" cy="819041"/>
            <a:chOff x="5085000" y="2916376"/>
            <a:chExt cx="1986348" cy="819041"/>
          </a:xfrm>
        </p:grpSpPr>
        <p:sp>
          <p:nvSpPr>
            <p:cNvPr id="2407" name="Forme libre 24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08" name="Groupe 2407"/>
            <p:cNvGrpSpPr/>
            <p:nvPr/>
          </p:nvGrpSpPr>
          <p:grpSpPr>
            <a:xfrm>
              <a:off x="6841947" y="3422026"/>
              <a:ext cx="229401" cy="313391"/>
              <a:chOff x="6487012" y="3744806"/>
              <a:chExt cx="229401" cy="313391"/>
            </a:xfrm>
          </p:grpSpPr>
          <p:sp>
            <p:nvSpPr>
              <p:cNvPr id="2410" name="Ellipse 24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11" name="Bouée 24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09" name="Connecteur droit 2408"/>
            <p:cNvCxnSpPr>
              <a:endCxn id="241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Groupe 2411"/>
          <p:cNvGrpSpPr/>
          <p:nvPr/>
        </p:nvGrpSpPr>
        <p:grpSpPr>
          <a:xfrm>
            <a:off x="2285599" y="2642790"/>
            <a:ext cx="1972060" cy="978584"/>
            <a:chOff x="5099288" y="2756833"/>
            <a:chExt cx="1972060" cy="978584"/>
          </a:xfrm>
        </p:grpSpPr>
        <p:sp>
          <p:nvSpPr>
            <p:cNvPr id="2413" name="Forme libre 241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14" name="Groupe 2413"/>
            <p:cNvGrpSpPr/>
            <p:nvPr/>
          </p:nvGrpSpPr>
          <p:grpSpPr>
            <a:xfrm>
              <a:off x="6841947" y="3422026"/>
              <a:ext cx="229401" cy="313391"/>
              <a:chOff x="6487012" y="3744806"/>
              <a:chExt cx="229401" cy="313391"/>
            </a:xfrm>
          </p:grpSpPr>
          <p:sp>
            <p:nvSpPr>
              <p:cNvPr id="2416" name="Ellipse 24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17" name="Bouée 24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15" name="Connecteur droit 241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8" name="Groupe 2417"/>
          <p:cNvGrpSpPr/>
          <p:nvPr/>
        </p:nvGrpSpPr>
        <p:grpSpPr>
          <a:xfrm>
            <a:off x="2366561" y="2517160"/>
            <a:ext cx="1891098" cy="1100028"/>
            <a:chOff x="5180250" y="2635389"/>
            <a:chExt cx="1891098" cy="1100028"/>
          </a:xfrm>
        </p:grpSpPr>
        <p:sp>
          <p:nvSpPr>
            <p:cNvPr id="2419" name="Forme libre 241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20" name="Groupe 2419"/>
            <p:cNvGrpSpPr/>
            <p:nvPr/>
          </p:nvGrpSpPr>
          <p:grpSpPr>
            <a:xfrm>
              <a:off x="6841947" y="3422026"/>
              <a:ext cx="229401" cy="313391"/>
              <a:chOff x="6487012" y="3744806"/>
              <a:chExt cx="229401" cy="313391"/>
            </a:xfrm>
          </p:grpSpPr>
          <p:sp>
            <p:nvSpPr>
              <p:cNvPr id="2422" name="Ellipse 2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23" name="Bouée 2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21" name="Connecteur droit 242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24" name="Groupe 2423"/>
          <p:cNvGrpSpPr/>
          <p:nvPr/>
        </p:nvGrpSpPr>
        <p:grpSpPr>
          <a:xfrm>
            <a:off x="2470835" y="2408898"/>
            <a:ext cx="1786824" cy="1227917"/>
            <a:chOff x="5284524" y="2523093"/>
            <a:chExt cx="1786824" cy="1227917"/>
          </a:xfrm>
        </p:grpSpPr>
        <p:sp>
          <p:nvSpPr>
            <p:cNvPr id="2425" name="Forme libre 242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26" name="Groupe 2425"/>
            <p:cNvGrpSpPr/>
            <p:nvPr/>
          </p:nvGrpSpPr>
          <p:grpSpPr>
            <a:xfrm>
              <a:off x="6841947" y="3422026"/>
              <a:ext cx="229401" cy="313391"/>
              <a:chOff x="6487012" y="3744806"/>
              <a:chExt cx="229401" cy="313391"/>
            </a:xfrm>
          </p:grpSpPr>
          <p:sp>
            <p:nvSpPr>
              <p:cNvPr id="2428" name="Ellipse 24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29" name="Bouée 24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27" name="Connecteur droit 242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0" name="Groupe 2429"/>
          <p:cNvGrpSpPr/>
          <p:nvPr/>
        </p:nvGrpSpPr>
        <p:grpSpPr>
          <a:xfrm>
            <a:off x="2591065" y="2328687"/>
            <a:ext cx="1666594" cy="1388339"/>
            <a:chOff x="5412862" y="2446893"/>
            <a:chExt cx="1666594" cy="1388339"/>
          </a:xfrm>
        </p:grpSpPr>
        <p:sp>
          <p:nvSpPr>
            <p:cNvPr id="2431" name="Forme libre 24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32" name="Groupe 2431"/>
            <p:cNvGrpSpPr/>
            <p:nvPr/>
          </p:nvGrpSpPr>
          <p:grpSpPr>
            <a:xfrm>
              <a:off x="6841947" y="3422026"/>
              <a:ext cx="229401" cy="313391"/>
              <a:chOff x="6487012" y="3744806"/>
              <a:chExt cx="229401" cy="313391"/>
            </a:xfrm>
          </p:grpSpPr>
          <p:sp>
            <p:nvSpPr>
              <p:cNvPr id="2434" name="Ellipse 24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35" name="Bouée 24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33" name="Connecteur droit 243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e 2435"/>
          <p:cNvGrpSpPr/>
          <p:nvPr/>
        </p:nvGrpSpPr>
        <p:grpSpPr>
          <a:xfrm>
            <a:off x="2707370" y="2287026"/>
            <a:ext cx="1550289" cy="1480581"/>
            <a:chOff x="5529167" y="2402777"/>
            <a:chExt cx="1550289" cy="1480581"/>
          </a:xfrm>
        </p:grpSpPr>
        <p:sp>
          <p:nvSpPr>
            <p:cNvPr id="2437" name="Forme libre 243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38" name="Groupe 2437"/>
            <p:cNvGrpSpPr/>
            <p:nvPr/>
          </p:nvGrpSpPr>
          <p:grpSpPr>
            <a:xfrm>
              <a:off x="6841947" y="3422026"/>
              <a:ext cx="229401" cy="313391"/>
              <a:chOff x="6487012" y="3744806"/>
              <a:chExt cx="229401" cy="313391"/>
            </a:xfrm>
          </p:grpSpPr>
          <p:sp>
            <p:nvSpPr>
              <p:cNvPr id="2440" name="Ellipse 24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41" name="Bouée 24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39" name="Connecteur droit 243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2" name="Groupe 2441"/>
          <p:cNvGrpSpPr/>
          <p:nvPr/>
        </p:nvGrpSpPr>
        <p:grpSpPr>
          <a:xfrm>
            <a:off x="2636068" y="2297989"/>
            <a:ext cx="1621591" cy="1444487"/>
            <a:chOff x="5457865" y="2418819"/>
            <a:chExt cx="1621591" cy="1444487"/>
          </a:xfrm>
        </p:grpSpPr>
        <p:sp>
          <p:nvSpPr>
            <p:cNvPr id="2443" name="Forme libre 244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44" name="Groupe 2443"/>
            <p:cNvGrpSpPr/>
            <p:nvPr/>
          </p:nvGrpSpPr>
          <p:grpSpPr>
            <a:xfrm>
              <a:off x="6841947" y="3422026"/>
              <a:ext cx="229401" cy="313391"/>
              <a:chOff x="6487012" y="3744806"/>
              <a:chExt cx="229401" cy="313391"/>
            </a:xfrm>
          </p:grpSpPr>
          <p:sp>
            <p:nvSpPr>
              <p:cNvPr id="2446" name="Ellipse 24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47" name="Bouée 24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45" name="Connecteur droit 244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8" name="Groupe 2447"/>
          <p:cNvGrpSpPr/>
          <p:nvPr/>
        </p:nvGrpSpPr>
        <p:grpSpPr>
          <a:xfrm>
            <a:off x="2522731" y="2357806"/>
            <a:ext cx="1734928" cy="1323044"/>
            <a:chOff x="5336420" y="2473587"/>
            <a:chExt cx="1734928" cy="1323044"/>
          </a:xfrm>
        </p:grpSpPr>
        <p:sp>
          <p:nvSpPr>
            <p:cNvPr id="2449" name="Forme libre 24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50" name="Groupe 2449"/>
            <p:cNvGrpSpPr/>
            <p:nvPr/>
          </p:nvGrpSpPr>
          <p:grpSpPr>
            <a:xfrm>
              <a:off x="6841947" y="3422026"/>
              <a:ext cx="229401" cy="313391"/>
              <a:chOff x="6487012" y="3744806"/>
              <a:chExt cx="229401" cy="313391"/>
            </a:xfrm>
          </p:grpSpPr>
          <p:sp>
            <p:nvSpPr>
              <p:cNvPr id="2452" name="Ellipse 24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53" name="Bouée 24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51" name="Connecteur droit 245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54" name="Groupe 2453"/>
          <p:cNvGrpSpPr/>
          <p:nvPr/>
        </p:nvGrpSpPr>
        <p:grpSpPr>
          <a:xfrm>
            <a:off x="2403670" y="2444350"/>
            <a:ext cx="1853989" cy="1168960"/>
            <a:chOff x="5217359" y="2566457"/>
            <a:chExt cx="1853989" cy="1168960"/>
          </a:xfrm>
        </p:grpSpPr>
        <p:sp>
          <p:nvSpPr>
            <p:cNvPr id="2455" name="Forme libre 245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56" name="Groupe 2455"/>
            <p:cNvGrpSpPr/>
            <p:nvPr/>
          </p:nvGrpSpPr>
          <p:grpSpPr>
            <a:xfrm>
              <a:off x="6841947" y="3422026"/>
              <a:ext cx="229401" cy="313391"/>
              <a:chOff x="6487012" y="3744806"/>
              <a:chExt cx="229401" cy="313391"/>
            </a:xfrm>
          </p:grpSpPr>
          <p:sp>
            <p:nvSpPr>
              <p:cNvPr id="2458" name="Ellipse 24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59" name="Bouée 24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57" name="Connecteur droit 245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0" name="Groupe 2459"/>
          <p:cNvGrpSpPr/>
          <p:nvPr/>
        </p:nvGrpSpPr>
        <p:grpSpPr>
          <a:xfrm>
            <a:off x="2332232" y="2580014"/>
            <a:ext cx="1925427" cy="1040373"/>
            <a:chOff x="5145921" y="2695044"/>
            <a:chExt cx="1925427" cy="1040373"/>
          </a:xfrm>
        </p:grpSpPr>
        <p:sp>
          <p:nvSpPr>
            <p:cNvPr id="2461" name="Forme libre 24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62" name="Groupe 2461"/>
            <p:cNvGrpSpPr/>
            <p:nvPr/>
          </p:nvGrpSpPr>
          <p:grpSpPr>
            <a:xfrm>
              <a:off x="6841947" y="3422026"/>
              <a:ext cx="229401" cy="313391"/>
              <a:chOff x="6487012" y="3744806"/>
              <a:chExt cx="229401" cy="313391"/>
            </a:xfrm>
          </p:grpSpPr>
          <p:sp>
            <p:nvSpPr>
              <p:cNvPr id="2464" name="Ellipse 2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65" name="Bouée 2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63" name="Connecteur droit 24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6" name="Groupe 2465"/>
          <p:cNvGrpSpPr/>
          <p:nvPr/>
        </p:nvGrpSpPr>
        <p:grpSpPr>
          <a:xfrm>
            <a:off x="2275081" y="2768212"/>
            <a:ext cx="1982578" cy="895117"/>
            <a:chOff x="5088770" y="2840300"/>
            <a:chExt cx="1982578" cy="895117"/>
          </a:xfrm>
        </p:grpSpPr>
        <p:sp>
          <p:nvSpPr>
            <p:cNvPr id="2467" name="Forme libre 246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68" name="Groupe 2467"/>
            <p:cNvGrpSpPr/>
            <p:nvPr/>
          </p:nvGrpSpPr>
          <p:grpSpPr>
            <a:xfrm>
              <a:off x="6841947" y="3422026"/>
              <a:ext cx="229401" cy="313391"/>
              <a:chOff x="6487012" y="3744806"/>
              <a:chExt cx="229401" cy="313391"/>
            </a:xfrm>
          </p:grpSpPr>
          <p:sp>
            <p:nvSpPr>
              <p:cNvPr id="2470" name="Ellipse 24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71" name="Bouée 24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69" name="Connecteur droit 246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2" name="Groupe 2471"/>
          <p:cNvGrpSpPr/>
          <p:nvPr/>
        </p:nvGrpSpPr>
        <p:grpSpPr>
          <a:xfrm>
            <a:off x="2275081" y="2717331"/>
            <a:ext cx="1982578" cy="900326"/>
            <a:chOff x="5088770" y="2835091"/>
            <a:chExt cx="1982578" cy="900326"/>
          </a:xfrm>
        </p:grpSpPr>
        <p:sp>
          <p:nvSpPr>
            <p:cNvPr id="2473" name="Forme libre 2472"/>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74" name="Groupe 2473"/>
            <p:cNvGrpSpPr/>
            <p:nvPr/>
          </p:nvGrpSpPr>
          <p:grpSpPr>
            <a:xfrm>
              <a:off x="6841947" y="3422026"/>
              <a:ext cx="229401" cy="313391"/>
              <a:chOff x="6487012" y="3744806"/>
              <a:chExt cx="229401" cy="313391"/>
            </a:xfrm>
          </p:grpSpPr>
          <p:sp>
            <p:nvSpPr>
              <p:cNvPr id="2476" name="Ellipse 24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77" name="Bouée 24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75" name="Connecteur droit 2474"/>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8" name="Groupe 2477"/>
          <p:cNvGrpSpPr/>
          <p:nvPr/>
        </p:nvGrpSpPr>
        <p:grpSpPr>
          <a:xfrm>
            <a:off x="2330807" y="2580175"/>
            <a:ext cx="1926852" cy="1042171"/>
            <a:chOff x="5144496" y="2693246"/>
            <a:chExt cx="1926852" cy="1042171"/>
          </a:xfrm>
        </p:grpSpPr>
        <p:sp>
          <p:nvSpPr>
            <p:cNvPr id="2479" name="Forme libre 2478"/>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80" name="Groupe 2479"/>
            <p:cNvGrpSpPr/>
            <p:nvPr/>
          </p:nvGrpSpPr>
          <p:grpSpPr>
            <a:xfrm>
              <a:off x="6841947" y="3422026"/>
              <a:ext cx="229401" cy="313391"/>
              <a:chOff x="6487012" y="3744806"/>
              <a:chExt cx="229401" cy="313391"/>
            </a:xfrm>
          </p:grpSpPr>
          <p:sp>
            <p:nvSpPr>
              <p:cNvPr id="2482" name="Ellipse 24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83" name="Bouée 24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81" name="Connecteur droit 2480"/>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4" name="Groupe 2483"/>
          <p:cNvGrpSpPr/>
          <p:nvPr/>
        </p:nvGrpSpPr>
        <p:grpSpPr>
          <a:xfrm>
            <a:off x="2415818" y="2454987"/>
            <a:ext cx="1841841" cy="1166286"/>
            <a:chOff x="5233150" y="2569131"/>
            <a:chExt cx="1841841" cy="1166286"/>
          </a:xfrm>
        </p:grpSpPr>
        <p:sp>
          <p:nvSpPr>
            <p:cNvPr id="2485" name="Forme libre 2484"/>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86" name="Groupe 2485"/>
            <p:cNvGrpSpPr/>
            <p:nvPr/>
          </p:nvGrpSpPr>
          <p:grpSpPr>
            <a:xfrm>
              <a:off x="6841947" y="3422026"/>
              <a:ext cx="229401" cy="313391"/>
              <a:chOff x="6487012" y="3744806"/>
              <a:chExt cx="229401" cy="313391"/>
            </a:xfrm>
          </p:grpSpPr>
          <p:sp>
            <p:nvSpPr>
              <p:cNvPr id="2488" name="Ellipse 24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89" name="Bouée 24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87" name="Connecteur droit 2486"/>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0" name="Groupe 2489"/>
          <p:cNvGrpSpPr/>
          <p:nvPr/>
        </p:nvGrpSpPr>
        <p:grpSpPr>
          <a:xfrm>
            <a:off x="2522202" y="2356065"/>
            <a:ext cx="1735457" cy="1333581"/>
            <a:chOff x="5339534" y="2472877"/>
            <a:chExt cx="1735457" cy="1333581"/>
          </a:xfrm>
        </p:grpSpPr>
        <p:sp>
          <p:nvSpPr>
            <p:cNvPr id="2491" name="Forme libre 2490"/>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92" name="Groupe 2491"/>
            <p:cNvGrpSpPr/>
            <p:nvPr/>
          </p:nvGrpSpPr>
          <p:grpSpPr>
            <a:xfrm>
              <a:off x="6841947" y="3422026"/>
              <a:ext cx="229401" cy="313391"/>
              <a:chOff x="6487012" y="3744806"/>
              <a:chExt cx="229401" cy="313391"/>
            </a:xfrm>
          </p:grpSpPr>
          <p:sp>
            <p:nvSpPr>
              <p:cNvPr id="2494" name="Ellipse 24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95" name="Bouée 24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93" name="Connecteur droit 2492"/>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e 2495"/>
          <p:cNvGrpSpPr/>
          <p:nvPr/>
        </p:nvGrpSpPr>
        <p:grpSpPr>
          <a:xfrm>
            <a:off x="2648850" y="2300528"/>
            <a:ext cx="1608809" cy="1452630"/>
            <a:chOff x="5466182" y="2419686"/>
            <a:chExt cx="1608809" cy="1452630"/>
          </a:xfrm>
        </p:grpSpPr>
        <p:sp>
          <p:nvSpPr>
            <p:cNvPr id="2497" name="Forme libre 249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98" name="Groupe 2497"/>
            <p:cNvGrpSpPr/>
            <p:nvPr/>
          </p:nvGrpSpPr>
          <p:grpSpPr>
            <a:xfrm>
              <a:off x="6841947" y="3422026"/>
              <a:ext cx="229401" cy="313391"/>
              <a:chOff x="6487012" y="3744806"/>
              <a:chExt cx="229401" cy="313391"/>
            </a:xfrm>
          </p:grpSpPr>
          <p:sp>
            <p:nvSpPr>
              <p:cNvPr id="2500" name="Ellipse 24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01" name="Bouée 25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99" name="Connecteur droit 249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02" name="Groupe 2501"/>
          <p:cNvGrpSpPr/>
          <p:nvPr/>
        </p:nvGrpSpPr>
        <p:grpSpPr>
          <a:xfrm>
            <a:off x="2765583" y="2255172"/>
            <a:ext cx="1492076" cy="1494059"/>
            <a:chOff x="1365107" y="2659822"/>
            <a:chExt cx="1492076" cy="1494059"/>
          </a:xfrm>
        </p:grpSpPr>
        <p:sp>
          <p:nvSpPr>
            <p:cNvPr id="2503" name="Forme libre 25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04" name="Groupe 2503"/>
            <p:cNvGrpSpPr/>
            <p:nvPr/>
          </p:nvGrpSpPr>
          <p:grpSpPr>
            <a:xfrm>
              <a:off x="2611486" y="3707980"/>
              <a:ext cx="245697" cy="313391"/>
              <a:chOff x="6629570" y="3897206"/>
              <a:chExt cx="245697" cy="313391"/>
            </a:xfrm>
          </p:grpSpPr>
          <p:sp>
            <p:nvSpPr>
              <p:cNvPr id="2505" name="Ellipse 25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06" name="Bouée 25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507" name="Connecteur droit 250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508" name="Groupe 2507"/>
          <p:cNvGrpSpPr/>
          <p:nvPr/>
        </p:nvGrpSpPr>
        <p:grpSpPr>
          <a:xfrm>
            <a:off x="2715641" y="2299316"/>
            <a:ext cx="1542018" cy="1456796"/>
            <a:chOff x="5537438" y="2415488"/>
            <a:chExt cx="1542018" cy="1456796"/>
          </a:xfrm>
        </p:grpSpPr>
        <p:sp>
          <p:nvSpPr>
            <p:cNvPr id="2509" name="Forme libre 250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10" name="Groupe 2509"/>
            <p:cNvGrpSpPr/>
            <p:nvPr/>
          </p:nvGrpSpPr>
          <p:grpSpPr>
            <a:xfrm>
              <a:off x="6841947" y="3422026"/>
              <a:ext cx="229401" cy="313391"/>
              <a:chOff x="6487012" y="3744806"/>
              <a:chExt cx="229401" cy="313391"/>
            </a:xfrm>
          </p:grpSpPr>
          <p:sp>
            <p:nvSpPr>
              <p:cNvPr id="2512" name="Ellipse 25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13" name="Bouée 25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11" name="Connecteur droit 251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14" name="Groupe 2513"/>
          <p:cNvGrpSpPr/>
          <p:nvPr/>
        </p:nvGrpSpPr>
        <p:grpSpPr>
          <a:xfrm>
            <a:off x="2573730" y="2326752"/>
            <a:ext cx="1683929" cy="1371072"/>
            <a:chOff x="5387419" y="2441681"/>
            <a:chExt cx="1683929" cy="1371072"/>
          </a:xfrm>
        </p:grpSpPr>
        <p:sp>
          <p:nvSpPr>
            <p:cNvPr id="2515" name="Forme libre 251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16" name="Groupe 2515"/>
            <p:cNvGrpSpPr/>
            <p:nvPr/>
          </p:nvGrpSpPr>
          <p:grpSpPr>
            <a:xfrm>
              <a:off x="6841947" y="3422026"/>
              <a:ext cx="229401" cy="313391"/>
              <a:chOff x="6487012" y="3744806"/>
              <a:chExt cx="229401" cy="313391"/>
            </a:xfrm>
          </p:grpSpPr>
          <p:sp>
            <p:nvSpPr>
              <p:cNvPr id="2518" name="Ellipse 25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19" name="Bouée 25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17" name="Connecteur droit 251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0" name="Groupe 2519"/>
          <p:cNvGrpSpPr/>
          <p:nvPr/>
        </p:nvGrpSpPr>
        <p:grpSpPr>
          <a:xfrm>
            <a:off x="2457049" y="2411077"/>
            <a:ext cx="1800610" cy="1210392"/>
            <a:chOff x="5270738" y="2525025"/>
            <a:chExt cx="1800610" cy="1210392"/>
          </a:xfrm>
        </p:grpSpPr>
        <p:sp>
          <p:nvSpPr>
            <p:cNvPr id="2521" name="Forme libre 252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22" name="Groupe 2521"/>
            <p:cNvGrpSpPr/>
            <p:nvPr/>
          </p:nvGrpSpPr>
          <p:grpSpPr>
            <a:xfrm>
              <a:off x="6841947" y="3422026"/>
              <a:ext cx="229401" cy="313391"/>
              <a:chOff x="6487012" y="3744806"/>
              <a:chExt cx="229401" cy="313391"/>
            </a:xfrm>
          </p:grpSpPr>
          <p:sp>
            <p:nvSpPr>
              <p:cNvPr id="2524" name="Ellipse 25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25" name="Bouée 25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23" name="Connecteur droit 252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6" name="Groupe 2525"/>
          <p:cNvGrpSpPr/>
          <p:nvPr/>
        </p:nvGrpSpPr>
        <p:grpSpPr>
          <a:xfrm>
            <a:off x="2380850" y="2568854"/>
            <a:ext cx="1876809" cy="1094475"/>
            <a:chOff x="5194539" y="2646469"/>
            <a:chExt cx="1876809" cy="1094475"/>
          </a:xfrm>
        </p:grpSpPr>
        <p:sp>
          <p:nvSpPr>
            <p:cNvPr id="2527" name="Forme libre 252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28" name="Groupe 2527"/>
            <p:cNvGrpSpPr/>
            <p:nvPr/>
          </p:nvGrpSpPr>
          <p:grpSpPr>
            <a:xfrm>
              <a:off x="6841947" y="3422026"/>
              <a:ext cx="229401" cy="313391"/>
              <a:chOff x="6487012" y="3744806"/>
              <a:chExt cx="229401" cy="313391"/>
            </a:xfrm>
          </p:grpSpPr>
          <p:sp>
            <p:nvSpPr>
              <p:cNvPr id="2530" name="Ellipse 25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31" name="Bouée 25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29" name="Connecteur droit 252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2" name="Groupe 2531"/>
          <p:cNvGrpSpPr/>
          <p:nvPr/>
        </p:nvGrpSpPr>
        <p:grpSpPr>
          <a:xfrm>
            <a:off x="2314175" y="2663683"/>
            <a:ext cx="1943484" cy="961124"/>
            <a:chOff x="5127864" y="2779820"/>
            <a:chExt cx="1943484" cy="961124"/>
          </a:xfrm>
        </p:grpSpPr>
        <p:sp>
          <p:nvSpPr>
            <p:cNvPr id="2533" name="Forme libre 253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34" name="Groupe 2533"/>
            <p:cNvGrpSpPr/>
            <p:nvPr/>
          </p:nvGrpSpPr>
          <p:grpSpPr>
            <a:xfrm>
              <a:off x="6841947" y="3422026"/>
              <a:ext cx="229401" cy="313391"/>
              <a:chOff x="6487012" y="3744806"/>
              <a:chExt cx="229401" cy="313391"/>
            </a:xfrm>
          </p:grpSpPr>
          <p:sp>
            <p:nvSpPr>
              <p:cNvPr id="2536" name="Ellipse 25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37" name="Bouée 25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35" name="Connecteur droit 253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8" name="Groupe 2537"/>
          <p:cNvGrpSpPr/>
          <p:nvPr/>
        </p:nvGrpSpPr>
        <p:grpSpPr>
          <a:xfrm>
            <a:off x="2278456" y="2812416"/>
            <a:ext cx="1979203" cy="815868"/>
            <a:chOff x="5092145" y="2925076"/>
            <a:chExt cx="1979203" cy="815868"/>
          </a:xfrm>
        </p:grpSpPr>
        <p:sp>
          <p:nvSpPr>
            <p:cNvPr id="2539" name="Forme libre 25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40" name="Groupe 2539"/>
            <p:cNvGrpSpPr/>
            <p:nvPr/>
          </p:nvGrpSpPr>
          <p:grpSpPr>
            <a:xfrm>
              <a:off x="6841947" y="3422026"/>
              <a:ext cx="229401" cy="313391"/>
              <a:chOff x="6487012" y="3744806"/>
              <a:chExt cx="229401" cy="313391"/>
            </a:xfrm>
          </p:grpSpPr>
          <p:sp>
            <p:nvSpPr>
              <p:cNvPr id="2542" name="Ellipse 25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43" name="Bouée 25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41" name="Connecteur droit 254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44" name="Groupe 2543"/>
          <p:cNvGrpSpPr/>
          <p:nvPr/>
        </p:nvGrpSpPr>
        <p:grpSpPr>
          <a:xfrm>
            <a:off x="2271311" y="2799233"/>
            <a:ext cx="1986348" cy="819041"/>
            <a:chOff x="5085000" y="2916376"/>
            <a:chExt cx="1986348" cy="819041"/>
          </a:xfrm>
        </p:grpSpPr>
        <p:sp>
          <p:nvSpPr>
            <p:cNvPr id="2545" name="Forme libre 254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46" name="Groupe 2545"/>
            <p:cNvGrpSpPr/>
            <p:nvPr/>
          </p:nvGrpSpPr>
          <p:grpSpPr>
            <a:xfrm>
              <a:off x="6841947" y="3422026"/>
              <a:ext cx="229401" cy="313391"/>
              <a:chOff x="6487012" y="3744806"/>
              <a:chExt cx="229401" cy="313391"/>
            </a:xfrm>
          </p:grpSpPr>
          <p:sp>
            <p:nvSpPr>
              <p:cNvPr id="2548" name="Ellipse 25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49" name="Bouée 25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47" name="Connecteur droit 2546"/>
            <p:cNvCxnSpPr>
              <a:endCxn id="254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0" name="Groupe 2549"/>
          <p:cNvGrpSpPr/>
          <p:nvPr/>
        </p:nvGrpSpPr>
        <p:grpSpPr>
          <a:xfrm>
            <a:off x="2285599" y="2640137"/>
            <a:ext cx="1972060" cy="978584"/>
            <a:chOff x="5099288" y="2756833"/>
            <a:chExt cx="1972060" cy="978584"/>
          </a:xfrm>
        </p:grpSpPr>
        <p:sp>
          <p:nvSpPr>
            <p:cNvPr id="2551" name="Forme libre 255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52" name="Groupe 2551"/>
            <p:cNvGrpSpPr/>
            <p:nvPr/>
          </p:nvGrpSpPr>
          <p:grpSpPr>
            <a:xfrm>
              <a:off x="6841947" y="3422026"/>
              <a:ext cx="229401" cy="313391"/>
              <a:chOff x="6487012" y="3744806"/>
              <a:chExt cx="229401" cy="313391"/>
            </a:xfrm>
          </p:grpSpPr>
          <p:sp>
            <p:nvSpPr>
              <p:cNvPr id="2554" name="Ellipse 25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55" name="Bouée 25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53" name="Connecteur droit 255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6" name="Groupe 2555"/>
          <p:cNvGrpSpPr/>
          <p:nvPr/>
        </p:nvGrpSpPr>
        <p:grpSpPr>
          <a:xfrm>
            <a:off x="2366561" y="2520000"/>
            <a:ext cx="1891098" cy="1100028"/>
            <a:chOff x="5180250" y="2635389"/>
            <a:chExt cx="1891098" cy="1100028"/>
          </a:xfrm>
        </p:grpSpPr>
        <p:sp>
          <p:nvSpPr>
            <p:cNvPr id="2557" name="Forme libre 255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58" name="Groupe 2557"/>
            <p:cNvGrpSpPr/>
            <p:nvPr/>
          </p:nvGrpSpPr>
          <p:grpSpPr>
            <a:xfrm>
              <a:off x="6841947" y="3422026"/>
              <a:ext cx="229401" cy="313391"/>
              <a:chOff x="6487012" y="3744806"/>
              <a:chExt cx="229401" cy="313391"/>
            </a:xfrm>
          </p:grpSpPr>
          <p:sp>
            <p:nvSpPr>
              <p:cNvPr id="2560" name="Ellipse 25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61" name="Bouée 25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59" name="Connecteur droit 255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2" name="Groupe 2561"/>
          <p:cNvGrpSpPr/>
          <p:nvPr/>
        </p:nvGrpSpPr>
        <p:grpSpPr>
          <a:xfrm>
            <a:off x="2470835" y="2435412"/>
            <a:ext cx="1786824" cy="1227917"/>
            <a:chOff x="5284524" y="2523093"/>
            <a:chExt cx="1786824" cy="1227917"/>
          </a:xfrm>
        </p:grpSpPr>
        <p:sp>
          <p:nvSpPr>
            <p:cNvPr id="2563" name="Forme libre 256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64" name="Groupe 2563"/>
            <p:cNvGrpSpPr/>
            <p:nvPr/>
          </p:nvGrpSpPr>
          <p:grpSpPr>
            <a:xfrm>
              <a:off x="6841947" y="3422026"/>
              <a:ext cx="229401" cy="313391"/>
              <a:chOff x="6487012" y="3744806"/>
              <a:chExt cx="229401" cy="313391"/>
            </a:xfrm>
          </p:grpSpPr>
          <p:sp>
            <p:nvSpPr>
              <p:cNvPr id="2566" name="Ellipse 25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67" name="Bouée 25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65" name="Connecteur droit 256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e 2567"/>
          <p:cNvGrpSpPr/>
          <p:nvPr/>
        </p:nvGrpSpPr>
        <p:grpSpPr>
          <a:xfrm>
            <a:off x="2591065" y="2334660"/>
            <a:ext cx="1666594" cy="1388339"/>
            <a:chOff x="5412862" y="2446893"/>
            <a:chExt cx="1666594" cy="1388339"/>
          </a:xfrm>
        </p:grpSpPr>
        <p:sp>
          <p:nvSpPr>
            <p:cNvPr id="2569" name="Forme libre 25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70" name="Groupe 2569"/>
            <p:cNvGrpSpPr/>
            <p:nvPr/>
          </p:nvGrpSpPr>
          <p:grpSpPr>
            <a:xfrm>
              <a:off x="6841947" y="3422026"/>
              <a:ext cx="229401" cy="313391"/>
              <a:chOff x="6487012" y="3744806"/>
              <a:chExt cx="229401" cy="313391"/>
            </a:xfrm>
          </p:grpSpPr>
          <p:sp>
            <p:nvSpPr>
              <p:cNvPr id="2572" name="Ellipse 2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73" name="Bouée 2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71" name="Connecteur droit 257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4" name="Groupe 2573"/>
          <p:cNvGrpSpPr/>
          <p:nvPr/>
        </p:nvGrpSpPr>
        <p:grpSpPr>
          <a:xfrm>
            <a:off x="2707370" y="2293867"/>
            <a:ext cx="1550289" cy="1480581"/>
            <a:chOff x="5529167" y="2402777"/>
            <a:chExt cx="1550289" cy="1480581"/>
          </a:xfrm>
        </p:grpSpPr>
        <p:sp>
          <p:nvSpPr>
            <p:cNvPr id="2575" name="Forme libre 257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76" name="Groupe 2575"/>
            <p:cNvGrpSpPr/>
            <p:nvPr/>
          </p:nvGrpSpPr>
          <p:grpSpPr>
            <a:xfrm>
              <a:off x="6841947" y="3422026"/>
              <a:ext cx="229401" cy="313391"/>
              <a:chOff x="6487012" y="3744806"/>
              <a:chExt cx="229401" cy="313391"/>
            </a:xfrm>
          </p:grpSpPr>
          <p:sp>
            <p:nvSpPr>
              <p:cNvPr id="2578" name="Ellipse 25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79" name="Bouée 25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77" name="Connecteur droit 257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0" name="Groupe 2579"/>
          <p:cNvGrpSpPr/>
          <p:nvPr/>
        </p:nvGrpSpPr>
        <p:grpSpPr>
          <a:xfrm>
            <a:off x="2636068" y="2311210"/>
            <a:ext cx="1621591" cy="1444487"/>
            <a:chOff x="5457865" y="2418819"/>
            <a:chExt cx="1621591" cy="1444487"/>
          </a:xfrm>
        </p:grpSpPr>
        <p:sp>
          <p:nvSpPr>
            <p:cNvPr id="2581" name="Forme libre 258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82" name="Groupe 2581"/>
            <p:cNvGrpSpPr/>
            <p:nvPr/>
          </p:nvGrpSpPr>
          <p:grpSpPr>
            <a:xfrm>
              <a:off x="6841947" y="3422026"/>
              <a:ext cx="229401" cy="313391"/>
              <a:chOff x="6487012" y="3744806"/>
              <a:chExt cx="229401" cy="313391"/>
            </a:xfrm>
          </p:grpSpPr>
          <p:sp>
            <p:nvSpPr>
              <p:cNvPr id="2584" name="Ellipse 25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85" name="Bouée 25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83" name="Connecteur droit 258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6" name="Groupe 2585"/>
          <p:cNvGrpSpPr/>
          <p:nvPr/>
        </p:nvGrpSpPr>
        <p:grpSpPr>
          <a:xfrm>
            <a:off x="2522731" y="2368980"/>
            <a:ext cx="1734928" cy="1323044"/>
            <a:chOff x="5336420" y="2473587"/>
            <a:chExt cx="1734928" cy="1323044"/>
          </a:xfrm>
        </p:grpSpPr>
        <p:sp>
          <p:nvSpPr>
            <p:cNvPr id="2587" name="Forme libre 258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88" name="Groupe 2587"/>
            <p:cNvGrpSpPr/>
            <p:nvPr/>
          </p:nvGrpSpPr>
          <p:grpSpPr>
            <a:xfrm>
              <a:off x="6841947" y="3422026"/>
              <a:ext cx="229401" cy="313391"/>
              <a:chOff x="6487012" y="3744806"/>
              <a:chExt cx="229401" cy="313391"/>
            </a:xfrm>
          </p:grpSpPr>
          <p:sp>
            <p:nvSpPr>
              <p:cNvPr id="2590" name="Ellipse 25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91" name="Bouée 25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89" name="Connecteur droit 258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2" name="Groupe 2591"/>
          <p:cNvGrpSpPr/>
          <p:nvPr/>
        </p:nvGrpSpPr>
        <p:grpSpPr>
          <a:xfrm>
            <a:off x="2403670" y="2467538"/>
            <a:ext cx="1853989" cy="1168960"/>
            <a:chOff x="5217359" y="2566457"/>
            <a:chExt cx="1853989" cy="1168960"/>
          </a:xfrm>
        </p:grpSpPr>
        <p:sp>
          <p:nvSpPr>
            <p:cNvPr id="2593" name="Forme libre 259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94" name="Groupe 2593"/>
            <p:cNvGrpSpPr/>
            <p:nvPr/>
          </p:nvGrpSpPr>
          <p:grpSpPr>
            <a:xfrm>
              <a:off x="6841947" y="3422026"/>
              <a:ext cx="229401" cy="313391"/>
              <a:chOff x="6487012" y="3744806"/>
              <a:chExt cx="229401" cy="313391"/>
            </a:xfrm>
          </p:grpSpPr>
          <p:sp>
            <p:nvSpPr>
              <p:cNvPr id="2596" name="Ellipse 2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97" name="Bouée 2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95" name="Connecteur droit 259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8" name="Groupe 2597"/>
          <p:cNvGrpSpPr/>
          <p:nvPr/>
        </p:nvGrpSpPr>
        <p:grpSpPr>
          <a:xfrm>
            <a:off x="2332232" y="2593762"/>
            <a:ext cx="1925427" cy="1040373"/>
            <a:chOff x="5145921" y="2695044"/>
            <a:chExt cx="1925427" cy="1040373"/>
          </a:xfrm>
        </p:grpSpPr>
        <p:sp>
          <p:nvSpPr>
            <p:cNvPr id="2599" name="Forme libre 25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00" name="Groupe 2599"/>
            <p:cNvGrpSpPr/>
            <p:nvPr/>
          </p:nvGrpSpPr>
          <p:grpSpPr>
            <a:xfrm>
              <a:off x="6841947" y="3422026"/>
              <a:ext cx="229401" cy="313391"/>
              <a:chOff x="6487012" y="3744806"/>
              <a:chExt cx="229401" cy="313391"/>
            </a:xfrm>
          </p:grpSpPr>
          <p:sp>
            <p:nvSpPr>
              <p:cNvPr id="2602" name="Ellipse 26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03" name="Bouée 26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01" name="Connecteur droit 260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04" name="Groupe 2603"/>
          <p:cNvGrpSpPr/>
          <p:nvPr/>
        </p:nvGrpSpPr>
        <p:grpSpPr>
          <a:xfrm>
            <a:off x="2275081" y="2741698"/>
            <a:ext cx="1982578" cy="895117"/>
            <a:chOff x="5088770" y="2840300"/>
            <a:chExt cx="1982578" cy="895117"/>
          </a:xfrm>
        </p:grpSpPr>
        <p:sp>
          <p:nvSpPr>
            <p:cNvPr id="2605" name="Forme libre 260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06" name="Groupe 2605"/>
            <p:cNvGrpSpPr/>
            <p:nvPr/>
          </p:nvGrpSpPr>
          <p:grpSpPr>
            <a:xfrm>
              <a:off x="6841947" y="3422026"/>
              <a:ext cx="229401" cy="313391"/>
              <a:chOff x="6487012" y="3744806"/>
              <a:chExt cx="229401" cy="313391"/>
            </a:xfrm>
          </p:grpSpPr>
          <p:sp>
            <p:nvSpPr>
              <p:cNvPr id="2608" name="Ellipse 26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09" name="Bouée 26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07" name="Connecteur droit 260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0" name="Groupe 2609"/>
          <p:cNvGrpSpPr/>
          <p:nvPr/>
        </p:nvGrpSpPr>
        <p:grpSpPr>
          <a:xfrm>
            <a:off x="2248887" y="2896480"/>
            <a:ext cx="2008772" cy="740335"/>
            <a:chOff x="5062576" y="2995082"/>
            <a:chExt cx="2008772" cy="740335"/>
          </a:xfrm>
        </p:grpSpPr>
        <p:sp>
          <p:nvSpPr>
            <p:cNvPr id="2611" name="Forme libre 261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12" name="Groupe 2611"/>
            <p:cNvGrpSpPr/>
            <p:nvPr/>
          </p:nvGrpSpPr>
          <p:grpSpPr>
            <a:xfrm>
              <a:off x="6841947" y="3422026"/>
              <a:ext cx="229401" cy="313391"/>
              <a:chOff x="6487012" y="3744806"/>
              <a:chExt cx="229401" cy="313391"/>
            </a:xfrm>
          </p:grpSpPr>
          <p:sp>
            <p:nvSpPr>
              <p:cNvPr id="2614" name="Ellipse 2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15" name="Bouée 2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13" name="Connecteur droit 2612"/>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6" name="Groupe 2615"/>
          <p:cNvGrpSpPr/>
          <p:nvPr/>
        </p:nvGrpSpPr>
        <p:grpSpPr>
          <a:xfrm>
            <a:off x="2275081" y="2738567"/>
            <a:ext cx="1982578" cy="900326"/>
            <a:chOff x="5088770" y="2835091"/>
            <a:chExt cx="1982578" cy="900326"/>
          </a:xfrm>
        </p:grpSpPr>
        <p:sp>
          <p:nvSpPr>
            <p:cNvPr id="2617" name="Forme libre 2616"/>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18" name="Groupe 2617"/>
            <p:cNvGrpSpPr/>
            <p:nvPr/>
          </p:nvGrpSpPr>
          <p:grpSpPr>
            <a:xfrm>
              <a:off x="6841947" y="3422026"/>
              <a:ext cx="229401" cy="313391"/>
              <a:chOff x="6487012" y="3744806"/>
              <a:chExt cx="229401" cy="313391"/>
            </a:xfrm>
          </p:grpSpPr>
          <p:sp>
            <p:nvSpPr>
              <p:cNvPr id="2620" name="Ellipse 26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21" name="Bouée 26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19" name="Connecteur droit 2618"/>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2" name="Groupe 2621"/>
          <p:cNvGrpSpPr/>
          <p:nvPr/>
        </p:nvGrpSpPr>
        <p:grpSpPr>
          <a:xfrm>
            <a:off x="2330807" y="2593762"/>
            <a:ext cx="1926852" cy="1042171"/>
            <a:chOff x="5144496" y="2693246"/>
            <a:chExt cx="1926852" cy="1042171"/>
          </a:xfrm>
        </p:grpSpPr>
        <p:sp>
          <p:nvSpPr>
            <p:cNvPr id="2623" name="Forme libre 2622"/>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24" name="Groupe 2623"/>
            <p:cNvGrpSpPr/>
            <p:nvPr/>
          </p:nvGrpSpPr>
          <p:grpSpPr>
            <a:xfrm>
              <a:off x="6841947" y="3422026"/>
              <a:ext cx="229401" cy="313391"/>
              <a:chOff x="6487012" y="3744806"/>
              <a:chExt cx="229401" cy="313391"/>
            </a:xfrm>
          </p:grpSpPr>
          <p:sp>
            <p:nvSpPr>
              <p:cNvPr id="2626" name="Ellipse 26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27" name="Bouée 26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25" name="Connecteur droit 2624"/>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e 2627"/>
          <p:cNvGrpSpPr/>
          <p:nvPr/>
        </p:nvGrpSpPr>
        <p:grpSpPr>
          <a:xfrm>
            <a:off x="2415818" y="2468904"/>
            <a:ext cx="1841841" cy="1166286"/>
            <a:chOff x="5233150" y="2569131"/>
            <a:chExt cx="1841841" cy="1166286"/>
          </a:xfrm>
        </p:grpSpPr>
        <p:sp>
          <p:nvSpPr>
            <p:cNvPr id="2629" name="Forme libre 262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30" name="Groupe 2629"/>
            <p:cNvGrpSpPr/>
            <p:nvPr/>
          </p:nvGrpSpPr>
          <p:grpSpPr>
            <a:xfrm>
              <a:off x="6841947" y="3422026"/>
              <a:ext cx="229401" cy="313391"/>
              <a:chOff x="6487012" y="3744806"/>
              <a:chExt cx="229401" cy="313391"/>
            </a:xfrm>
          </p:grpSpPr>
          <p:sp>
            <p:nvSpPr>
              <p:cNvPr id="2632" name="Ellipse 26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33" name="Bouée 26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31" name="Connecteur droit 263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4" name="Groupe 2633"/>
          <p:cNvGrpSpPr/>
          <p:nvPr/>
        </p:nvGrpSpPr>
        <p:grpSpPr>
          <a:xfrm>
            <a:off x="2522202" y="2374284"/>
            <a:ext cx="1735457" cy="1333581"/>
            <a:chOff x="5339534" y="2472877"/>
            <a:chExt cx="1735457" cy="1333581"/>
          </a:xfrm>
        </p:grpSpPr>
        <p:sp>
          <p:nvSpPr>
            <p:cNvPr id="2635" name="Forme libre 2634"/>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36" name="Groupe 2635"/>
            <p:cNvGrpSpPr/>
            <p:nvPr/>
          </p:nvGrpSpPr>
          <p:grpSpPr>
            <a:xfrm>
              <a:off x="6841947" y="3422026"/>
              <a:ext cx="229401" cy="313391"/>
              <a:chOff x="6487012" y="3744806"/>
              <a:chExt cx="229401" cy="313391"/>
            </a:xfrm>
          </p:grpSpPr>
          <p:sp>
            <p:nvSpPr>
              <p:cNvPr id="2638" name="Ellipse 26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39" name="Bouée 26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37" name="Connecteur droit 263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0" name="Groupe 2639"/>
          <p:cNvGrpSpPr/>
          <p:nvPr/>
        </p:nvGrpSpPr>
        <p:grpSpPr>
          <a:xfrm>
            <a:off x="2648850" y="2324629"/>
            <a:ext cx="1608809" cy="1452630"/>
            <a:chOff x="5466182" y="2419686"/>
            <a:chExt cx="1608809" cy="1452630"/>
          </a:xfrm>
        </p:grpSpPr>
        <p:sp>
          <p:nvSpPr>
            <p:cNvPr id="2641" name="Forme libre 2640"/>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42" name="Groupe 2641"/>
            <p:cNvGrpSpPr/>
            <p:nvPr/>
          </p:nvGrpSpPr>
          <p:grpSpPr>
            <a:xfrm>
              <a:off x="6841947" y="3422026"/>
              <a:ext cx="229401" cy="313391"/>
              <a:chOff x="6487012" y="3744806"/>
              <a:chExt cx="229401" cy="313391"/>
            </a:xfrm>
          </p:grpSpPr>
          <p:sp>
            <p:nvSpPr>
              <p:cNvPr id="2644" name="Ellipse 26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45" name="Bouée 26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43" name="Connecteur droit 2642"/>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6" name="Groupe 2645"/>
          <p:cNvGrpSpPr/>
          <p:nvPr/>
        </p:nvGrpSpPr>
        <p:grpSpPr>
          <a:xfrm>
            <a:off x="2775286" y="2280684"/>
            <a:ext cx="1492076" cy="1494059"/>
            <a:chOff x="1365107" y="2659822"/>
            <a:chExt cx="1492076" cy="1494059"/>
          </a:xfrm>
        </p:grpSpPr>
        <p:sp>
          <p:nvSpPr>
            <p:cNvPr id="2647" name="Forme libre 26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48" name="Groupe 2647"/>
            <p:cNvGrpSpPr/>
            <p:nvPr/>
          </p:nvGrpSpPr>
          <p:grpSpPr>
            <a:xfrm>
              <a:off x="2611486" y="3707980"/>
              <a:ext cx="245697" cy="313391"/>
              <a:chOff x="6629570" y="3897206"/>
              <a:chExt cx="245697" cy="313391"/>
            </a:xfrm>
          </p:grpSpPr>
          <p:sp>
            <p:nvSpPr>
              <p:cNvPr id="2649" name="Ellipse 26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50" name="Bouée 26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651" name="Connecteur droit 2650"/>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192" name="Sous-titre 2"/>
          <p:cNvSpPr txBox="1">
            <a:spLocks/>
          </p:cNvSpPr>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(aller retour,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sp>
        <p:nvSpPr>
          <p:cNvPr id="1193" name="Sous-titre 2"/>
          <p:cNvSpPr txBox="1">
            <a:spLocks/>
          </p:cNvSpPr>
          <p:nvPr/>
        </p:nvSpPr>
        <p:spPr>
          <a:xfrm>
            <a:off x="6588223" y="2331454"/>
            <a:ext cx="2526465" cy="211377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Si on change de sens l’alimentation continu (inversion plus et moins)</a:t>
            </a:r>
            <a:br>
              <a:rPr lang="fr-FR" sz="1800" dirty="0" smtClean="0"/>
            </a:br>
            <a:r>
              <a:rPr lang="fr-FR" sz="1800" dirty="0" smtClean="0"/>
              <a:t>on inverse le sens de rotation.</a:t>
            </a:r>
          </a:p>
          <a:p>
            <a:endParaRPr lang="fr-FR" sz="1800" dirty="0" smtClean="0"/>
          </a:p>
        </p:txBody>
      </p:sp>
      <p:grpSp>
        <p:nvGrpSpPr>
          <p:cNvPr id="699" name="Groupe 698"/>
          <p:cNvGrpSpPr/>
          <p:nvPr/>
        </p:nvGrpSpPr>
        <p:grpSpPr>
          <a:xfrm>
            <a:off x="2719687" y="2309856"/>
            <a:ext cx="1550289" cy="1480581"/>
            <a:chOff x="5529167" y="2402777"/>
            <a:chExt cx="1550289" cy="1480581"/>
          </a:xfrm>
        </p:grpSpPr>
        <p:sp>
          <p:nvSpPr>
            <p:cNvPr id="694" name="Forme libre 69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695" name="Groupe 694"/>
            <p:cNvGrpSpPr/>
            <p:nvPr/>
          </p:nvGrpSpPr>
          <p:grpSpPr>
            <a:xfrm>
              <a:off x="6841947" y="3422026"/>
              <a:ext cx="229401" cy="313391"/>
              <a:chOff x="6487012" y="3744806"/>
              <a:chExt cx="229401" cy="313391"/>
            </a:xfrm>
          </p:grpSpPr>
          <p:sp>
            <p:nvSpPr>
              <p:cNvPr id="696" name="Ellipse 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7" name="Bouée 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698" name="Connecteur droit 697"/>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nvSpPr>
        <p:spPr>
          <a:xfrm>
            <a:off x="4171198" y="3096195"/>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9" name="Forme libre 2698"/>
          <p:cNvSpPr/>
          <p:nvPr/>
        </p:nvSpPr>
        <p:spPr>
          <a:xfrm>
            <a:off x="4116784" y="3625702"/>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00" name="Groupe 2699"/>
          <p:cNvGrpSpPr/>
          <p:nvPr/>
        </p:nvGrpSpPr>
        <p:grpSpPr>
          <a:xfrm flipH="1">
            <a:off x="5510118" y="4156288"/>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4" name="Groupe 2713"/>
          <p:cNvGrpSpPr/>
          <p:nvPr/>
        </p:nvGrpSpPr>
        <p:grpSpPr>
          <a:xfrm>
            <a:off x="5308960" y="3050046"/>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nvGrpSpPr>
        <p:grpSpPr>
          <a:xfrm>
            <a:off x="5314720" y="3005518"/>
            <a:ext cx="666544" cy="467059"/>
            <a:chOff x="6361810" y="5431233"/>
            <a:chExt cx="666544"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9" name="Connecteur droit 2718"/>
            <p:cNvCxnSpPr/>
            <p:nvPr/>
          </p:nvCxnSpPr>
          <p:spPr>
            <a:xfrm>
              <a:off x="6371179" y="5502076"/>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1503" name="Rectangle 1502"/>
          <p:cNvSpPr/>
          <p:nvPr/>
        </p:nvSpPr>
        <p:spPr>
          <a:xfrm>
            <a:off x="1593679" y="1659677"/>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3820359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99"/>
                                        </p:tgtEl>
                                        <p:attrNameLst>
                                          <p:attrName>style.visibility</p:attrName>
                                        </p:attrNameLst>
                                      </p:cBhvr>
                                      <p:to>
                                        <p:strVal val="visible"/>
                                      </p:to>
                                    </p:set>
                                    <p:animEffect transition="in" filter="fade">
                                      <p:cBhvr>
                                        <p:cTn id="7" dur="50"/>
                                        <p:tgtEl>
                                          <p:spTgt spid="69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03"/>
                                        </p:tgtEl>
                                        <p:attrNameLst>
                                          <p:attrName>style.visibility</p:attrName>
                                        </p:attrNameLst>
                                      </p:cBhvr>
                                      <p:to>
                                        <p:strVal val="visible"/>
                                      </p:to>
                                    </p:set>
                                    <p:animEffect transition="in" filter="fade">
                                      <p:cBhvr>
                                        <p:cTn id="10" dur="500"/>
                                        <p:tgtEl>
                                          <p:spTgt spid="150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1503"/>
                    </p:tgtEl>
                  </p:cond>
                </p:stCondLst>
                <p:endSync evt="end" delay="0">
                  <p:rtn val="all"/>
                </p:endSync>
                <p:childTnLst>
                  <p:par>
                    <p:cTn id="12" fill="hold">
                      <p:stCondLst>
                        <p:cond delay="0"/>
                      </p:stCondLst>
                      <p:childTnLst>
                        <p:par>
                          <p:cTn id="13" fill="hold">
                            <p:stCondLst>
                              <p:cond delay="0"/>
                            </p:stCondLst>
                            <p:childTnLst>
                              <p:par>
                                <p:cTn id="14" presetID="1" presetClass="entr" presetSubtype="0" fill="hold" grpId="1" nodeType="withEffect">
                                  <p:stCondLst>
                                    <p:cond delay="0"/>
                                  </p:stCondLst>
                                  <p:childTnLst>
                                    <p:set>
                                      <p:cBhvr>
                                        <p:cTn id="15" dur="1" fill="hold">
                                          <p:stCondLst>
                                            <p:cond delay="0"/>
                                          </p:stCondLst>
                                        </p:cTn>
                                        <p:tgtEl>
                                          <p:spTgt spid="1503"/>
                                        </p:tgtEl>
                                        <p:attrNameLst>
                                          <p:attrName>style.visibility</p:attrName>
                                        </p:attrNameLst>
                                      </p:cBhvr>
                                      <p:to>
                                        <p:strVal val="visible"/>
                                      </p:to>
                                    </p:set>
                                  </p:childTnLst>
                                </p:cTn>
                              </p:par>
                              <p:par>
                                <p:cTn id="16" presetID="1" presetClass="exit" presetSubtype="0" fill="hold" nodeType="withEffect">
                                  <p:stCondLst>
                                    <p:cond delay="0"/>
                                  </p:stCondLst>
                                  <p:childTnLst>
                                    <p:set>
                                      <p:cBhvr>
                                        <p:cTn id="17" dur="1" fill="hold">
                                          <p:stCondLst>
                                            <p:cond delay="0"/>
                                          </p:stCondLst>
                                        </p:cTn>
                                        <p:tgtEl>
                                          <p:spTgt spid="2714"/>
                                        </p:tgtEl>
                                        <p:attrNameLst>
                                          <p:attrName>style.visibility</p:attrName>
                                        </p:attrNameLst>
                                      </p:cBhvr>
                                      <p:to>
                                        <p:strVal val="hidden"/>
                                      </p:to>
                                    </p:set>
                                  </p:childTnLst>
                                </p:cTn>
                              </p:par>
                              <p:par>
                                <p:cTn id="18" presetID="10" presetClass="entr" presetSubtype="0" fill="hold" nodeType="withEffect">
                                  <p:stCondLst>
                                    <p:cond delay="0"/>
                                  </p:stCondLst>
                                  <p:childTnLst>
                                    <p:set>
                                      <p:cBhvr>
                                        <p:cTn id="19" dur="1" fill="hold">
                                          <p:stCondLst>
                                            <p:cond delay="0"/>
                                          </p:stCondLst>
                                        </p:cTn>
                                        <p:tgtEl>
                                          <p:spTgt spid="2717"/>
                                        </p:tgtEl>
                                        <p:attrNameLst>
                                          <p:attrName>style.visibility</p:attrName>
                                        </p:attrNameLst>
                                      </p:cBhvr>
                                      <p:to>
                                        <p:strVal val="visible"/>
                                      </p:to>
                                    </p:set>
                                    <p:animEffect transition="in" filter="fade">
                                      <p:cBhvr>
                                        <p:cTn id="20" dur="500"/>
                                        <p:tgtEl>
                                          <p:spTgt spid="2717"/>
                                        </p:tgtEl>
                                      </p:cBhvr>
                                    </p:animEffect>
                                  </p:childTnLst>
                                </p:cTn>
                              </p:par>
                            </p:childTnLst>
                          </p:cTn>
                        </p:par>
                        <p:par>
                          <p:cTn id="21" fill="hold">
                            <p:stCondLst>
                              <p:cond delay="500"/>
                            </p:stCondLst>
                            <p:childTnLst>
                              <p:par>
                                <p:cTn id="22" presetID="10" presetClass="entr" presetSubtype="0" fill="hold" nodeType="afterEffect">
                                  <p:stCondLst>
                                    <p:cond delay="0"/>
                                  </p:stCondLst>
                                  <p:childTnLst>
                                    <p:set>
                                      <p:cBhvr>
                                        <p:cTn id="23" dur="1" fill="hold">
                                          <p:stCondLst>
                                            <p:cond delay="0"/>
                                          </p:stCondLst>
                                        </p:cTn>
                                        <p:tgtEl>
                                          <p:spTgt spid="2502"/>
                                        </p:tgtEl>
                                        <p:attrNameLst>
                                          <p:attrName>style.visibility</p:attrName>
                                        </p:attrNameLst>
                                      </p:cBhvr>
                                      <p:to>
                                        <p:strVal val="visible"/>
                                      </p:to>
                                    </p:set>
                                    <p:animEffect transition="in" filter="fade">
                                      <p:cBhvr>
                                        <p:cTn id="24" dur="50"/>
                                        <p:tgtEl>
                                          <p:spTgt spid="2502"/>
                                        </p:tgtEl>
                                      </p:cBhvr>
                                    </p:animEffect>
                                  </p:childTnLst>
                                </p:cTn>
                              </p:par>
                              <p:par>
                                <p:cTn id="25" presetID="1" presetClass="exit" presetSubtype="0" fill="hold" nodeType="withEffect">
                                  <p:stCondLst>
                                    <p:cond delay="0"/>
                                  </p:stCondLst>
                                  <p:childTnLst>
                                    <p:set>
                                      <p:cBhvr>
                                        <p:cTn id="26" dur="1" fill="hold">
                                          <p:stCondLst>
                                            <p:cond delay="0"/>
                                          </p:stCondLst>
                                        </p:cTn>
                                        <p:tgtEl>
                                          <p:spTgt spid="699"/>
                                        </p:tgtEl>
                                        <p:attrNameLst>
                                          <p:attrName>style.visibility</p:attrName>
                                        </p:attrNameLst>
                                      </p:cBhvr>
                                      <p:to>
                                        <p:strVal val="hidden"/>
                                      </p:to>
                                    </p:set>
                                  </p:childTnLst>
                                </p:cTn>
                              </p:par>
                            </p:childTnLst>
                          </p:cTn>
                        </p:par>
                        <p:par>
                          <p:cTn id="27" fill="hold">
                            <p:stCondLst>
                              <p:cond delay="550"/>
                            </p:stCondLst>
                            <p:childTnLst>
                              <p:par>
                                <p:cTn id="28" presetID="10" presetClass="entr" presetSubtype="0" fill="hold" nodeType="afterEffect">
                                  <p:stCondLst>
                                    <p:cond delay="0"/>
                                  </p:stCondLst>
                                  <p:childTnLst>
                                    <p:set>
                                      <p:cBhvr>
                                        <p:cTn id="29" dur="1" fill="hold">
                                          <p:stCondLst>
                                            <p:cond delay="0"/>
                                          </p:stCondLst>
                                        </p:cTn>
                                        <p:tgtEl>
                                          <p:spTgt spid="2382"/>
                                        </p:tgtEl>
                                        <p:attrNameLst>
                                          <p:attrName>style.visibility</p:attrName>
                                        </p:attrNameLst>
                                      </p:cBhvr>
                                      <p:to>
                                        <p:strVal val="visible"/>
                                      </p:to>
                                    </p:set>
                                    <p:animEffect transition="in" filter="fade">
                                      <p:cBhvr>
                                        <p:cTn id="30" dur="50"/>
                                        <p:tgtEl>
                                          <p:spTgt spid="2382"/>
                                        </p:tgtEl>
                                      </p:cBhvr>
                                    </p:animEffect>
                                  </p:childTnLst>
                                </p:cTn>
                              </p:par>
                              <p:par>
                                <p:cTn id="31" presetID="1" presetClass="exit" presetSubtype="0" fill="hold" nodeType="withEffect">
                                  <p:stCondLst>
                                    <p:cond delay="0"/>
                                  </p:stCondLst>
                                  <p:childTnLst>
                                    <p:set>
                                      <p:cBhvr>
                                        <p:cTn id="32" dur="1" fill="hold">
                                          <p:stCondLst>
                                            <p:cond delay="0"/>
                                          </p:stCondLst>
                                        </p:cTn>
                                        <p:tgtEl>
                                          <p:spTgt spid="2502"/>
                                        </p:tgtEl>
                                        <p:attrNameLst>
                                          <p:attrName>style.visibility</p:attrName>
                                        </p:attrNameLst>
                                      </p:cBhvr>
                                      <p:to>
                                        <p:strVal val="hidden"/>
                                      </p:to>
                                    </p:set>
                                  </p:childTnLst>
                                </p:cTn>
                              </p:par>
                            </p:childTnLst>
                          </p:cTn>
                        </p:par>
                        <p:par>
                          <p:cTn id="33" fill="hold">
                            <p:stCondLst>
                              <p:cond delay="600"/>
                            </p:stCondLst>
                            <p:childTnLst>
                              <p:par>
                                <p:cTn id="34" presetID="10" presetClass="entr" presetSubtype="0" fill="hold" nodeType="afterEffect">
                                  <p:stCondLst>
                                    <p:cond delay="0"/>
                                  </p:stCondLst>
                                  <p:childTnLst>
                                    <p:set>
                                      <p:cBhvr>
                                        <p:cTn id="35" dur="1" fill="hold">
                                          <p:stCondLst>
                                            <p:cond delay="0"/>
                                          </p:stCondLst>
                                        </p:cTn>
                                        <p:tgtEl>
                                          <p:spTgt spid="2442"/>
                                        </p:tgtEl>
                                        <p:attrNameLst>
                                          <p:attrName>style.visibility</p:attrName>
                                        </p:attrNameLst>
                                      </p:cBhvr>
                                      <p:to>
                                        <p:strVal val="visible"/>
                                      </p:to>
                                    </p:set>
                                    <p:animEffect transition="in" filter="fade">
                                      <p:cBhvr>
                                        <p:cTn id="36" dur="50"/>
                                        <p:tgtEl>
                                          <p:spTgt spid="2442"/>
                                        </p:tgtEl>
                                      </p:cBhvr>
                                    </p:animEffect>
                                  </p:childTnLst>
                                </p:cTn>
                              </p:par>
                              <p:par>
                                <p:cTn id="37" presetID="1" presetClass="exit" presetSubtype="0" fill="hold" nodeType="withEffect">
                                  <p:stCondLst>
                                    <p:cond delay="0"/>
                                  </p:stCondLst>
                                  <p:childTnLst>
                                    <p:set>
                                      <p:cBhvr>
                                        <p:cTn id="38" dur="1" fill="hold">
                                          <p:stCondLst>
                                            <p:cond delay="0"/>
                                          </p:stCondLst>
                                        </p:cTn>
                                        <p:tgtEl>
                                          <p:spTgt spid="2382"/>
                                        </p:tgtEl>
                                        <p:attrNameLst>
                                          <p:attrName>style.visibility</p:attrName>
                                        </p:attrNameLst>
                                      </p:cBhvr>
                                      <p:to>
                                        <p:strVal val="hidden"/>
                                      </p:to>
                                    </p:set>
                                  </p:childTnLst>
                                </p:cTn>
                              </p:par>
                            </p:childTnLst>
                          </p:cTn>
                        </p:par>
                        <p:par>
                          <p:cTn id="39" fill="hold">
                            <p:stCondLst>
                              <p:cond delay="650"/>
                            </p:stCondLst>
                            <p:childTnLst>
                              <p:par>
                                <p:cTn id="40" presetID="10" presetClass="entr" presetSubtype="0" fill="hold" nodeType="afterEffect">
                                  <p:stCondLst>
                                    <p:cond delay="0"/>
                                  </p:stCondLst>
                                  <p:childTnLst>
                                    <p:set>
                                      <p:cBhvr>
                                        <p:cTn id="41" dur="1" fill="hold">
                                          <p:stCondLst>
                                            <p:cond delay="0"/>
                                          </p:stCondLst>
                                        </p:cTn>
                                        <p:tgtEl>
                                          <p:spTgt spid="2376"/>
                                        </p:tgtEl>
                                        <p:attrNameLst>
                                          <p:attrName>style.visibility</p:attrName>
                                        </p:attrNameLst>
                                      </p:cBhvr>
                                      <p:to>
                                        <p:strVal val="visible"/>
                                      </p:to>
                                    </p:set>
                                    <p:animEffect transition="in" filter="fade">
                                      <p:cBhvr>
                                        <p:cTn id="42" dur="50"/>
                                        <p:tgtEl>
                                          <p:spTgt spid="2376"/>
                                        </p:tgtEl>
                                      </p:cBhvr>
                                    </p:animEffect>
                                  </p:childTnLst>
                                </p:cTn>
                              </p:par>
                              <p:par>
                                <p:cTn id="43" presetID="1" presetClass="exit" presetSubtype="0" fill="hold" nodeType="withEffect">
                                  <p:stCondLst>
                                    <p:cond delay="0"/>
                                  </p:stCondLst>
                                  <p:childTnLst>
                                    <p:set>
                                      <p:cBhvr>
                                        <p:cTn id="44" dur="1" fill="hold">
                                          <p:stCondLst>
                                            <p:cond delay="0"/>
                                          </p:stCondLst>
                                        </p:cTn>
                                        <p:tgtEl>
                                          <p:spTgt spid="2442"/>
                                        </p:tgtEl>
                                        <p:attrNameLst>
                                          <p:attrName>style.visibility</p:attrName>
                                        </p:attrNameLst>
                                      </p:cBhvr>
                                      <p:to>
                                        <p:strVal val="hidden"/>
                                      </p:to>
                                    </p:set>
                                  </p:childTnLst>
                                </p:cTn>
                              </p:par>
                            </p:childTnLst>
                          </p:cTn>
                        </p:par>
                        <p:par>
                          <p:cTn id="45" fill="hold">
                            <p:stCondLst>
                              <p:cond delay="700"/>
                            </p:stCondLst>
                            <p:childTnLst>
                              <p:par>
                                <p:cTn id="46" presetID="10" presetClass="entr" presetSubtype="0" fill="hold" nodeType="afterEffect">
                                  <p:stCondLst>
                                    <p:cond delay="0"/>
                                  </p:stCondLst>
                                  <p:childTnLst>
                                    <p:set>
                                      <p:cBhvr>
                                        <p:cTn id="47" dur="1" fill="hold">
                                          <p:stCondLst>
                                            <p:cond delay="0"/>
                                          </p:stCondLst>
                                        </p:cTn>
                                        <p:tgtEl>
                                          <p:spTgt spid="2448"/>
                                        </p:tgtEl>
                                        <p:attrNameLst>
                                          <p:attrName>style.visibility</p:attrName>
                                        </p:attrNameLst>
                                      </p:cBhvr>
                                      <p:to>
                                        <p:strVal val="visible"/>
                                      </p:to>
                                    </p:set>
                                    <p:animEffect transition="in" filter="fade">
                                      <p:cBhvr>
                                        <p:cTn id="48" dur="50"/>
                                        <p:tgtEl>
                                          <p:spTgt spid="2448"/>
                                        </p:tgtEl>
                                      </p:cBhvr>
                                    </p:animEffect>
                                  </p:childTnLst>
                                </p:cTn>
                              </p:par>
                              <p:par>
                                <p:cTn id="49" presetID="1" presetClass="exit" presetSubtype="0" fill="hold" nodeType="withEffect">
                                  <p:stCondLst>
                                    <p:cond delay="0"/>
                                  </p:stCondLst>
                                  <p:childTnLst>
                                    <p:set>
                                      <p:cBhvr>
                                        <p:cTn id="50" dur="1" fill="hold">
                                          <p:stCondLst>
                                            <p:cond delay="0"/>
                                          </p:stCondLst>
                                        </p:cTn>
                                        <p:tgtEl>
                                          <p:spTgt spid="2376"/>
                                        </p:tgtEl>
                                        <p:attrNameLst>
                                          <p:attrName>style.visibility</p:attrName>
                                        </p:attrNameLst>
                                      </p:cBhvr>
                                      <p:to>
                                        <p:strVal val="hidden"/>
                                      </p:to>
                                    </p:set>
                                  </p:childTnLst>
                                </p:cTn>
                              </p:par>
                            </p:childTnLst>
                          </p:cTn>
                        </p:par>
                        <p:par>
                          <p:cTn id="51" fill="hold">
                            <p:stCondLst>
                              <p:cond delay="750"/>
                            </p:stCondLst>
                            <p:childTnLst>
                              <p:par>
                                <p:cTn id="52" presetID="10" presetClass="entr" presetSubtype="0" fill="hold" nodeType="afterEffect">
                                  <p:stCondLst>
                                    <p:cond delay="0"/>
                                  </p:stCondLst>
                                  <p:childTnLst>
                                    <p:set>
                                      <p:cBhvr>
                                        <p:cTn id="53" dur="1" fill="hold">
                                          <p:stCondLst>
                                            <p:cond delay="0"/>
                                          </p:stCondLst>
                                        </p:cTn>
                                        <p:tgtEl>
                                          <p:spTgt spid="2370"/>
                                        </p:tgtEl>
                                        <p:attrNameLst>
                                          <p:attrName>style.visibility</p:attrName>
                                        </p:attrNameLst>
                                      </p:cBhvr>
                                      <p:to>
                                        <p:strVal val="visible"/>
                                      </p:to>
                                    </p:set>
                                    <p:animEffect transition="in" filter="fade">
                                      <p:cBhvr>
                                        <p:cTn id="54" dur="50"/>
                                        <p:tgtEl>
                                          <p:spTgt spid="2370"/>
                                        </p:tgtEl>
                                      </p:cBhvr>
                                    </p:animEffect>
                                  </p:childTnLst>
                                </p:cTn>
                              </p:par>
                              <p:par>
                                <p:cTn id="55" presetID="1" presetClass="exit" presetSubtype="0" fill="hold" nodeType="withEffect">
                                  <p:stCondLst>
                                    <p:cond delay="0"/>
                                  </p:stCondLst>
                                  <p:childTnLst>
                                    <p:set>
                                      <p:cBhvr>
                                        <p:cTn id="56" dur="1" fill="hold">
                                          <p:stCondLst>
                                            <p:cond delay="0"/>
                                          </p:stCondLst>
                                        </p:cTn>
                                        <p:tgtEl>
                                          <p:spTgt spid="2448"/>
                                        </p:tgtEl>
                                        <p:attrNameLst>
                                          <p:attrName>style.visibility</p:attrName>
                                        </p:attrNameLst>
                                      </p:cBhvr>
                                      <p:to>
                                        <p:strVal val="hidden"/>
                                      </p:to>
                                    </p:set>
                                  </p:childTnLst>
                                </p:cTn>
                              </p:par>
                            </p:childTnLst>
                          </p:cTn>
                        </p:par>
                        <p:par>
                          <p:cTn id="57" fill="hold">
                            <p:stCondLst>
                              <p:cond delay="800"/>
                            </p:stCondLst>
                            <p:childTnLst>
                              <p:par>
                                <p:cTn id="58" presetID="10" presetClass="entr" presetSubtype="0" fill="hold" nodeType="afterEffect">
                                  <p:stCondLst>
                                    <p:cond delay="0"/>
                                  </p:stCondLst>
                                  <p:childTnLst>
                                    <p:set>
                                      <p:cBhvr>
                                        <p:cTn id="59" dur="1" fill="hold">
                                          <p:stCondLst>
                                            <p:cond delay="0"/>
                                          </p:stCondLst>
                                        </p:cTn>
                                        <p:tgtEl>
                                          <p:spTgt spid="2454"/>
                                        </p:tgtEl>
                                        <p:attrNameLst>
                                          <p:attrName>style.visibility</p:attrName>
                                        </p:attrNameLst>
                                      </p:cBhvr>
                                      <p:to>
                                        <p:strVal val="visible"/>
                                      </p:to>
                                    </p:set>
                                    <p:animEffect transition="in" filter="fade">
                                      <p:cBhvr>
                                        <p:cTn id="60" dur="50"/>
                                        <p:tgtEl>
                                          <p:spTgt spid="2454"/>
                                        </p:tgtEl>
                                      </p:cBhvr>
                                    </p:animEffect>
                                  </p:childTnLst>
                                </p:cTn>
                              </p:par>
                              <p:par>
                                <p:cTn id="61" presetID="1" presetClass="exit" presetSubtype="0" fill="hold" nodeType="withEffect">
                                  <p:stCondLst>
                                    <p:cond delay="0"/>
                                  </p:stCondLst>
                                  <p:childTnLst>
                                    <p:set>
                                      <p:cBhvr>
                                        <p:cTn id="62" dur="1" fill="hold">
                                          <p:stCondLst>
                                            <p:cond delay="0"/>
                                          </p:stCondLst>
                                        </p:cTn>
                                        <p:tgtEl>
                                          <p:spTgt spid="2370"/>
                                        </p:tgtEl>
                                        <p:attrNameLst>
                                          <p:attrName>style.visibility</p:attrName>
                                        </p:attrNameLst>
                                      </p:cBhvr>
                                      <p:to>
                                        <p:strVal val="hidden"/>
                                      </p:to>
                                    </p:set>
                                  </p:childTnLst>
                                </p:cTn>
                              </p:par>
                            </p:childTnLst>
                          </p:cTn>
                        </p:par>
                        <p:par>
                          <p:cTn id="63" fill="hold">
                            <p:stCondLst>
                              <p:cond delay="850"/>
                            </p:stCondLst>
                            <p:childTnLst>
                              <p:par>
                                <p:cTn id="64" presetID="10" presetClass="entr" presetSubtype="0" fill="hold" nodeType="afterEffect">
                                  <p:stCondLst>
                                    <p:cond delay="0"/>
                                  </p:stCondLst>
                                  <p:childTnLst>
                                    <p:set>
                                      <p:cBhvr>
                                        <p:cTn id="65" dur="1" fill="hold">
                                          <p:stCondLst>
                                            <p:cond delay="0"/>
                                          </p:stCondLst>
                                        </p:cTn>
                                        <p:tgtEl>
                                          <p:spTgt spid="2388"/>
                                        </p:tgtEl>
                                        <p:attrNameLst>
                                          <p:attrName>style.visibility</p:attrName>
                                        </p:attrNameLst>
                                      </p:cBhvr>
                                      <p:to>
                                        <p:strVal val="visible"/>
                                      </p:to>
                                    </p:set>
                                    <p:animEffect transition="in" filter="fade">
                                      <p:cBhvr>
                                        <p:cTn id="66" dur="50"/>
                                        <p:tgtEl>
                                          <p:spTgt spid="2388"/>
                                        </p:tgtEl>
                                      </p:cBhvr>
                                    </p:animEffect>
                                  </p:childTnLst>
                                </p:cTn>
                              </p:par>
                              <p:par>
                                <p:cTn id="67" presetID="1" presetClass="exit" presetSubtype="0" fill="hold" nodeType="withEffect">
                                  <p:stCondLst>
                                    <p:cond delay="0"/>
                                  </p:stCondLst>
                                  <p:childTnLst>
                                    <p:set>
                                      <p:cBhvr>
                                        <p:cTn id="68" dur="1" fill="hold">
                                          <p:stCondLst>
                                            <p:cond delay="0"/>
                                          </p:stCondLst>
                                        </p:cTn>
                                        <p:tgtEl>
                                          <p:spTgt spid="2454"/>
                                        </p:tgtEl>
                                        <p:attrNameLst>
                                          <p:attrName>style.visibility</p:attrName>
                                        </p:attrNameLst>
                                      </p:cBhvr>
                                      <p:to>
                                        <p:strVal val="hidden"/>
                                      </p:to>
                                    </p:set>
                                  </p:childTnLst>
                                </p:cTn>
                              </p:par>
                            </p:childTnLst>
                          </p:cTn>
                        </p:par>
                        <p:par>
                          <p:cTn id="69" fill="hold">
                            <p:stCondLst>
                              <p:cond delay="900"/>
                            </p:stCondLst>
                            <p:childTnLst>
                              <p:par>
                                <p:cTn id="70" presetID="10" presetClass="entr" presetSubtype="0" fill="hold" nodeType="afterEffect">
                                  <p:stCondLst>
                                    <p:cond delay="0"/>
                                  </p:stCondLst>
                                  <p:childTnLst>
                                    <p:set>
                                      <p:cBhvr>
                                        <p:cTn id="71" dur="1" fill="hold">
                                          <p:stCondLst>
                                            <p:cond delay="0"/>
                                          </p:stCondLst>
                                        </p:cTn>
                                        <p:tgtEl>
                                          <p:spTgt spid="2460"/>
                                        </p:tgtEl>
                                        <p:attrNameLst>
                                          <p:attrName>style.visibility</p:attrName>
                                        </p:attrNameLst>
                                      </p:cBhvr>
                                      <p:to>
                                        <p:strVal val="visible"/>
                                      </p:to>
                                    </p:set>
                                    <p:animEffect transition="in" filter="fade">
                                      <p:cBhvr>
                                        <p:cTn id="72" dur="50"/>
                                        <p:tgtEl>
                                          <p:spTgt spid="2460"/>
                                        </p:tgtEl>
                                      </p:cBhvr>
                                    </p:animEffect>
                                  </p:childTnLst>
                                </p:cTn>
                              </p:par>
                              <p:par>
                                <p:cTn id="73" presetID="1" presetClass="exit" presetSubtype="0" fill="hold" nodeType="withEffect">
                                  <p:stCondLst>
                                    <p:cond delay="0"/>
                                  </p:stCondLst>
                                  <p:childTnLst>
                                    <p:set>
                                      <p:cBhvr>
                                        <p:cTn id="74" dur="1" fill="hold">
                                          <p:stCondLst>
                                            <p:cond delay="0"/>
                                          </p:stCondLst>
                                        </p:cTn>
                                        <p:tgtEl>
                                          <p:spTgt spid="2388"/>
                                        </p:tgtEl>
                                        <p:attrNameLst>
                                          <p:attrName>style.visibility</p:attrName>
                                        </p:attrNameLst>
                                      </p:cBhvr>
                                      <p:to>
                                        <p:strVal val="hidden"/>
                                      </p:to>
                                    </p:set>
                                  </p:childTnLst>
                                </p:cTn>
                              </p:par>
                            </p:childTnLst>
                          </p:cTn>
                        </p:par>
                        <p:par>
                          <p:cTn id="75" fill="hold">
                            <p:stCondLst>
                              <p:cond delay="950"/>
                            </p:stCondLst>
                            <p:childTnLst>
                              <p:par>
                                <p:cTn id="76" presetID="10" presetClass="entr" presetSubtype="0" fill="hold" nodeType="afterEffect">
                                  <p:stCondLst>
                                    <p:cond delay="0"/>
                                  </p:stCondLst>
                                  <p:childTnLst>
                                    <p:set>
                                      <p:cBhvr>
                                        <p:cTn id="77" dur="1" fill="hold">
                                          <p:stCondLst>
                                            <p:cond delay="0"/>
                                          </p:stCondLst>
                                        </p:cTn>
                                        <p:tgtEl>
                                          <p:spTgt spid="2394"/>
                                        </p:tgtEl>
                                        <p:attrNameLst>
                                          <p:attrName>style.visibility</p:attrName>
                                        </p:attrNameLst>
                                      </p:cBhvr>
                                      <p:to>
                                        <p:strVal val="visible"/>
                                      </p:to>
                                    </p:set>
                                    <p:animEffect transition="in" filter="fade">
                                      <p:cBhvr>
                                        <p:cTn id="78" dur="50"/>
                                        <p:tgtEl>
                                          <p:spTgt spid="2394"/>
                                        </p:tgtEl>
                                      </p:cBhvr>
                                    </p:animEffect>
                                  </p:childTnLst>
                                </p:cTn>
                              </p:par>
                              <p:par>
                                <p:cTn id="79" presetID="1" presetClass="exit" presetSubtype="0" fill="hold" nodeType="withEffect">
                                  <p:stCondLst>
                                    <p:cond delay="0"/>
                                  </p:stCondLst>
                                  <p:childTnLst>
                                    <p:set>
                                      <p:cBhvr>
                                        <p:cTn id="80" dur="1" fill="hold">
                                          <p:stCondLst>
                                            <p:cond delay="0"/>
                                          </p:stCondLst>
                                        </p:cTn>
                                        <p:tgtEl>
                                          <p:spTgt spid="2460"/>
                                        </p:tgtEl>
                                        <p:attrNameLst>
                                          <p:attrName>style.visibility</p:attrName>
                                        </p:attrNameLst>
                                      </p:cBhvr>
                                      <p:to>
                                        <p:strVal val="hidden"/>
                                      </p:to>
                                    </p:set>
                                  </p:childTnLst>
                                </p:cTn>
                              </p:par>
                            </p:childTnLst>
                          </p:cTn>
                        </p:par>
                        <p:par>
                          <p:cTn id="81" fill="hold">
                            <p:stCondLst>
                              <p:cond delay="1000"/>
                            </p:stCondLst>
                            <p:childTnLst>
                              <p:par>
                                <p:cTn id="82" presetID="10" presetClass="entr" presetSubtype="0" fill="hold" nodeType="afterEffect">
                                  <p:stCondLst>
                                    <p:cond delay="0"/>
                                  </p:stCondLst>
                                  <p:childTnLst>
                                    <p:set>
                                      <p:cBhvr>
                                        <p:cTn id="83" dur="1" fill="hold">
                                          <p:stCondLst>
                                            <p:cond delay="0"/>
                                          </p:stCondLst>
                                        </p:cTn>
                                        <p:tgtEl>
                                          <p:spTgt spid="2466"/>
                                        </p:tgtEl>
                                        <p:attrNameLst>
                                          <p:attrName>style.visibility</p:attrName>
                                        </p:attrNameLst>
                                      </p:cBhvr>
                                      <p:to>
                                        <p:strVal val="visible"/>
                                      </p:to>
                                    </p:set>
                                    <p:animEffect transition="in" filter="fade">
                                      <p:cBhvr>
                                        <p:cTn id="84" dur="50"/>
                                        <p:tgtEl>
                                          <p:spTgt spid="2466"/>
                                        </p:tgtEl>
                                      </p:cBhvr>
                                    </p:animEffect>
                                  </p:childTnLst>
                                </p:cTn>
                              </p:par>
                              <p:par>
                                <p:cTn id="85" presetID="1" presetClass="exit" presetSubtype="0" fill="hold" nodeType="withEffect">
                                  <p:stCondLst>
                                    <p:cond delay="0"/>
                                  </p:stCondLst>
                                  <p:childTnLst>
                                    <p:set>
                                      <p:cBhvr>
                                        <p:cTn id="86" dur="1" fill="hold">
                                          <p:stCondLst>
                                            <p:cond delay="0"/>
                                          </p:stCondLst>
                                        </p:cTn>
                                        <p:tgtEl>
                                          <p:spTgt spid="2394"/>
                                        </p:tgtEl>
                                        <p:attrNameLst>
                                          <p:attrName>style.visibility</p:attrName>
                                        </p:attrNameLst>
                                      </p:cBhvr>
                                      <p:to>
                                        <p:strVal val="hidden"/>
                                      </p:to>
                                    </p:set>
                                  </p:childTnLst>
                                </p:cTn>
                              </p:par>
                            </p:childTnLst>
                          </p:cTn>
                        </p:par>
                        <p:par>
                          <p:cTn id="87" fill="hold">
                            <p:stCondLst>
                              <p:cond delay="1050"/>
                            </p:stCondLst>
                            <p:childTnLst>
                              <p:par>
                                <p:cTn id="88" presetID="10" presetClass="entr" presetSubtype="0" fill="hold" nodeType="afterEffect">
                                  <p:stCondLst>
                                    <p:cond delay="0"/>
                                  </p:stCondLst>
                                  <p:childTnLst>
                                    <p:set>
                                      <p:cBhvr>
                                        <p:cTn id="89" dur="1" fill="hold">
                                          <p:stCondLst>
                                            <p:cond delay="0"/>
                                          </p:stCondLst>
                                        </p:cTn>
                                        <p:tgtEl>
                                          <p:spTgt spid="2400"/>
                                        </p:tgtEl>
                                        <p:attrNameLst>
                                          <p:attrName>style.visibility</p:attrName>
                                        </p:attrNameLst>
                                      </p:cBhvr>
                                      <p:to>
                                        <p:strVal val="visible"/>
                                      </p:to>
                                    </p:set>
                                    <p:animEffect transition="in" filter="fade">
                                      <p:cBhvr>
                                        <p:cTn id="90" dur="50"/>
                                        <p:tgtEl>
                                          <p:spTgt spid="2400"/>
                                        </p:tgtEl>
                                      </p:cBhvr>
                                    </p:animEffect>
                                  </p:childTnLst>
                                </p:cTn>
                              </p:par>
                              <p:par>
                                <p:cTn id="91" presetID="1" presetClass="exit" presetSubtype="0" fill="hold" nodeType="withEffect">
                                  <p:stCondLst>
                                    <p:cond delay="0"/>
                                  </p:stCondLst>
                                  <p:childTnLst>
                                    <p:set>
                                      <p:cBhvr>
                                        <p:cTn id="92" dur="1" fill="hold">
                                          <p:stCondLst>
                                            <p:cond delay="0"/>
                                          </p:stCondLst>
                                        </p:cTn>
                                        <p:tgtEl>
                                          <p:spTgt spid="2466"/>
                                        </p:tgtEl>
                                        <p:attrNameLst>
                                          <p:attrName>style.visibility</p:attrName>
                                        </p:attrNameLst>
                                      </p:cBhvr>
                                      <p:to>
                                        <p:strVal val="hidden"/>
                                      </p:to>
                                    </p:set>
                                  </p:childTnLst>
                                </p:cTn>
                              </p:par>
                            </p:childTnLst>
                          </p:cTn>
                        </p:par>
                        <p:par>
                          <p:cTn id="93" fill="hold">
                            <p:stCondLst>
                              <p:cond delay="1100"/>
                            </p:stCondLst>
                            <p:childTnLst>
                              <p:par>
                                <p:cTn id="94" presetID="10" presetClass="entr" presetSubtype="0" fill="hold" nodeType="afterEffect">
                                  <p:stCondLst>
                                    <p:cond delay="0"/>
                                  </p:stCondLst>
                                  <p:childTnLst>
                                    <p:set>
                                      <p:cBhvr>
                                        <p:cTn id="95" dur="1" fill="hold">
                                          <p:stCondLst>
                                            <p:cond delay="0"/>
                                          </p:stCondLst>
                                        </p:cTn>
                                        <p:tgtEl>
                                          <p:spTgt spid="2364"/>
                                        </p:tgtEl>
                                        <p:attrNameLst>
                                          <p:attrName>style.visibility</p:attrName>
                                        </p:attrNameLst>
                                      </p:cBhvr>
                                      <p:to>
                                        <p:strVal val="visible"/>
                                      </p:to>
                                    </p:set>
                                    <p:animEffect transition="in" filter="fade">
                                      <p:cBhvr>
                                        <p:cTn id="96" dur="50"/>
                                        <p:tgtEl>
                                          <p:spTgt spid="2364"/>
                                        </p:tgtEl>
                                      </p:cBhvr>
                                    </p:animEffect>
                                  </p:childTnLst>
                                </p:cTn>
                              </p:par>
                              <p:par>
                                <p:cTn id="97" presetID="1" presetClass="exit" presetSubtype="0" fill="hold" nodeType="withEffect">
                                  <p:stCondLst>
                                    <p:cond delay="0"/>
                                  </p:stCondLst>
                                  <p:childTnLst>
                                    <p:set>
                                      <p:cBhvr>
                                        <p:cTn id="98" dur="1" fill="hold">
                                          <p:stCondLst>
                                            <p:cond delay="0"/>
                                          </p:stCondLst>
                                        </p:cTn>
                                        <p:tgtEl>
                                          <p:spTgt spid="2400"/>
                                        </p:tgtEl>
                                        <p:attrNameLst>
                                          <p:attrName>style.visibility</p:attrName>
                                        </p:attrNameLst>
                                      </p:cBhvr>
                                      <p:to>
                                        <p:strVal val="hidden"/>
                                      </p:to>
                                    </p:set>
                                  </p:childTnLst>
                                </p:cTn>
                              </p:par>
                            </p:childTnLst>
                          </p:cTn>
                        </p:par>
                        <p:par>
                          <p:cTn id="99" fill="hold">
                            <p:stCondLst>
                              <p:cond delay="1150"/>
                            </p:stCondLst>
                            <p:childTnLst>
                              <p:par>
                                <p:cTn id="100" presetID="10" presetClass="entr" presetSubtype="0" fill="hold" nodeType="afterEffect">
                                  <p:stCondLst>
                                    <p:cond delay="0"/>
                                  </p:stCondLst>
                                  <p:childTnLst>
                                    <p:set>
                                      <p:cBhvr>
                                        <p:cTn id="101" dur="1" fill="hold">
                                          <p:stCondLst>
                                            <p:cond delay="0"/>
                                          </p:stCondLst>
                                        </p:cTn>
                                        <p:tgtEl>
                                          <p:spTgt spid="2406"/>
                                        </p:tgtEl>
                                        <p:attrNameLst>
                                          <p:attrName>style.visibility</p:attrName>
                                        </p:attrNameLst>
                                      </p:cBhvr>
                                      <p:to>
                                        <p:strVal val="visible"/>
                                      </p:to>
                                    </p:set>
                                    <p:animEffect transition="in" filter="fade">
                                      <p:cBhvr>
                                        <p:cTn id="102" dur="50"/>
                                        <p:tgtEl>
                                          <p:spTgt spid="2406"/>
                                        </p:tgtEl>
                                      </p:cBhvr>
                                    </p:animEffect>
                                  </p:childTnLst>
                                </p:cTn>
                              </p:par>
                              <p:par>
                                <p:cTn id="103" presetID="1" presetClass="exit" presetSubtype="0" fill="hold" nodeType="withEffect">
                                  <p:stCondLst>
                                    <p:cond delay="0"/>
                                  </p:stCondLst>
                                  <p:childTnLst>
                                    <p:set>
                                      <p:cBhvr>
                                        <p:cTn id="104" dur="1" fill="hold">
                                          <p:stCondLst>
                                            <p:cond delay="0"/>
                                          </p:stCondLst>
                                        </p:cTn>
                                        <p:tgtEl>
                                          <p:spTgt spid="2364"/>
                                        </p:tgtEl>
                                        <p:attrNameLst>
                                          <p:attrName>style.visibility</p:attrName>
                                        </p:attrNameLst>
                                      </p:cBhvr>
                                      <p:to>
                                        <p:strVal val="hidden"/>
                                      </p:to>
                                    </p:set>
                                  </p:childTnLst>
                                </p:cTn>
                              </p:par>
                            </p:childTnLst>
                          </p:cTn>
                        </p:par>
                        <p:par>
                          <p:cTn id="105" fill="hold">
                            <p:stCondLst>
                              <p:cond delay="1200"/>
                            </p:stCondLst>
                            <p:childTnLst>
                              <p:par>
                                <p:cTn id="106" presetID="10" presetClass="entr" presetSubtype="0" fill="hold" nodeType="afterEffect">
                                  <p:stCondLst>
                                    <p:cond delay="0"/>
                                  </p:stCondLst>
                                  <p:childTnLst>
                                    <p:set>
                                      <p:cBhvr>
                                        <p:cTn id="107" dur="1" fill="hold">
                                          <p:stCondLst>
                                            <p:cond delay="0"/>
                                          </p:stCondLst>
                                        </p:cTn>
                                        <p:tgtEl>
                                          <p:spTgt spid="2472"/>
                                        </p:tgtEl>
                                        <p:attrNameLst>
                                          <p:attrName>style.visibility</p:attrName>
                                        </p:attrNameLst>
                                      </p:cBhvr>
                                      <p:to>
                                        <p:strVal val="visible"/>
                                      </p:to>
                                    </p:set>
                                    <p:animEffect transition="in" filter="fade">
                                      <p:cBhvr>
                                        <p:cTn id="108" dur="50"/>
                                        <p:tgtEl>
                                          <p:spTgt spid="2472"/>
                                        </p:tgtEl>
                                      </p:cBhvr>
                                    </p:animEffect>
                                  </p:childTnLst>
                                </p:cTn>
                              </p:par>
                              <p:par>
                                <p:cTn id="109" presetID="1" presetClass="exit" presetSubtype="0" fill="hold" nodeType="withEffect">
                                  <p:stCondLst>
                                    <p:cond delay="0"/>
                                  </p:stCondLst>
                                  <p:childTnLst>
                                    <p:set>
                                      <p:cBhvr>
                                        <p:cTn id="110" dur="1" fill="hold">
                                          <p:stCondLst>
                                            <p:cond delay="0"/>
                                          </p:stCondLst>
                                        </p:cTn>
                                        <p:tgtEl>
                                          <p:spTgt spid="2406"/>
                                        </p:tgtEl>
                                        <p:attrNameLst>
                                          <p:attrName>style.visibility</p:attrName>
                                        </p:attrNameLst>
                                      </p:cBhvr>
                                      <p:to>
                                        <p:strVal val="hidden"/>
                                      </p:to>
                                    </p:set>
                                  </p:childTnLst>
                                </p:cTn>
                              </p:par>
                            </p:childTnLst>
                          </p:cTn>
                        </p:par>
                        <p:par>
                          <p:cTn id="111" fill="hold">
                            <p:stCondLst>
                              <p:cond delay="1250"/>
                            </p:stCondLst>
                            <p:childTnLst>
                              <p:par>
                                <p:cTn id="112" presetID="10" presetClass="entr" presetSubtype="0" fill="hold" nodeType="afterEffect">
                                  <p:stCondLst>
                                    <p:cond delay="0"/>
                                  </p:stCondLst>
                                  <p:childTnLst>
                                    <p:set>
                                      <p:cBhvr>
                                        <p:cTn id="113" dur="1" fill="hold">
                                          <p:stCondLst>
                                            <p:cond delay="0"/>
                                          </p:stCondLst>
                                        </p:cTn>
                                        <p:tgtEl>
                                          <p:spTgt spid="2412"/>
                                        </p:tgtEl>
                                        <p:attrNameLst>
                                          <p:attrName>style.visibility</p:attrName>
                                        </p:attrNameLst>
                                      </p:cBhvr>
                                      <p:to>
                                        <p:strVal val="visible"/>
                                      </p:to>
                                    </p:set>
                                    <p:animEffect transition="in" filter="fade">
                                      <p:cBhvr>
                                        <p:cTn id="114" dur="50"/>
                                        <p:tgtEl>
                                          <p:spTgt spid="2412"/>
                                        </p:tgtEl>
                                      </p:cBhvr>
                                    </p:animEffect>
                                  </p:childTnLst>
                                </p:cTn>
                              </p:par>
                              <p:par>
                                <p:cTn id="115" presetID="1" presetClass="exit" presetSubtype="0" fill="hold" nodeType="withEffect">
                                  <p:stCondLst>
                                    <p:cond delay="0"/>
                                  </p:stCondLst>
                                  <p:childTnLst>
                                    <p:set>
                                      <p:cBhvr>
                                        <p:cTn id="116" dur="1" fill="hold">
                                          <p:stCondLst>
                                            <p:cond delay="0"/>
                                          </p:stCondLst>
                                        </p:cTn>
                                        <p:tgtEl>
                                          <p:spTgt spid="2472"/>
                                        </p:tgtEl>
                                        <p:attrNameLst>
                                          <p:attrName>style.visibility</p:attrName>
                                        </p:attrNameLst>
                                      </p:cBhvr>
                                      <p:to>
                                        <p:strVal val="hidden"/>
                                      </p:to>
                                    </p:set>
                                  </p:childTnLst>
                                </p:cTn>
                              </p:par>
                            </p:childTnLst>
                          </p:cTn>
                        </p:par>
                        <p:par>
                          <p:cTn id="117" fill="hold">
                            <p:stCondLst>
                              <p:cond delay="1300"/>
                            </p:stCondLst>
                            <p:childTnLst>
                              <p:par>
                                <p:cTn id="118" presetID="10" presetClass="entr" presetSubtype="0" fill="hold" nodeType="afterEffect">
                                  <p:stCondLst>
                                    <p:cond delay="0"/>
                                  </p:stCondLst>
                                  <p:childTnLst>
                                    <p:set>
                                      <p:cBhvr>
                                        <p:cTn id="119" dur="1" fill="hold">
                                          <p:stCondLst>
                                            <p:cond delay="0"/>
                                          </p:stCondLst>
                                        </p:cTn>
                                        <p:tgtEl>
                                          <p:spTgt spid="2478"/>
                                        </p:tgtEl>
                                        <p:attrNameLst>
                                          <p:attrName>style.visibility</p:attrName>
                                        </p:attrNameLst>
                                      </p:cBhvr>
                                      <p:to>
                                        <p:strVal val="visible"/>
                                      </p:to>
                                    </p:set>
                                    <p:animEffect transition="in" filter="fade">
                                      <p:cBhvr>
                                        <p:cTn id="120" dur="50"/>
                                        <p:tgtEl>
                                          <p:spTgt spid="2478"/>
                                        </p:tgtEl>
                                      </p:cBhvr>
                                    </p:animEffect>
                                  </p:childTnLst>
                                </p:cTn>
                              </p:par>
                              <p:par>
                                <p:cTn id="121" presetID="1" presetClass="exit" presetSubtype="0" fill="hold" nodeType="withEffect">
                                  <p:stCondLst>
                                    <p:cond delay="0"/>
                                  </p:stCondLst>
                                  <p:childTnLst>
                                    <p:set>
                                      <p:cBhvr>
                                        <p:cTn id="122" dur="1" fill="hold">
                                          <p:stCondLst>
                                            <p:cond delay="0"/>
                                          </p:stCondLst>
                                        </p:cTn>
                                        <p:tgtEl>
                                          <p:spTgt spid="2412"/>
                                        </p:tgtEl>
                                        <p:attrNameLst>
                                          <p:attrName>style.visibility</p:attrName>
                                        </p:attrNameLst>
                                      </p:cBhvr>
                                      <p:to>
                                        <p:strVal val="hidden"/>
                                      </p:to>
                                    </p:set>
                                  </p:childTnLst>
                                </p:cTn>
                              </p:par>
                            </p:childTnLst>
                          </p:cTn>
                        </p:par>
                        <p:par>
                          <p:cTn id="123" fill="hold">
                            <p:stCondLst>
                              <p:cond delay="1350"/>
                            </p:stCondLst>
                            <p:childTnLst>
                              <p:par>
                                <p:cTn id="124" presetID="10" presetClass="entr" presetSubtype="0" fill="hold" nodeType="afterEffect">
                                  <p:stCondLst>
                                    <p:cond delay="0"/>
                                  </p:stCondLst>
                                  <p:childTnLst>
                                    <p:set>
                                      <p:cBhvr>
                                        <p:cTn id="125" dur="1" fill="hold">
                                          <p:stCondLst>
                                            <p:cond delay="0"/>
                                          </p:stCondLst>
                                        </p:cTn>
                                        <p:tgtEl>
                                          <p:spTgt spid="2418"/>
                                        </p:tgtEl>
                                        <p:attrNameLst>
                                          <p:attrName>style.visibility</p:attrName>
                                        </p:attrNameLst>
                                      </p:cBhvr>
                                      <p:to>
                                        <p:strVal val="visible"/>
                                      </p:to>
                                    </p:set>
                                    <p:animEffect transition="in" filter="fade">
                                      <p:cBhvr>
                                        <p:cTn id="126" dur="50"/>
                                        <p:tgtEl>
                                          <p:spTgt spid="2418"/>
                                        </p:tgtEl>
                                      </p:cBhvr>
                                    </p:animEffect>
                                  </p:childTnLst>
                                </p:cTn>
                              </p:par>
                              <p:par>
                                <p:cTn id="127" presetID="1" presetClass="exit" presetSubtype="0" fill="hold" nodeType="withEffect">
                                  <p:stCondLst>
                                    <p:cond delay="0"/>
                                  </p:stCondLst>
                                  <p:childTnLst>
                                    <p:set>
                                      <p:cBhvr>
                                        <p:cTn id="128" dur="1" fill="hold">
                                          <p:stCondLst>
                                            <p:cond delay="0"/>
                                          </p:stCondLst>
                                        </p:cTn>
                                        <p:tgtEl>
                                          <p:spTgt spid="2478"/>
                                        </p:tgtEl>
                                        <p:attrNameLst>
                                          <p:attrName>style.visibility</p:attrName>
                                        </p:attrNameLst>
                                      </p:cBhvr>
                                      <p:to>
                                        <p:strVal val="hidden"/>
                                      </p:to>
                                    </p:set>
                                  </p:childTnLst>
                                </p:cTn>
                              </p:par>
                            </p:childTnLst>
                          </p:cTn>
                        </p:par>
                        <p:par>
                          <p:cTn id="129" fill="hold">
                            <p:stCondLst>
                              <p:cond delay="1400"/>
                            </p:stCondLst>
                            <p:childTnLst>
                              <p:par>
                                <p:cTn id="130" presetID="10" presetClass="entr" presetSubtype="0" fill="hold" nodeType="afterEffect">
                                  <p:stCondLst>
                                    <p:cond delay="0"/>
                                  </p:stCondLst>
                                  <p:childTnLst>
                                    <p:set>
                                      <p:cBhvr>
                                        <p:cTn id="131" dur="1" fill="hold">
                                          <p:stCondLst>
                                            <p:cond delay="0"/>
                                          </p:stCondLst>
                                        </p:cTn>
                                        <p:tgtEl>
                                          <p:spTgt spid="2484"/>
                                        </p:tgtEl>
                                        <p:attrNameLst>
                                          <p:attrName>style.visibility</p:attrName>
                                        </p:attrNameLst>
                                      </p:cBhvr>
                                      <p:to>
                                        <p:strVal val="visible"/>
                                      </p:to>
                                    </p:set>
                                    <p:animEffect transition="in" filter="fade">
                                      <p:cBhvr>
                                        <p:cTn id="132" dur="50"/>
                                        <p:tgtEl>
                                          <p:spTgt spid="2484"/>
                                        </p:tgtEl>
                                      </p:cBhvr>
                                    </p:animEffect>
                                  </p:childTnLst>
                                </p:cTn>
                              </p:par>
                              <p:par>
                                <p:cTn id="133" presetID="1" presetClass="exit" presetSubtype="0" fill="hold" nodeType="withEffect">
                                  <p:stCondLst>
                                    <p:cond delay="0"/>
                                  </p:stCondLst>
                                  <p:childTnLst>
                                    <p:set>
                                      <p:cBhvr>
                                        <p:cTn id="134" dur="1" fill="hold">
                                          <p:stCondLst>
                                            <p:cond delay="0"/>
                                          </p:stCondLst>
                                        </p:cTn>
                                        <p:tgtEl>
                                          <p:spTgt spid="2418"/>
                                        </p:tgtEl>
                                        <p:attrNameLst>
                                          <p:attrName>style.visibility</p:attrName>
                                        </p:attrNameLst>
                                      </p:cBhvr>
                                      <p:to>
                                        <p:strVal val="hidden"/>
                                      </p:to>
                                    </p:set>
                                  </p:childTnLst>
                                </p:cTn>
                              </p:par>
                            </p:childTnLst>
                          </p:cTn>
                        </p:par>
                        <p:par>
                          <p:cTn id="135" fill="hold">
                            <p:stCondLst>
                              <p:cond delay="1450"/>
                            </p:stCondLst>
                            <p:childTnLst>
                              <p:par>
                                <p:cTn id="136" presetID="10" presetClass="entr" presetSubtype="0" fill="hold" nodeType="afterEffect">
                                  <p:stCondLst>
                                    <p:cond delay="0"/>
                                  </p:stCondLst>
                                  <p:childTnLst>
                                    <p:set>
                                      <p:cBhvr>
                                        <p:cTn id="137" dur="1" fill="hold">
                                          <p:stCondLst>
                                            <p:cond delay="0"/>
                                          </p:stCondLst>
                                        </p:cTn>
                                        <p:tgtEl>
                                          <p:spTgt spid="2424"/>
                                        </p:tgtEl>
                                        <p:attrNameLst>
                                          <p:attrName>style.visibility</p:attrName>
                                        </p:attrNameLst>
                                      </p:cBhvr>
                                      <p:to>
                                        <p:strVal val="visible"/>
                                      </p:to>
                                    </p:set>
                                    <p:animEffect transition="in" filter="fade">
                                      <p:cBhvr>
                                        <p:cTn id="138" dur="50"/>
                                        <p:tgtEl>
                                          <p:spTgt spid="2424"/>
                                        </p:tgtEl>
                                      </p:cBhvr>
                                    </p:animEffect>
                                  </p:childTnLst>
                                </p:cTn>
                              </p:par>
                              <p:par>
                                <p:cTn id="139" presetID="1" presetClass="exit" presetSubtype="0" fill="hold" nodeType="withEffect">
                                  <p:stCondLst>
                                    <p:cond delay="0"/>
                                  </p:stCondLst>
                                  <p:childTnLst>
                                    <p:set>
                                      <p:cBhvr>
                                        <p:cTn id="140" dur="1" fill="hold">
                                          <p:stCondLst>
                                            <p:cond delay="0"/>
                                          </p:stCondLst>
                                        </p:cTn>
                                        <p:tgtEl>
                                          <p:spTgt spid="2484"/>
                                        </p:tgtEl>
                                        <p:attrNameLst>
                                          <p:attrName>style.visibility</p:attrName>
                                        </p:attrNameLst>
                                      </p:cBhvr>
                                      <p:to>
                                        <p:strVal val="hidden"/>
                                      </p:to>
                                    </p:set>
                                  </p:childTnLst>
                                </p:cTn>
                              </p:par>
                            </p:childTnLst>
                          </p:cTn>
                        </p:par>
                        <p:par>
                          <p:cTn id="141" fill="hold">
                            <p:stCondLst>
                              <p:cond delay="1500"/>
                            </p:stCondLst>
                            <p:childTnLst>
                              <p:par>
                                <p:cTn id="142" presetID="10" presetClass="entr" presetSubtype="0" fill="hold" nodeType="afterEffect">
                                  <p:stCondLst>
                                    <p:cond delay="0"/>
                                  </p:stCondLst>
                                  <p:childTnLst>
                                    <p:set>
                                      <p:cBhvr>
                                        <p:cTn id="143" dur="1" fill="hold">
                                          <p:stCondLst>
                                            <p:cond delay="0"/>
                                          </p:stCondLst>
                                        </p:cTn>
                                        <p:tgtEl>
                                          <p:spTgt spid="2490"/>
                                        </p:tgtEl>
                                        <p:attrNameLst>
                                          <p:attrName>style.visibility</p:attrName>
                                        </p:attrNameLst>
                                      </p:cBhvr>
                                      <p:to>
                                        <p:strVal val="visible"/>
                                      </p:to>
                                    </p:set>
                                    <p:animEffect transition="in" filter="fade">
                                      <p:cBhvr>
                                        <p:cTn id="144" dur="50"/>
                                        <p:tgtEl>
                                          <p:spTgt spid="2490"/>
                                        </p:tgtEl>
                                      </p:cBhvr>
                                    </p:animEffect>
                                  </p:childTnLst>
                                </p:cTn>
                              </p:par>
                              <p:par>
                                <p:cTn id="145" presetID="1" presetClass="exit" presetSubtype="0" fill="hold" nodeType="withEffect">
                                  <p:stCondLst>
                                    <p:cond delay="0"/>
                                  </p:stCondLst>
                                  <p:childTnLst>
                                    <p:set>
                                      <p:cBhvr>
                                        <p:cTn id="146" dur="1" fill="hold">
                                          <p:stCondLst>
                                            <p:cond delay="0"/>
                                          </p:stCondLst>
                                        </p:cTn>
                                        <p:tgtEl>
                                          <p:spTgt spid="2424"/>
                                        </p:tgtEl>
                                        <p:attrNameLst>
                                          <p:attrName>style.visibility</p:attrName>
                                        </p:attrNameLst>
                                      </p:cBhvr>
                                      <p:to>
                                        <p:strVal val="hidden"/>
                                      </p:to>
                                    </p:set>
                                  </p:childTnLst>
                                </p:cTn>
                              </p:par>
                            </p:childTnLst>
                          </p:cTn>
                        </p:par>
                        <p:par>
                          <p:cTn id="147" fill="hold">
                            <p:stCondLst>
                              <p:cond delay="1550"/>
                            </p:stCondLst>
                            <p:childTnLst>
                              <p:par>
                                <p:cTn id="148" presetID="10" presetClass="entr" presetSubtype="0" fill="hold" nodeType="afterEffect">
                                  <p:stCondLst>
                                    <p:cond delay="0"/>
                                  </p:stCondLst>
                                  <p:childTnLst>
                                    <p:set>
                                      <p:cBhvr>
                                        <p:cTn id="149" dur="1" fill="hold">
                                          <p:stCondLst>
                                            <p:cond delay="0"/>
                                          </p:stCondLst>
                                        </p:cTn>
                                        <p:tgtEl>
                                          <p:spTgt spid="2430"/>
                                        </p:tgtEl>
                                        <p:attrNameLst>
                                          <p:attrName>style.visibility</p:attrName>
                                        </p:attrNameLst>
                                      </p:cBhvr>
                                      <p:to>
                                        <p:strVal val="visible"/>
                                      </p:to>
                                    </p:set>
                                    <p:animEffect transition="in" filter="fade">
                                      <p:cBhvr>
                                        <p:cTn id="150" dur="50"/>
                                        <p:tgtEl>
                                          <p:spTgt spid="2430"/>
                                        </p:tgtEl>
                                      </p:cBhvr>
                                    </p:animEffect>
                                  </p:childTnLst>
                                </p:cTn>
                              </p:par>
                              <p:par>
                                <p:cTn id="151" presetID="1" presetClass="exit" presetSubtype="0" fill="hold" nodeType="withEffect">
                                  <p:stCondLst>
                                    <p:cond delay="0"/>
                                  </p:stCondLst>
                                  <p:childTnLst>
                                    <p:set>
                                      <p:cBhvr>
                                        <p:cTn id="152" dur="1" fill="hold">
                                          <p:stCondLst>
                                            <p:cond delay="0"/>
                                          </p:stCondLst>
                                        </p:cTn>
                                        <p:tgtEl>
                                          <p:spTgt spid="2490"/>
                                        </p:tgtEl>
                                        <p:attrNameLst>
                                          <p:attrName>style.visibility</p:attrName>
                                        </p:attrNameLst>
                                      </p:cBhvr>
                                      <p:to>
                                        <p:strVal val="hidden"/>
                                      </p:to>
                                    </p:set>
                                  </p:childTnLst>
                                </p:cTn>
                              </p:par>
                            </p:childTnLst>
                          </p:cTn>
                        </p:par>
                        <p:par>
                          <p:cTn id="153" fill="hold">
                            <p:stCondLst>
                              <p:cond delay="1600"/>
                            </p:stCondLst>
                            <p:childTnLst>
                              <p:par>
                                <p:cTn id="154" presetID="10" presetClass="entr" presetSubtype="0" fill="hold" nodeType="afterEffect">
                                  <p:stCondLst>
                                    <p:cond delay="0"/>
                                  </p:stCondLst>
                                  <p:childTnLst>
                                    <p:set>
                                      <p:cBhvr>
                                        <p:cTn id="155" dur="1" fill="hold">
                                          <p:stCondLst>
                                            <p:cond delay="0"/>
                                          </p:stCondLst>
                                        </p:cTn>
                                        <p:tgtEl>
                                          <p:spTgt spid="2496"/>
                                        </p:tgtEl>
                                        <p:attrNameLst>
                                          <p:attrName>style.visibility</p:attrName>
                                        </p:attrNameLst>
                                      </p:cBhvr>
                                      <p:to>
                                        <p:strVal val="visible"/>
                                      </p:to>
                                    </p:set>
                                    <p:animEffect transition="in" filter="fade">
                                      <p:cBhvr>
                                        <p:cTn id="156" dur="50"/>
                                        <p:tgtEl>
                                          <p:spTgt spid="2496"/>
                                        </p:tgtEl>
                                      </p:cBhvr>
                                    </p:animEffect>
                                  </p:childTnLst>
                                </p:cTn>
                              </p:par>
                              <p:par>
                                <p:cTn id="157" presetID="1" presetClass="exit" presetSubtype="0" fill="hold" nodeType="withEffect">
                                  <p:stCondLst>
                                    <p:cond delay="0"/>
                                  </p:stCondLst>
                                  <p:childTnLst>
                                    <p:set>
                                      <p:cBhvr>
                                        <p:cTn id="158" dur="1" fill="hold">
                                          <p:stCondLst>
                                            <p:cond delay="0"/>
                                          </p:stCondLst>
                                        </p:cTn>
                                        <p:tgtEl>
                                          <p:spTgt spid="2430"/>
                                        </p:tgtEl>
                                        <p:attrNameLst>
                                          <p:attrName>style.visibility</p:attrName>
                                        </p:attrNameLst>
                                      </p:cBhvr>
                                      <p:to>
                                        <p:strVal val="hidden"/>
                                      </p:to>
                                    </p:set>
                                  </p:childTnLst>
                                </p:cTn>
                              </p:par>
                            </p:childTnLst>
                          </p:cTn>
                        </p:par>
                        <p:par>
                          <p:cTn id="159" fill="hold">
                            <p:stCondLst>
                              <p:cond delay="1650"/>
                            </p:stCondLst>
                            <p:childTnLst>
                              <p:par>
                                <p:cTn id="160" presetID="10" presetClass="entr" presetSubtype="0" fill="hold" nodeType="afterEffect">
                                  <p:stCondLst>
                                    <p:cond delay="0"/>
                                  </p:stCondLst>
                                  <p:childTnLst>
                                    <p:set>
                                      <p:cBhvr>
                                        <p:cTn id="161" dur="1" fill="hold">
                                          <p:stCondLst>
                                            <p:cond delay="0"/>
                                          </p:stCondLst>
                                        </p:cTn>
                                        <p:tgtEl>
                                          <p:spTgt spid="2436"/>
                                        </p:tgtEl>
                                        <p:attrNameLst>
                                          <p:attrName>style.visibility</p:attrName>
                                        </p:attrNameLst>
                                      </p:cBhvr>
                                      <p:to>
                                        <p:strVal val="visible"/>
                                      </p:to>
                                    </p:set>
                                    <p:animEffect transition="in" filter="fade">
                                      <p:cBhvr>
                                        <p:cTn id="162" dur="50"/>
                                        <p:tgtEl>
                                          <p:spTgt spid="2436"/>
                                        </p:tgtEl>
                                      </p:cBhvr>
                                    </p:animEffect>
                                  </p:childTnLst>
                                </p:cTn>
                              </p:par>
                              <p:par>
                                <p:cTn id="163" presetID="1" presetClass="exit" presetSubtype="0" fill="hold" nodeType="withEffect">
                                  <p:stCondLst>
                                    <p:cond delay="0"/>
                                  </p:stCondLst>
                                  <p:childTnLst>
                                    <p:set>
                                      <p:cBhvr>
                                        <p:cTn id="164" dur="1" fill="hold">
                                          <p:stCondLst>
                                            <p:cond delay="0"/>
                                          </p:stCondLst>
                                        </p:cTn>
                                        <p:tgtEl>
                                          <p:spTgt spid="2496"/>
                                        </p:tgtEl>
                                        <p:attrNameLst>
                                          <p:attrName>style.visibility</p:attrName>
                                        </p:attrNameLst>
                                      </p:cBhvr>
                                      <p:to>
                                        <p:strVal val="hidden"/>
                                      </p:to>
                                    </p:set>
                                  </p:childTnLst>
                                </p:cTn>
                              </p:par>
                            </p:childTnLst>
                          </p:cTn>
                        </p:par>
                        <p:par>
                          <p:cTn id="165" fill="hold">
                            <p:stCondLst>
                              <p:cond delay="1700"/>
                            </p:stCondLst>
                            <p:childTnLst>
                              <p:par>
                                <p:cTn id="166" presetID="10" presetClass="entr" presetSubtype="0" fill="hold" nodeType="afterEffect">
                                  <p:stCondLst>
                                    <p:cond delay="0"/>
                                  </p:stCondLst>
                                  <p:childTnLst>
                                    <p:set>
                                      <p:cBhvr>
                                        <p:cTn id="167" dur="1" fill="hold">
                                          <p:stCondLst>
                                            <p:cond delay="0"/>
                                          </p:stCondLst>
                                        </p:cTn>
                                        <p:tgtEl>
                                          <p:spTgt spid="2646"/>
                                        </p:tgtEl>
                                        <p:attrNameLst>
                                          <p:attrName>style.visibility</p:attrName>
                                        </p:attrNameLst>
                                      </p:cBhvr>
                                      <p:to>
                                        <p:strVal val="visible"/>
                                      </p:to>
                                    </p:set>
                                    <p:animEffect transition="in" filter="fade">
                                      <p:cBhvr>
                                        <p:cTn id="168" dur="50"/>
                                        <p:tgtEl>
                                          <p:spTgt spid="2646"/>
                                        </p:tgtEl>
                                      </p:cBhvr>
                                    </p:animEffect>
                                  </p:childTnLst>
                                </p:cTn>
                              </p:par>
                              <p:par>
                                <p:cTn id="169" presetID="1" presetClass="exit" presetSubtype="0" fill="hold" nodeType="withEffect">
                                  <p:stCondLst>
                                    <p:cond delay="0"/>
                                  </p:stCondLst>
                                  <p:childTnLst>
                                    <p:set>
                                      <p:cBhvr>
                                        <p:cTn id="170" dur="1" fill="hold">
                                          <p:stCondLst>
                                            <p:cond delay="0"/>
                                          </p:stCondLst>
                                        </p:cTn>
                                        <p:tgtEl>
                                          <p:spTgt spid="2436"/>
                                        </p:tgtEl>
                                        <p:attrNameLst>
                                          <p:attrName>style.visibility</p:attrName>
                                        </p:attrNameLst>
                                      </p:cBhvr>
                                      <p:to>
                                        <p:strVal val="hidden"/>
                                      </p:to>
                                    </p:set>
                                  </p:childTnLst>
                                </p:cTn>
                              </p:par>
                            </p:childTnLst>
                          </p:cTn>
                        </p:par>
                        <p:par>
                          <p:cTn id="171" fill="hold">
                            <p:stCondLst>
                              <p:cond delay="1750"/>
                            </p:stCondLst>
                            <p:childTnLst>
                              <p:par>
                                <p:cTn id="172" presetID="10" presetClass="entr" presetSubtype="0" fill="hold" nodeType="afterEffect">
                                  <p:stCondLst>
                                    <p:cond delay="0"/>
                                  </p:stCondLst>
                                  <p:childTnLst>
                                    <p:set>
                                      <p:cBhvr>
                                        <p:cTn id="173" dur="1" fill="hold">
                                          <p:stCondLst>
                                            <p:cond delay="0"/>
                                          </p:stCondLst>
                                        </p:cTn>
                                        <p:tgtEl>
                                          <p:spTgt spid="2508"/>
                                        </p:tgtEl>
                                        <p:attrNameLst>
                                          <p:attrName>style.visibility</p:attrName>
                                        </p:attrNameLst>
                                      </p:cBhvr>
                                      <p:to>
                                        <p:strVal val="visible"/>
                                      </p:to>
                                    </p:set>
                                    <p:animEffect transition="in" filter="fade">
                                      <p:cBhvr>
                                        <p:cTn id="174" dur="50"/>
                                        <p:tgtEl>
                                          <p:spTgt spid="2508"/>
                                        </p:tgtEl>
                                      </p:cBhvr>
                                    </p:animEffect>
                                  </p:childTnLst>
                                </p:cTn>
                              </p:par>
                              <p:par>
                                <p:cTn id="175" presetID="1" presetClass="exit" presetSubtype="0" fill="hold" nodeType="withEffect">
                                  <p:stCondLst>
                                    <p:cond delay="0"/>
                                  </p:stCondLst>
                                  <p:childTnLst>
                                    <p:set>
                                      <p:cBhvr>
                                        <p:cTn id="176" dur="1" fill="hold">
                                          <p:stCondLst>
                                            <p:cond delay="0"/>
                                          </p:stCondLst>
                                        </p:cTn>
                                        <p:tgtEl>
                                          <p:spTgt spid="2646"/>
                                        </p:tgtEl>
                                        <p:attrNameLst>
                                          <p:attrName>style.visibility</p:attrName>
                                        </p:attrNameLst>
                                      </p:cBhvr>
                                      <p:to>
                                        <p:strVal val="hidden"/>
                                      </p:to>
                                    </p:set>
                                  </p:childTnLst>
                                </p:cTn>
                              </p:par>
                            </p:childTnLst>
                          </p:cTn>
                        </p:par>
                        <p:par>
                          <p:cTn id="177" fill="hold">
                            <p:stCondLst>
                              <p:cond delay="1800"/>
                            </p:stCondLst>
                            <p:childTnLst>
                              <p:par>
                                <p:cTn id="178" presetID="10" presetClass="entr" presetSubtype="0" fill="hold" nodeType="afterEffect">
                                  <p:stCondLst>
                                    <p:cond delay="0"/>
                                  </p:stCondLst>
                                  <p:childTnLst>
                                    <p:set>
                                      <p:cBhvr>
                                        <p:cTn id="179" dur="1" fill="hold">
                                          <p:stCondLst>
                                            <p:cond delay="0"/>
                                          </p:stCondLst>
                                        </p:cTn>
                                        <p:tgtEl>
                                          <p:spTgt spid="2580"/>
                                        </p:tgtEl>
                                        <p:attrNameLst>
                                          <p:attrName>style.visibility</p:attrName>
                                        </p:attrNameLst>
                                      </p:cBhvr>
                                      <p:to>
                                        <p:strVal val="visible"/>
                                      </p:to>
                                    </p:set>
                                    <p:animEffect transition="in" filter="fade">
                                      <p:cBhvr>
                                        <p:cTn id="180" dur="50"/>
                                        <p:tgtEl>
                                          <p:spTgt spid="2580"/>
                                        </p:tgtEl>
                                      </p:cBhvr>
                                    </p:animEffect>
                                  </p:childTnLst>
                                </p:cTn>
                              </p:par>
                              <p:par>
                                <p:cTn id="181" presetID="1" presetClass="exit" presetSubtype="0" fill="hold" nodeType="withEffect">
                                  <p:stCondLst>
                                    <p:cond delay="0"/>
                                  </p:stCondLst>
                                  <p:childTnLst>
                                    <p:set>
                                      <p:cBhvr>
                                        <p:cTn id="182" dur="1" fill="hold">
                                          <p:stCondLst>
                                            <p:cond delay="0"/>
                                          </p:stCondLst>
                                        </p:cTn>
                                        <p:tgtEl>
                                          <p:spTgt spid="2508"/>
                                        </p:tgtEl>
                                        <p:attrNameLst>
                                          <p:attrName>style.visibility</p:attrName>
                                        </p:attrNameLst>
                                      </p:cBhvr>
                                      <p:to>
                                        <p:strVal val="hidden"/>
                                      </p:to>
                                    </p:set>
                                  </p:childTnLst>
                                </p:cTn>
                              </p:par>
                            </p:childTnLst>
                          </p:cTn>
                        </p:par>
                        <p:par>
                          <p:cTn id="183" fill="hold">
                            <p:stCondLst>
                              <p:cond delay="1850"/>
                            </p:stCondLst>
                            <p:childTnLst>
                              <p:par>
                                <p:cTn id="184" presetID="10" presetClass="entr" presetSubtype="0" fill="hold" nodeType="afterEffect">
                                  <p:stCondLst>
                                    <p:cond delay="0"/>
                                  </p:stCondLst>
                                  <p:childTnLst>
                                    <p:set>
                                      <p:cBhvr>
                                        <p:cTn id="185" dur="1" fill="hold">
                                          <p:stCondLst>
                                            <p:cond delay="0"/>
                                          </p:stCondLst>
                                        </p:cTn>
                                        <p:tgtEl>
                                          <p:spTgt spid="2514"/>
                                        </p:tgtEl>
                                        <p:attrNameLst>
                                          <p:attrName>style.visibility</p:attrName>
                                        </p:attrNameLst>
                                      </p:cBhvr>
                                      <p:to>
                                        <p:strVal val="visible"/>
                                      </p:to>
                                    </p:set>
                                    <p:animEffect transition="in" filter="fade">
                                      <p:cBhvr>
                                        <p:cTn id="186" dur="50"/>
                                        <p:tgtEl>
                                          <p:spTgt spid="2514"/>
                                        </p:tgtEl>
                                      </p:cBhvr>
                                    </p:animEffect>
                                  </p:childTnLst>
                                </p:cTn>
                              </p:par>
                              <p:par>
                                <p:cTn id="187" presetID="1" presetClass="exit" presetSubtype="0" fill="hold" nodeType="withEffect">
                                  <p:stCondLst>
                                    <p:cond delay="0"/>
                                  </p:stCondLst>
                                  <p:childTnLst>
                                    <p:set>
                                      <p:cBhvr>
                                        <p:cTn id="188" dur="1" fill="hold">
                                          <p:stCondLst>
                                            <p:cond delay="0"/>
                                          </p:stCondLst>
                                        </p:cTn>
                                        <p:tgtEl>
                                          <p:spTgt spid="2580"/>
                                        </p:tgtEl>
                                        <p:attrNameLst>
                                          <p:attrName>style.visibility</p:attrName>
                                        </p:attrNameLst>
                                      </p:cBhvr>
                                      <p:to>
                                        <p:strVal val="hidden"/>
                                      </p:to>
                                    </p:set>
                                  </p:childTnLst>
                                </p:cTn>
                              </p:par>
                            </p:childTnLst>
                          </p:cTn>
                        </p:par>
                        <p:par>
                          <p:cTn id="189" fill="hold">
                            <p:stCondLst>
                              <p:cond delay="1900"/>
                            </p:stCondLst>
                            <p:childTnLst>
                              <p:par>
                                <p:cTn id="190" presetID="10" presetClass="entr" presetSubtype="0" fill="hold" nodeType="afterEffect">
                                  <p:stCondLst>
                                    <p:cond delay="0"/>
                                  </p:stCondLst>
                                  <p:childTnLst>
                                    <p:set>
                                      <p:cBhvr>
                                        <p:cTn id="191" dur="1" fill="hold">
                                          <p:stCondLst>
                                            <p:cond delay="0"/>
                                          </p:stCondLst>
                                        </p:cTn>
                                        <p:tgtEl>
                                          <p:spTgt spid="2586"/>
                                        </p:tgtEl>
                                        <p:attrNameLst>
                                          <p:attrName>style.visibility</p:attrName>
                                        </p:attrNameLst>
                                      </p:cBhvr>
                                      <p:to>
                                        <p:strVal val="visible"/>
                                      </p:to>
                                    </p:set>
                                    <p:animEffect transition="in" filter="fade">
                                      <p:cBhvr>
                                        <p:cTn id="192" dur="50"/>
                                        <p:tgtEl>
                                          <p:spTgt spid="2586"/>
                                        </p:tgtEl>
                                      </p:cBhvr>
                                    </p:animEffect>
                                  </p:childTnLst>
                                </p:cTn>
                              </p:par>
                              <p:par>
                                <p:cTn id="193" presetID="1" presetClass="exit" presetSubtype="0" fill="hold" nodeType="withEffect">
                                  <p:stCondLst>
                                    <p:cond delay="0"/>
                                  </p:stCondLst>
                                  <p:childTnLst>
                                    <p:set>
                                      <p:cBhvr>
                                        <p:cTn id="194" dur="1" fill="hold">
                                          <p:stCondLst>
                                            <p:cond delay="0"/>
                                          </p:stCondLst>
                                        </p:cTn>
                                        <p:tgtEl>
                                          <p:spTgt spid="2514"/>
                                        </p:tgtEl>
                                        <p:attrNameLst>
                                          <p:attrName>style.visibility</p:attrName>
                                        </p:attrNameLst>
                                      </p:cBhvr>
                                      <p:to>
                                        <p:strVal val="hidden"/>
                                      </p:to>
                                    </p:set>
                                  </p:childTnLst>
                                </p:cTn>
                              </p:par>
                            </p:childTnLst>
                          </p:cTn>
                        </p:par>
                        <p:par>
                          <p:cTn id="195" fill="hold">
                            <p:stCondLst>
                              <p:cond delay="1950"/>
                            </p:stCondLst>
                            <p:childTnLst>
                              <p:par>
                                <p:cTn id="196" presetID="10" presetClass="entr" presetSubtype="0" fill="hold" nodeType="afterEffect">
                                  <p:stCondLst>
                                    <p:cond delay="0"/>
                                  </p:stCondLst>
                                  <p:childTnLst>
                                    <p:set>
                                      <p:cBhvr>
                                        <p:cTn id="197" dur="1" fill="hold">
                                          <p:stCondLst>
                                            <p:cond delay="0"/>
                                          </p:stCondLst>
                                        </p:cTn>
                                        <p:tgtEl>
                                          <p:spTgt spid="2520"/>
                                        </p:tgtEl>
                                        <p:attrNameLst>
                                          <p:attrName>style.visibility</p:attrName>
                                        </p:attrNameLst>
                                      </p:cBhvr>
                                      <p:to>
                                        <p:strVal val="visible"/>
                                      </p:to>
                                    </p:set>
                                    <p:animEffect transition="in" filter="fade">
                                      <p:cBhvr>
                                        <p:cTn id="198" dur="50"/>
                                        <p:tgtEl>
                                          <p:spTgt spid="2520"/>
                                        </p:tgtEl>
                                      </p:cBhvr>
                                    </p:animEffect>
                                  </p:childTnLst>
                                </p:cTn>
                              </p:par>
                              <p:par>
                                <p:cTn id="199" presetID="1" presetClass="exit" presetSubtype="0" fill="hold" nodeType="withEffect">
                                  <p:stCondLst>
                                    <p:cond delay="0"/>
                                  </p:stCondLst>
                                  <p:childTnLst>
                                    <p:set>
                                      <p:cBhvr>
                                        <p:cTn id="200" dur="1" fill="hold">
                                          <p:stCondLst>
                                            <p:cond delay="0"/>
                                          </p:stCondLst>
                                        </p:cTn>
                                        <p:tgtEl>
                                          <p:spTgt spid="2586"/>
                                        </p:tgtEl>
                                        <p:attrNameLst>
                                          <p:attrName>style.visibility</p:attrName>
                                        </p:attrNameLst>
                                      </p:cBhvr>
                                      <p:to>
                                        <p:strVal val="hidden"/>
                                      </p:to>
                                    </p:set>
                                  </p:childTnLst>
                                </p:cTn>
                              </p:par>
                            </p:childTnLst>
                          </p:cTn>
                        </p:par>
                        <p:par>
                          <p:cTn id="201" fill="hold">
                            <p:stCondLst>
                              <p:cond delay="2000"/>
                            </p:stCondLst>
                            <p:childTnLst>
                              <p:par>
                                <p:cTn id="202" presetID="10" presetClass="entr" presetSubtype="0" fill="hold" nodeType="afterEffect">
                                  <p:stCondLst>
                                    <p:cond delay="0"/>
                                  </p:stCondLst>
                                  <p:childTnLst>
                                    <p:set>
                                      <p:cBhvr>
                                        <p:cTn id="203" dur="1" fill="hold">
                                          <p:stCondLst>
                                            <p:cond delay="0"/>
                                          </p:stCondLst>
                                        </p:cTn>
                                        <p:tgtEl>
                                          <p:spTgt spid="2592"/>
                                        </p:tgtEl>
                                        <p:attrNameLst>
                                          <p:attrName>style.visibility</p:attrName>
                                        </p:attrNameLst>
                                      </p:cBhvr>
                                      <p:to>
                                        <p:strVal val="visible"/>
                                      </p:to>
                                    </p:set>
                                    <p:animEffect transition="in" filter="fade">
                                      <p:cBhvr>
                                        <p:cTn id="204" dur="50"/>
                                        <p:tgtEl>
                                          <p:spTgt spid="2592"/>
                                        </p:tgtEl>
                                      </p:cBhvr>
                                    </p:animEffect>
                                  </p:childTnLst>
                                </p:cTn>
                              </p:par>
                              <p:par>
                                <p:cTn id="205" presetID="1" presetClass="exit" presetSubtype="0" fill="hold" nodeType="withEffect">
                                  <p:stCondLst>
                                    <p:cond delay="0"/>
                                  </p:stCondLst>
                                  <p:childTnLst>
                                    <p:set>
                                      <p:cBhvr>
                                        <p:cTn id="206" dur="1" fill="hold">
                                          <p:stCondLst>
                                            <p:cond delay="0"/>
                                          </p:stCondLst>
                                        </p:cTn>
                                        <p:tgtEl>
                                          <p:spTgt spid="2520"/>
                                        </p:tgtEl>
                                        <p:attrNameLst>
                                          <p:attrName>style.visibility</p:attrName>
                                        </p:attrNameLst>
                                      </p:cBhvr>
                                      <p:to>
                                        <p:strVal val="hidden"/>
                                      </p:to>
                                    </p:set>
                                  </p:childTnLst>
                                </p:cTn>
                              </p:par>
                            </p:childTnLst>
                          </p:cTn>
                        </p:par>
                        <p:par>
                          <p:cTn id="207" fill="hold">
                            <p:stCondLst>
                              <p:cond delay="2050"/>
                            </p:stCondLst>
                            <p:childTnLst>
                              <p:par>
                                <p:cTn id="208" presetID="10" presetClass="entr" presetSubtype="0" fill="hold" nodeType="afterEffect">
                                  <p:stCondLst>
                                    <p:cond delay="0"/>
                                  </p:stCondLst>
                                  <p:childTnLst>
                                    <p:set>
                                      <p:cBhvr>
                                        <p:cTn id="209" dur="1" fill="hold">
                                          <p:stCondLst>
                                            <p:cond delay="0"/>
                                          </p:stCondLst>
                                        </p:cTn>
                                        <p:tgtEl>
                                          <p:spTgt spid="2526"/>
                                        </p:tgtEl>
                                        <p:attrNameLst>
                                          <p:attrName>style.visibility</p:attrName>
                                        </p:attrNameLst>
                                      </p:cBhvr>
                                      <p:to>
                                        <p:strVal val="visible"/>
                                      </p:to>
                                    </p:set>
                                    <p:animEffect transition="in" filter="fade">
                                      <p:cBhvr>
                                        <p:cTn id="210" dur="50"/>
                                        <p:tgtEl>
                                          <p:spTgt spid="2526"/>
                                        </p:tgtEl>
                                      </p:cBhvr>
                                    </p:animEffect>
                                  </p:childTnLst>
                                </p:cTn>
                              </p:par>
                              <p:par>
                                <p:cTn id="211" presetID="1" presetClass="exit" presetSubtype="0" fill="hold" nodeType="withEffect">
                                  <p:stCondLst>
                                    <p:cond delay="0"/>
                                  </p:stCondLst>
                                  <p:childTnLst>
                                    <p:set>
                                      <p:cBhvr>
                                        <p:cTn id="212" dur="1" fill="hold">
                                          <p:stCondLst>
                                            <p:cond delay="0"/>
                                          </p:stCondLst>
                                        </p:cTn>
                                        <p:tgtEl>
                                          <p:spTgt spid="2592"/>
                                        </p:tgtEl>
                                        <p:attrNameLst>
                                          <p:attrName>style.visibility</p:attrName>
                                        </p:attrNameLst>
                                      </p:cBhvr>
                                      <p:to>
                                        <p:strVal val="hidden"/>
                                      </p:to>
                                    </p:set>
                                  </p:childTnLst>
                                </p:cTn>
                              </p:par>
                            </p:childTnLst>
                          </p:cTn>
                        </p:par>
                        <p:par>
                          <p:cTn id="213" fill="hold">
                            <p:stCondLst>
                              <p:cond delay="2100"/>
                            </p:stCondLst>
                            <p:childTnLst>
                              <p:par>
                                <p:cTn id="214" presetID="10" presetClass="entr" presetSubtype="0" fill="hold" nodeType="afterEffect">
                                  <p:stCondLst>
                                    <p:cond delay="0"/>
                                  </p:stCondLst>
                                  <p:childTnLst>
                                    <p:set>
                                      <p:cBhvr>
                                        <p:cTn id="215" dur="1" fill="hold">
                                          <p:stCondLst>
                                            <p:cond delay="0"/>
                                          </p:stCondLst>
                                        </p:cTn>
                                        <p:tgtEl>
                                          <p:spTgt spid="2598"/>
                                        </p:tgtEl>
                                        <p:attrNameLst>
                                          <p:attrName>style.visibility</p:attrName>
                                        </p:attrNameLst>
                                      </p:cBhvr>
                                      <p:to>
                                        <p:strVal val="visible"/>
                                      </p:to>
                                    </p:set>
                                    <p:animEffect transition="in" filter="fade">
                                      <p:cBhvr>
                                        <p:cTn id="216" dur="50"/>
                                        <p:tgtEl>
                                          <p:spTgt spid="2598"/>
                                        </p:tgtEl>
                                      </p:cBhvr>
                                    </p:animEffect>
                                  </p:childTnLst>
                                </p:cTn>
                              </p:par>
                              <p:par>
                                <p:cTn id="217" presetID="1" presetClass="exit" presetSubtype="0" fill="hold" nodeType="withEffect">
                                  <p:stCondLst>
                                    <p:cond delay="0"/>
                                  </p:stCondLst>
                                  <p:childTnLst>
                                    <p:set>
                                      <p:cBhvr>
                                        <p:cTn id="218" dur="1" fill="hold">
                                          <p:stCondLst>
                                            <p:cond delay="0"/>
                                          </p:stCondLst>
                                        </p:cTn>
                                        <p:tgtEl>
                                          <p:spTgt spid="2526"/>
                                        </p:tgtEl>
                                        <p:attrNameLst>
                                          <p:attrName>style.visibility</p:attrName>
                                        </p:attrNameLst>
                                      </p:cBhvr>
                                      <p:to>
                                        <p:strVal val="hidden"/>
                                      </p:to>
                                    </p:set>
                                  </p:childTnLst>
                                </p:cTn>
                              </p:par>
                            </p:childTnLst>
                          </p:cTn>
                        </p:par>
                        <p:par>
                          <p:cTn id="219" fill="hold">
                            <p:stCondLst>
                              <p:cond delay="2150"/>
                            </p:stCondLst>
                            <p:childTnLst>
                              <p:par>
                                <p:cTn id="220" presetID="10" presetClass="entr" presetSubtype="0" fill="hold" nodeType="afterEffect">
                                  <p:stCondLst>
                                    <p:cond delay="0"/>
                                  </p:stCondLst>
                                  <p:childTnLst>
                                    <p:set>
                                      <p:cBhvr>
                                        <p:cTn id="221" dur="1" fill="hold">
                                          <p:stCondLst>
                                            <p:cond delay="0"/>
                                          </p:stCondLst>
                                        </p:cTn>
                                        <p:tgtEl>
                                          <p:spTgt spid="2532"/>
                                        </p:tgtEl>
                                        <p:attrNameLst>
                                          <p:attrName>style.visibility</p:attrName>
                                        </p:attrNameLst>
                                      </p:cBhvr>
                                      <p:to>
                                        <p:strVal val="visible"/>
                                      </p:to>
                                    </p:set>
                                    <p:animEffect transition="in" filter="fade">
                                      <p:cBhvr>
                                        <p:cTn id="222" dur="50"/>
                                        <p:tgtEl>
                                          <p:spTgt spid="2532"/>
                                        </p:tgtEl>
                                      </p:cBhvr>
                                    </p:animEffect>
                                  </p:childTnLst>
                                </p:cTn>
                              </p:par>
                              <p:par>
                                <p:cTn id="223" presetID="1" presetClass="exit" presetSubtype="0" fill="hold" nodeType="withEffect">
                                  <p:stCondLst>
                                    <p:cond delay="0"/>
                                  </p:stCondLst>
                                  <p:childTnLst>
                                    <p:set>
                                      <p:cBhvr>
                                        <p:cTn id="224" dur="1" fill="hold">
                                          <p:stCondLst>
                                            <p:cond delay="0"/>
                                          </p:stCondLst>
                                        </p:cTn>
                                        <p:tgtEl>
                                          <p:spTgt spid="2598"/>
                                        </p:tgtEl>
                                        <p:attrNameLst>
                                          <p:attrName>style.visibility</p:attrName>
                                        </p:attrNameLst>
                                      </p:cBhvr>
                                      <p:to>
                                        <p:strVal val="hidden"/>
                                      </p:to>
                                    </p:set>
                                  </p:childTnLst>
                                </p:cTn>
                              </p:par>
                            </p:childTnLst>
                          </p:cTn>
                        </p:par>
                        <p:par>
                          <p:cTn id="225" fill="hold">
                            <p:stCondLst>
                              <p:cond delay="2200"/>
                            </p:stCondLst>
                            <p:childTnLst>
                              <p:par>
                                <p:cTn id="226" presetID="10" presetClass="entr" presetSubtype="0" fill="hold" nodeType="afterEffect">
                                  <p:stCondLst>
                                    <p:cond delay="0"/>
                                  </p:stCondLst>
                                  <p:childTnLst>
                                    <p:set>
                                      <p:cBhvr>
                                        <p:cTn id="227" dur="1" fill="hold">
                                          <p:stCondLst>
                                            <p:cond delay="0"/>
                                          </p:stCondLst>
                                        </p:cTn>
                                        <p:tgtEl>
                                          <p:spTgt spid="2604"/>
                                        </p:tgtEl>
                                        <p:attrNameLst>
                                          <p:attrName>style.visibility</p:attrName>
                                        </p:attrNameLst>
                                      </p:cBhvr>
                                      <p:to>
                                        <p:strVal val="visible"/>
                                      </p:to>
                                    </p:set>
                                    <p:animEffect transition="in" filter="fade">
                                      <p:cBhvr>
                                        <p:cTn id="228" dur="50"/>
                                        <p:tgtEl>
                                          <p:spTgt spid="2604"/>
                                        </p:tgtEl>
                                      </p:cBhvr>
                                    </p:animEffect>
                                  </p:childTnLst>
                                </p:cTn>
                              </p:par>
                              <p:par>
                                <p:cTn id="229" presetID="1" presetClass="exit" presetSubtype="0" fill="hold" nodeType="withEffect">
                                  <p:stCondLst>
                                    <p:cond delay="0"/>
                                  </p:stCondLst>
                                  <p:childTnLst>
                                    <p:set>
                                      <p:cBhvr>
                                        <p:cTn id="230" dur="1" fill="hold">
                                          <p:stCondLst>
                                            <p:cond delay="0"/>
                                          </p:stCondLst>
                                        </p:cTn>
                                        <p:tgtEl>
                                          <p:spTgt spid="2532"/>
                                        </p:tgtEl>
                                        <p:attrNameLst>
                                          <p:attrName>style.visibility</p:attrName>
                                        </p:attrNameLst>
                                      </p:cBhvr>
                                      <p:to>
                                        <p:strVal val="hidden"/>
                                      </p:to>
                                    </p:set>
                                  </p:childTnLst>
                                </p:cTn>
                              </p:par>
                            </p:childTnLst>
                          </p:cTn>
                        </p:par>
                        <p:par>
                          <p:cTn id="231" fill="hold">
                            <p:stCondLst>
                              <p:cond delay="2250"/>
                            </p:stCondLst>
                            <p:childTnLst>
                              <p:par>
                                <p:cTn id="232" presetID="10" presetClass="entr" presetSubtype="0" fill="hold" nodeType="afterEffect">
                                  <p:stCondLst>
                                    <p:cond delay="0"/>
                                  </p:stCondLst>
                                  <p:childTnLst>
                                    <p:set>
                                      <p:cBhvr>
                                        <p:cTn id="233" dur="1" fill="hold">
                                          <p:stCondLst>
                                            <p:cond delay="0"/>
                                          </p:stCondLst>
                                        </p:cTn>
                                        <p:tgtEl>
                                          <p:spTgt spid="2538"/>
                                        </p:tgtEl>
                                        <p:attrNameLst>
                                          <p:attrName>style.visibility</p:attrName>
                                        </p:attrNameLst>
                                      </p:cBhvr>
                                      <p:to>
                                        <p:strVal val="visible"/>
                                      </p:to>
                                    </p:set>
                                    <p:animEffect transition="in" filter="fade">
                                      <p:cBhvr>
                                        <p:cTn id="234" dur="50"/>
                                        <p:tgtEl>
                                          <p:spTgt spid="2538"/>
                                        </p:tgtEl>
                                      </p:cBhvr>
                                    </p:animEffect>
                                  </p:childTnLst>
                                </p:cTn>
                              </p:par>
                              <p:par>
                                <p:cTn id="235" presetID="1" presetClass="exit" presetSubtype="0" fill="hold" nodeType="withEffect">
                                  <p:stCondLst>
                                    <p:cond delay="0"/>
                                  </p:stCondLst>
                                  <p:childTnLst>
                                    <p:set>
                                      <p:cBhvr>
                                        <p:cTn id="236" dur="1" fill="hold">
                                          <p:stCondLst>
                                            <p:cond delay="0"/>
                                          </p:stCondLst>
                                        </p:cTn>
                                        <p:tgtEl>
                                          <p:spTgt spid="2604"/>
                                        </p:tgtEl>
                                        <p:attrNameLst>
                                          <p:attrName>style.visibility</p:attrName>
                                        </p:attrNameLst>
                                      </p:cBhvr>
                                      <p:to>
                                        <p:strVal val="hidden"/>
                                      </p:to>
                                    </p:set>
                                  </p:childTnLst>
                                </p:cTn>
                              </p:par>
                            </p:childTnLst>
                          </p:cTn>
                        </p:par>
                        <p:par>
                          <p:cTn id="237" fill="hold">
                            <p:stCondLst>
                              <p:cond delay="2300"/>
                            </p:stCondLst>
                            <p:childTnLst>
                              <p:par>
                                <p:cTn id="238" presetID="10" presetClass="entr" presetSubtype="0" fill="hold" nodeType="afterEffect">
                                  <p:stCondLst>
                                    <p:cond delay="0"/>
                                  </p:stCondLst>
                                  <p:childTnLst>
                                    <p:set>
                                      <p:cBhvr>
                                        <p:cTn id="239" dur="1" fill="hold">
                                          <p:stCondLst>
                                            <p:cond delay="0"/>
                                          </p:stCondLst>
                                        </p:cTn>
                                        <p:tgtEl>
                                          <p:spTgt spid="2610"/>
                                        </p:tgtEl>
                                        <p:attrNameLst>
                                          <p:attrName>style.visibility</p:attrName>
                                        </p:attrNameLst>
                                      </p:cBhvr>
                                      <p:to>
                                        <p:strVal val="visible"/>
                                      </p:to>
                                    </p:set>
                                    <p:animEffect transition="in" filter="fade">
                                      <p:cBhvr>
                                        <p:cTn id="240" dur="50"/>
                                        <p:tgtEl>
                                          <p:spTgt spid="2610"/>
                                        </p:tgtEl>
                                      </p:cBhvr>
                                    </p:animEffect>
                                  </p:childTnLst>
                                </p:cTn>
                              </p:par>
                              <p:par>
                                <p:cTn id="241" presetID="1" presetClass="exit" presetSubtype="0" fill="hold" nodeType="withEffect">
                                  <p:stCondLst>
                                    <p:cond delay="0"/>
                                  </p:stCondLst>
                                  <p:childTnLst>
                                    <p:set>
                                      <p:cBhvr>
                                        <p:cTn id="242" dur="1" fill="hold">
                                          <p:stCondLst>
                                            <p:cond delay="0"/>
                                          </p:stCondLst>
                                        </p:cTn>
                                        <p:tgtEl>
                                          <p:spTgt spid="2538"/>
                                        </p:tgtEl>
                                        <p:attrNameLst>
                                          <p:attrName>style.visibility</p:attrName>
                                        </p:attrNameLst>
                                      </p:cBhvr>
                                      <p:to>
                                        <p:strVal val="hidden"/>
                                      </p:to>
                                    </p:set>
                                  </p:childTnLst>
                                </p:cTn>
                              </p:par>
                            </p:childTnLst>
                          </p:cTn>
                        </p:par>
                        <p:par>
                          <p:cTn id="243" fill="hold">
                            <p:stCondLst>
                              <p:cond delay="2350"/>
                            </p:stCondLst>
                            <p:childTnLst>
                              <p:par>
                                <p:cTn id="244" presetID="10" presetClass="entr" presetSubtype="0" fill="hold" nodeType="afterEffect">
                                  <p:stCondLst>
                                    <p:cond delay="0"/>
                                  </p:stCondLst>
                                  <p:childTnLst>
                                    <p:set>
                                      <p:cBhvr>
                                        <p:cTn id="245" dur="1" fill="hold">
                                          <p:stCondLst>
                                            <p:cond delay="0"/>
                                          </p:stCondLst>
                                        </p:cTn>
                                        <p:tgtEl>
                                          <p:spTgt spid="2544"/>
                                        </p:tgtEl>
                                        <p:attrNameLst>
                                          <p:attrName>style.visibility</p:attrName>
                                        </p:attrNameLst>
                                      </p:cBhvr>
                                      <p:to>
                                        <p:strVal val="visible"/>
                                      </p:to>
                                    </p:set>
                                    <p:animEffect transition="in" filter="fade">
                                      <p:cBhvr>
                                        <p:cTn id="246" dur="50"/>
                                        <p:tgtEl>
                                          <p:spTgt spid="2544"/>
                                        </p:tgtEl>
                                      </p:cBhvr>
                                    </p:animEffect>
                                  </p:childTnLst>
                                </p:cTn>
                              </p:par>
                              <p:par>
                                <p:cTn id="247" presetID="1" presetClass="exit" presetSubtype="0" fill="hold" nodeType="withEffect">
                                  <p:stCondLst>
                                    <p:cond delay="0"/>
                                  </p:stCondLst>
                                  <p:childTnLst>
                                    <p:set>
                                      <p:cBhvr>
                                        <p:cTn id="248" dur="1" fill="hold">
                                          <p:stCondLst>
                                            <p:cond delay="0"/>
                                          </p:stCondLst>
                                        </p:cTn>
                                        <p:tgtEl>
                                          <p:spTgt spid="2610"/>
                                        </p:tgtEl>
                                        <p:attrNameLst>
                                          <p:attrName>style.visibility</p:attrName>
                                        </p:attrNameLst>
                                      </p:cBhvr>
                                      <p:to>
                                        <p:strVal val="hidden"/>
                                      </p:to>
                                    </p:set>
                                  </p:childTnLst>
                                </p:cTn>
                              </p:par>
                            </p:childTnLst>
                          </p:cTn>
                        </p:par>
                        <p:par>
                          <p:cTn id="249" fill="hold">
                            <p:stCondLst>
                              <p:cond delay="2400"/>
                            </p:stCondLst>
                            <p:childTnLst>
                              <p:par>
                                <p:cTn id="250" presetID="10" presetClass="entr" presetSubtype="0" fill="hold" nodeType="afterEffect">
                                  <p:stCondLst>
                                    <p:cond delay="0"/>
                                  </p:stCondLst>
                                  <p:childTnLst>
                                    <p:set>
                                      <p:cBhvr>
                                        <p:cTn id="251" dur="1" fill="hold">
                                          <p:stCondLst>
                                            <p:cond delay="0"/>
                                          </p:stCondLst>
                                        </p:cTn>
                                        <p:tgtEl>
                                          <p:spTgt spid="2616"/>
                                        </p:tgtEl>
                                        <p:attrNameLst>
                                          <p:attrName>style.visibility</p:attrName>
                                        </p:attrNameLst>
                                      </p:cBhvr>
                                      <p:to>
                                        <p:strVal val="visible"/>
                                      </p:to>
                                    </p:set>
                                    <p:animEffect transition="in" filter="fade">
                                      <p:cBhvr>
                                        <p:cTn id="252" dur="50"/>
                                        <p:tgtEl>
                                          <p:spTgt spid="2616"/>
                                        </p:tgtEl>
                                      </p:cBhvr>
                                    </p:animEffect>
                                  </p:childTnLst>
                                </p:cTn>
                              </p:par>
                              <p:par>
                                <p:cTn id="253" presetID="1" presetClass="exit" presetSubtype="0" fill="hold" nodeType="withEffect">
                                  <p:stCondLst>
                                    <p:cond delay="0"/>
                                  </p:stCondLst>
                                  <p:childTnLst>
                                    <p:set>
                                      <p:cBhvr>
                                        <p:cTn id="254" dur="1" fill="hold">
                                          <p:stCondLst>
                                            <p:cond delay="0"/>
                                          </p:stCondLst>
                                        </p:cTn>
                                        <p:tgtEl>
                                          <p:spTgt spid="2544"/>
                                        </p:tgtEl>
                                        <p:attrNameLst>
                                          <p:attrName>style.visibility</p:attrName>
                                        </p:attrNameLst>
                                      </p:cBhvr>
                                      <p:to>
                                        <p:strVal val="hidden"/>
                                      </p:to>
                                    </p:set>
                                  </p:childTnLst>
                                </p:cTn>
                              </p:par>
                            </p:childTnLst>
                          </p:cTn>
                        </p:par>
                        <p:par>
                          <p:cTn id="255" fill="hold">
                            <p:stCondLst>
                              <p:cond delay="2450"/>
                            </p:stCondLst>
                            <p:childTnLst>
                              <p:par>
                                <p:cTn id="256" presetID="10" presetClass="entr" presetSubtype="0" fill="hold" nodeType="afterEffect">
                                  <p:stCondLst>
                                    <p:cond delay="0"/>
                                  </p:stCondLst>
                                  <p:childTnLst>
                                    <p:set>
                                      <p:cBhvr>
                                        <p:cTn id="257" dur="1" fill="hold">
                                          <p:stCondLst>
                                            <p:cond delay="0"/>
                                          </p:stCondLst>
                                        </p:cTn>
                                        <p:tgtEl>
                                          <p:spTgt spid="2550"/>
                                        </p:tgtEl>
                                        <p:attrNameLst>
                                          <p:attrName>style.visibility</p:attrName>
                                        </p:attrNameLst>
                                      </p:cBhvr>
                                      <p:to>
                                        <p:strVal val="visible"/>
                                      </p:to>
                                    </p:set>
                                    <p:animEffect transition="in" filter="fade">
                                      <p:cBhvr>
                                        <p:cTn id="258" dur="50"/>
                                        <p:tgtEl>
                                          <p:spTgt spid="2550"/>
                                        </p:tgtEl>
                                      </p:cBhvr>
                                    </p:animEffect>
                                  </p:childTnLst>
                                </p:cTn>
                              </p:par>
                              <p:par>
                                <p:cTn id="259" presetID="1" presetClass="exit" presetSubtype="0" fill="hold" nodeType="withEffect">
                                  <p:stCondLst>
                                    <p:cond delay="0"/>
                                  </p:stCondLst>
                                  <p:childTnLst>
                                    <p:set>
                                      <p:cBhvr>
                                        <p:cTn id="260" dur="1" fill="hold">
                                          <p:stCondLst>
                                            <p:cond delay="0"/>
                                          </p:stCondLst>
                                        </p:cTn>
                                        <p:tgtEl>
                                          <p:spTgt spid="2616"/>
                                        </p:tgtEl>
                                        <p:attrNameLst>
                                          <p:attrName>style.visibility</p:attrName>
                                        </p:attrNameLst>
                                      </p:cBhvr>
                                      <p:to>
                                        <p:strVal val="hidden"/>
                                      </p:to>
                                    </p:set>
                                  </p:childTnLst>
                                </p:cTn>
                              </p:par>
                            </p:childTnLst>
                          </p:cTn>
                        </p:par>
                        <p:par>
                          <p:cTn id="261" fill="hold">
                            <p:stCondLst>
                              <p:cond delay="2500"/>
                            </p:stCondLst>
                            <p:childTnLst>
                              <p:par>
                                <p:cTn id="262" presetID="10" presetClass="entr" presetSubtype="0" fill="hold" nodeType="afterEffect">
                                  <p:stCondLst>
                                    <p:cond delay="0"/>
                                  </p:stCondLst>
                                  <p:childTnLst>
                                    <p:set>
                                      <p:cBhvr>
                                        <p:cTn id="263" dur="1" fill="hold">
                                          <p:stCondLst>
                                            <p:cond delay="0"/>
                                          </p:stCondLst>
                                        </p:cTn>
                                        <p:tgtEl>
                                          <p:spTgt spid="2622"/>
                                        </p:tgtEl>
                                        <p:attrNameLst>
                                          <p:attrName>style.visibility</p:attrName>
                                        </p:attrNameLst>
                                      </p:cBhvr>
                                      <p:to>
                                        <p:strVal val="visible"/>
                                      </p:to>
                                    </p:set>
                                    <p:animEffect transition="in" filter="fade">
                                      <p:cBhvr>
                                        <p:cTn id="264" dur="50"/>
                                        <p:tgtEl>
                                          <p:spTgt spid="2622"/>
                                        </p:tgtEl>
                                      </p:cBhvr>
                                    </p:animEffect>
                                  </p:childTnLst>
                                </p:cTn>
                              </p:par>
                              <p:par>
                                <p:cTn id="265" presetID="1" presetClass="exit" presetSubtype="0" fill="hold" nodeType="withEffect">
                                  <p:stCondLst>
                                    <p:cond delay="0"/>
                                  </p:stCondLst>
                                  <p:childTnLst>
                                    <p:set>
                                      <p:cBhvr>
                                        <p:cTn id="266" dur="1" fill="hold">
                                          <p:stCondLst>
                                            <p:cond delay="0"/>
                                          </p:stCondLst>
                                        </p:cTn>
                                        <p:tgtEl>
                                          <p:spTgt spid="2550"/>
                                        </p:tgtEl>
                                        <p:attrNameLst>
                                          <p:attrName>style.visibility</p:attrName>
                                        </p:attrNameLst>
                                      </p:cBhvr>
                                      <p:to>
                                        <p:strVal val="hidden"/>
                                      </p:to>
                                    </p:set>
                                  </p:childTnLst>
                                </p:cTn>
                              </p:par>
                            </p:childTnLst>
                          </p:cTn>
                        </p:par>
                        <p:par>
                          <p:cTn id="267" fill="hold">
                            <p:stCondLst>
                              <p:cond delay="2550"/>
                            </p:stCondLst>
                            <p:childTnLst>
                              <p:par>
                                <p:cTn id="268" presetID="10" presetClass="entr" presetSubtype="0" fill="hold" nodeType="afterEffect">
                                  <p:stCondLst>
                                    <p:cond delay="0"/>
                                  </p:stCondLst>
                                  <p:childTnLst>
                                    <p:set>
                                      <p:cBhvr>
                                        <p:cTn id="269" dur="1" fill="hold">
                                          <p:stCondLst>
                                            <p:cond delay="0"/>
                                          </p:stCondLst>
                                        </p:cTn>
                                        <p:tgtEl>
                                          <p:spTgt spid="2556"/>
                                        </p:tgtEl>
                                        <p:attrNameLst>
                                          <p:attrName>style.visibility</p:attrName>
                                        </p:attrNameLst>
                                      </p:cBhvr>
                                      <p:to>
                                        <p:strVal val="visible"/>
                                      </p:to>
                                    </p:set>
                                    <p:animEffect transition="in" filter="fade">
                                      <p:cBhvr>
                                        <p:cTn id="270" dur="50"/>
                                        <p:tgtEl>
                                          <p:spTgt spid="2556"/>
                                        </p:tgtEl>
                                      </p:cBhvr>
                                    </p:animEffect>
                                  </p:childTnLst>
                                </p:cTn>
                              </p:par>
                              <p:par>
                                <p:cTn id="271" presetID="1" presetClass="exit" presetSubtype="0" fill="hold" nodeType="withEffect">
                                  <p:stCondLst>
                                    <p:cond delay="0"/>
                                  </p:stCondLst>
                                  <p:childTnLst>
                                    <p:set>
                                      <p:cBhvr>
                                        <p:cTn id="272" dur="1" fill="hold">
                                          <p:stCondLst>
                                            <p:cond delay="0"/>
                                          </p:stCondLst>
                                        </p:cTn>
                                        <p:tgtEl>
                                          <p:spTgt spid="2622"/>
                                        </p:tgtEl>
                                        <p:attrNameLst>
                                          <p:attrName>style.visibility</p:attrName>
                                        </p:attrNameLst>
                                      </p:cBhvr>
                                      <p:to>
                                        <p:strVal val="hidden"/>
                                      </p:to>
                                    </p:set>
                                  </p:childTnLst>
                                </p:cTn>
                              </p:par>
                            </p:childTnLst>
                          </p:cTn>
                        </p:par>
                        <p:par>
                          <p:cTn id="273" fill="hold">
                            <p:stCondLst>
                              <p:cond delay="2600"/>
                            </p:stCondLst>
                            <p:childTnLst>
                              <p:par>
                                <p:cTn id="274" presetID="10" presetClass="entr" presetSubtype="0" fill="hold" nodeType="afterEffect">
                                  <p:stCondLst>
                                    <p:cond delay="0"/>
                                  </p:stCondLst>
                                  <p:childTnLst>
                                    <p:set>
                                      <p:cBhvr>
                                        <p:cTn id="275" dur="1" fill="hold">
                                          <p:stCondLst>
                                            <p:cond delay="0"/>
                                          </p:stCondLst>
                                        </p:cTn>
                                        <p:tgtEl>
                                          <p:spTgt spid="2628"/>
                                        </p:tgtEl>
                                        <p:attrNameLst>
                                          <p:attrName>style.visibility</p:attrName>
                                        </p:attrNameLst>
                                      </p:cBhvr>
                                      <p:to>
                                        <p:strVal val="visible"/>
                                      </p:to>
                                    </p:set>
                                    <p:animEffect transition="in" filter="fade">
                                      <p:cBhvr>
                                        <p:cTn id="276" dur="50"/>
                                        <p:tgtEl>
                                          <p:spTgt spid="2628"/>
                                        </p:tgtEl>
                                      </p:cBhvr>
                                    </p:animEffect>
                                  </p:childTnLst>
                                </p:cTn>
                              </p:par>
                              <p:par>
                                <p:cTn id="277" presetID="1" presetClass="exit" presetSubtype="0" fill="hold" nodeType="withEffect">
                                  <p:stCondLst>
                                    <p:cond delay="0"/>
                                  </p:stCondLst>
                                  <p:childTnLst>
                                    <p:set>
                                      <p:cBhvr>
                                        <p:cTn id="278" dur="1" fill="hold">
                                          <p:stCondLst>
                                            <p:cond delay="0"/>
                                          </p:stCondLst>
                                        </p:cTn>
                                        <p:tgtEl>
                                          <p:spTgt spid="2556"/>
                                        </p:tgtEl>
                                        <p:attrNameLst>
                                          <p:attrName>style.visibility</p:attrName>
                                        </p:attrNameLst>
                                      </p:cBhvr>
                                      <p:to>
                                        <p:strVal val="hidden"/>
                                      </p:to>
                                    </p:set>
                                  </p:childTnLst>
                                </p:cTn>
                              </p:par>
                            </p:childTnLst>
                          </p:cTn>
                        </p:par>
                        <p:par>
                          <p:cTn id="279" fill="hold">
                            <p:stCondLst>
                              <p:cond delay="2650"/>
                            </p:stCondLst>
                            <p:childTnLst>
                              <p:par>
                                <p:cTn id="280" presetID="10" presetClass="entr" presetSubtype="0" fill="hold" nodeType="afterEffect">
                                  <p:stCondLst>
                                    <p:cond delay="0"/>
                                  </p:stCondLst>
                                  <p:childTnLst>
                                    <p:set>
                                      <p:cBhvr>
                                        <p:cTn id="281" dur="1" fill="hold">
                                          <p:stCondLst>
                                            <p:cond delay="0"/>
                                          </p:stCondLst>
                                        </p:cTn>
                                        <p:tgtEl>
                                          <p:spTgt spid="2562"/>
                                        </p:tgtEl>
                                        <p:attrNameLst>
                                          <p:attrName>style.visibility</p:attrName>
                                        </p:attrNameLst>
                                      </p:cBhvr>
                                      <p:to>
                                        <p:strVal val="visible"/>
                                      </p:to>
                                    </p:set>
                                    <p:animEffect transition="in" filter="fade">
                                      <p:cBhvr>
                                        <p:cTn id="282" dur="50"/>
                                        <p:tgtEl>
                                          <p:spTgt spid="2562"/>
                                        </p:tgtEl>
                                      </p:cBhvr>
                                    </p:animEffect>
                                  </p:childTnLst>
                                </p:cTn>
                              </p:par>
                              <p:par>
                                <p:cTn id="283" presetID="1" presetClass="exit" presetSubtype="0" fill="hold" nodeType="withEffect">
                                  <p:stCondLst>
                                    <p:cond delay="0"/>
                                  </p:stCondLst>
                                  <p:childTnLst>
                                    <p:set>
                                      <p:cBhvr>
                                        <p:cTn id="284" dur="1" fill="hold">
                                          <p:stCondLst>
                                            <p:cond delay="0"/>
                                          </p:stCondLst>
                                        </p:cTn>
                                        <p:tgtEl>
                                          <p:spTgt spid="2628"/>
                                        </p:tgtEl>
                                        <p:attrNameLst>
                                          <p:attrName>style.visibility</p:attrName>
                                        </p:attrNameLst>
                                      </p:cBhvr>
                                      <p:to>
                                        <p:strVal val="hidden"/>
                                      </p:to>
                                    </p:set>
                                  </p:childTnLst>
                                </p:cTn>
                              </p:par>
                            </p:childTnLst>
                          </p:cTn>
                        </p:par>
                        <p:par>
                          <p:cTn id="285" fill="hold">
                            <p:stCondLst>
                              <p:cond delay="2700"/>
                            </p:stCondLst>
                            <p:childTnLst>
                              <p:par>
                                <p:cTn id="286" presetID="10" presetClass="entr" presetSubtype="0" fill="hold" nodeType="afterEffect">
                                  <p:stCondLst>
                                    <p:cond delay="0"/>
                                  </p:stCondLst>
                                  <p:childTnLst>
                                    <p:set>
                                      <p:cBhvr>
                                        <p:cTn id="287" dur="1" fill="hold">
                                          <p:stCondLst>
                                            <p:cond delay="0"/>
                                          </p:stCondLst>
                                        </p:cTn>
                                        <p:tgtEl>
                                          <p:spTgt spid="2634"/>
                                        </p:tgtEl>
                                        <p:attrNameLst>
                                          <p:attrName>style.visibility</p:attrName>
                                        </p:attrNameLst>
                                      </p:cBhvr>
                                      <p:to>
                                        <p:strVal val="visible"/>
                                      </p:to>
                                    </p:set>
                                    <p:animEffect transition="in" filter="fade">
                                      <p:cBhvr>
                                        <p:cTn id="288" dur="50"/>
                                        <p:tgtEl>
                                          <p:spTgt spid="2634"/>
                                        </p:tgtEl>
                                      </p:cBhvr>
                                    </p:animEffect>
                                  </p:childTnLst>
                                </p:cTn>
                              </p:par>
                              <p:par>
                                <p:cTn id="289" presetID="1" presetClass="exit" presetSubtype="0" fill="hold" nodeType="withEffect">
                                  <p:stCondLst>
                                    <p:cond delay="0"/>
                                  </p:stCondLst>
                                  <p:childTnLst>
                                    <p:set>
                                      <p:cBhvr>
                                        <p:cTn id="290" dur="1" fill="hold">
                                          <p:stCondLst>
                                            <p:cond delay="0"/>
                                          </p:stCondLst>
                                        </p:cTn>
                                        <p:tgtEl>
                                          <p:spTgt spid="2562"/>
                                        </p:tgtEl>
                                        <p:attrNameLst>
                                          <p:attrName>style.visibility</p:attrName>
                                        </p:attrNameLst>
                                      </p:cBhvr>
                                      <p:to>
                                        <p:strVal val="hidden"/>
                                      </p:to>
                                    </p:set>
                                  </p:childTnLst>
                                </p:cTn>
                              </p:par>
                            </p:childTnLst>
                          </p:cTn>
                        </p:par>
                        <p:par>
                          <p:cTn id="291" fill="hold">
                            <p:stCondLst>
                              <p:cond delay="2750"/>
                            </p:stCondLst>
                            <p:childTnLst>
                              <p:par>
                                <p:cTn id="292" presetID="10" presetClass="entr" presetSubtype="0" fill="hold" nodeType="afterEffect">
                                  <p:stCondLst>
                                    <p:cond delay="0"/>
                                  </p:stCondLst>
                                  <p:childTnLst>
                                    <p:set>
                                      <p:cBhvr>
                                        <p:cTn id="293" dur="1" fill="hold">
                                          <p:stCondLst>
                                            <p:cond delay="0"/>
                                          </p:stCondLst>
                                        </p:cTn>
                                        <p:tgtEl>
                                          <p:spTgt spid="2568"/>
                                        </p:tgtEl>
                                        <p:attrNameLst>
                                          <p:attrName>style.visibility</p:attrName>
                                        </p:attrNameLst>
                                      </p:cBhvr>
                                      <p:to>
                                        <p:strVal val="visible"/>
                                      </p:to>
                                    </p:set>
                                    <p:animEffect transition="in" filter="fade">
                                      <p:cBhvr>
                                        <p:cTn id="294" dur="50"/>
                                        <p:tgtEl>
                                          <p:spTgt spid="2568"/>
                                        </p:tgtEl>
                                      </p:cBhvr>
                                    </p:animEffect>
                                  </p:childTnLst>
                                </p:cTn>
                              </p:par>
                              <p:par>
                                <p:cTn id="295" presetID="1" presetClass="exit" presetSubtype="0" fill="hold" nodeType="withEffect">
                                  <p:stCondLst>
                                    <p:cond delay="0"/>
                                  </p:stCondLst>
                                  <p:childTnLst>
                                    <p:set>
                                      <p:cBhvr>
                                        <p:cTn id="296" dur="1" fill="hold">
                                          <p:stCondLst>
                                            <p:cond delay="0"/>
                                          </p:stCondLst>
                                        </p:cTn>
                                        <p:tgtEl>
                                          <p:spTgt spid="2634"/>
                                        </p:tgtEl>
                                        <p:attrNameLst>
                                          <p:attrName>style.visibility</p:attrName>
                                        </p:attrNameLst>
                                      </p:cBhvr>
                                      <p:to>
                                        <p:strVal val="hidden"/>
                                      </p:to>
                                    </p:set>
                                  </p:childTnLst>
                                </p:cTn>
                              </p:par>
                            </p:childTnLst>
                          </p:cTn>
                        </p:par>
                        <p:par>
                          <p:cTn id="297" fill="hold">
                            <p:stCondLst>
                              <p:cond delay="2800"/>
                            </p:stCondLst>
                            <p:childTnLst>
                              <p:par>
                                <p:cTn id="298" presetID="10" presetClass="entr" presetSubtype="0" fill="hold" nodeType="afterEffect">
                                  <p:stCondLst>
                                    <p:cond delay="0"/>
                                  </p:stCondLst>
                                  <p:childTnLst>
                                    <p:set>
                                      <p:cBhvr>
                                        <p:cTn id="299" dur="1" fill="hold">
                                          <p:stCondLst>
                                            <p:cond delay="0"/>
                                          </p:stCondLst>
                                        </p:cTn>
                                        <p:tgtEl>
                                          <p:spTgt spid="2640"/>
                                        </p:tgtEl>
                                        <p:attrNameLst>
                                          <p:attrName>style.visibility</p:attrName>
                                        </p:attrNameLst>
                                      </p:cBhvr>
                                      <p:to>
                                        <p:strVal val="visible"/>
                                      </p:to>
                                    </p:set>
                                    <p:animEffect transition="in" filter="fade">
                                      <p:cBhvr>
                                        <p:cTn id="300" dur="50"/>
                                        <p:tgtEl>
                                          <p:spTgt spid="2640"/>
                                        </p:tgtEl>
                                      </p:cBhvr>
                                    </p:animEffect>
                                  </p:childTnLst>
                                </p:cTn>
                              </p:par>
                              <p:par>
                                <p:cTn id="301" presetID="1" presetClass="exit" presetSubtype="0" fill="hold" nodeType="withEffect">
                                  <p:stCondLst>
                                    <p:cond delay="0"/>
                                  </p:stCondLst>
                                  <p:childTnLst>
                                    <p:set>
                                      <p:cBhvr>
                                        <p:cTn id="302" dur="1" fill="hold">
                                          <p:stCondLst>
                                            <p:cond delay="0"/>
                                          </p:stCondLst>
                                        </p:cTn>
                                        <p:tgtEl>
                                          <p:spTgt spid="2568"/>
                                        </p:tgtEl>
                                        <p:attrNameLst>
                                          <p:attrName>style.visibility</p:attrName>
                                        </p:attrNameLst>
                                      </p:cBhvr>
                                      <p:to>
                                        <p:strVal val="hidden"/>
                                      </p:to>
                                    </p:set>
                                  </p:childTnLst>
                                </p:cTn>
                              </p:par>
                            </p:childTnLst>
                          </p:cTn>
                        </p:par>
                        <p:par>
                          <p:cTn id="303" fill="hold">
                            <p:stCondLst>
                              <p:cond delay="2850"/>
                            </p:stCondLst>
                            <p:childTnLst>
                              <p:par>
                                <p:cTn id="304" presetID="10" presetClass="entr" presetSubtype="0" fill="hold" nodeType="afterEffect">
                                  <p:stCondLst>
                                    <p:cond delay="0"/>
                                  </p:stCondLst>
                                  <p:childTnLst>
                                    <p:set>
                                      <p:cBhvr>
                                        <p:cTn id="305" dur="1" fill="hold">
                                          <p:stCondLst>
                                            <p:cond delay="0"/>
                                          </p:stCondLst>
                                        </p:cTn>
                                        <p:tgtEl>
                                          <p:spTgt spid="2574"/>
                                        </p:tgtEl>
                                        <p:attrNameLst>
                                          <p:attrName>style.visibility</p:attrName>
                                        </p:attrNameLst>
                                      </p:cBhvr>
                                      <p:to>
                                        <p:strVal val="visible"/>
                                      </p:to>
                                    </p:set>
                                    <p:animEffect transition="in" filter="fade">
                                      <p:cBhvr>
                                        <p:cTn id="306" dur="50"/>
                                        <p:tgtEl>
                                          <p:spTgt spid="2574"/>
                                        </p:tgtEl>
                                      </p:cBhvr>
                                    </p:animEffect>
                                  </p:childTnLst>
                                </p:cTn>
                              </p:par>
                              <p:par>
                                <p:cTn id="307" presetID="1" presetClass="exit" presetSubtype="0" fill="hold" nodeType="withEffect">
                                  <p:stCondLst>
                                    <p:cond delay="0"/>
                                  </p:stCondLst>
                                  <p:childTnLst>
                                    <p:set>
                                      <p:cBhvr>
                                        <p:cTn id="308" dur="1" fill="hold">
                                          <p:stCondLst>
                                            <p:cond delay="0"/>
                                          </p:stCondLst>
                                        </p:cTn>
                                        <p:tgtEl>
                                          <p:spTgt spid="2640"/>
                                        </p:tgtEl>
                                        <p:attrNameLst>
                                          <p:attrName>style.visibility</p:attrName>
                                        </p:attrNameLst>
                                      </p:cBhvr>
                                      <p:to>
                                        <p:strVal val="hidden"/>
                                      </p:to>
                                    </p:set>
                                  </p:childTnLst>
                                </p:cTn>
                              </p:par>
                            </p:childTnLst>
                          </p:cTn>
                        </p:par>
                        <p:par>
                          <p:cTn id="309" fill="hold">
                            <p:stCondLst>
                              <p:cond delay="2900"/>
                            </p:stCondLst>
                            <p:childTnLst>
                              <p:par>
                                <p:cTn id="310" presetID="10" presetClass="entr" presetSubtype="0" fill="hold" nodeType="afterEffect">
                                  <p:stCondLst>
                                    <p:cond delay="0"/>
                                  </p:stCondLst>
                                  <p:childTnLst>
                                    <p:set>
                                      <p:cBhvr>
                                        <p:cTn id="311" dur="1" fill="hold">
                                          <p:stCondLst>
                                            <p:cond delay="0"/>
                                          </p:stCondLst>
                                        </p:cTn>
                                        <p:tgtEl>
                                          <p:spTgt spid="2214"/>
                                        </p:tgtEl>
                                        <p:attrNameLst>
                                          <p:attrName>style.visibility</p:attrName>
                                        </p:attrNameLst>
                                      </p:cBhvr>
                                      <p:to>
                                        <p:strVal val="visible"/>
                                      </p:to>
                                    </p:set>
                                    <p:animEffect transition="in" filter="fade">
                                      <p:cBhvr>
                                        <p:cTn id="312" dur="50"/>
                                        <p:tgtEl>
                                          <p:spTgt spid="2214"/>
                                        </p:tgtEl>
                                      </p:cBhvr>
                                    </p:animEffect>
                                  </p:childTnLst>
                                </p:cTn>
                              </p:par>
                              <p:par>
                                <p:cTn id="313" presetID="1" presetClass="exit" presetSubtype="0" fill="hold" nodeType="withEffect">
                                  <p:stCondLst>
                                    <p:cond delay="0"/>
                                  </p:stCondLst>
                                  <p:childTnLst>
                                    <p:set>
                                      <p:cBhvr>
                                        <p:cTn id="314" dur="1" fill="hold">
                                          <p:stCondLst>
                                            <p:cond delay="0"/>
                                          </p:stCondLst>
                                        </p:cTn>
                                        <p:tgtEl>
                                          <p:spTgt spid="2574"/>
                                        </p:tgtEl>
                                        <p:attrNameLst>
                                          <p:attrName>style.visibility</p:attrName>
                                        </p:attrNameLst>
                                      </p:cBhvr>
                                      <p:to>
                                        <p:strVal val="hidden"/>
                                      </p:to>
                                    </p:set>
                                  </p:childTnLst>
                                </p:cTn>
                              </p:par>
                            </p:childTnLst>
                          </p:cTn>
                        </p:par>
                        <p:par>
                          <p:cTn id="315" fill="hold">
                            <p:stCondLst>
                              <p:cond delay="2950"/>
                            </p:stCondLst>
                            <p:childTnLst>
                              <p:par>
                                <p:cTn id="316" presetID="10" presetClass="entr" presetSubtype="0" fill="hold" nodeType="afterEffect">
                                  <p:stCondLst>
                                    <p:cond delay="0"/>
                                  </p:stCondLst>
                                  <p:childTnLst>
                                    <p:set>
                                      <p:cBhvr>
                                        <p:cTn id="317" dur="1" fill="hold">
                                          <p:stCondLst>
                                            <p:cond delay="0"/>
                                          </p:stCondLst>
                                        </p:cTn>
                                        <p:tgtEl>
                                          <p:spTgt spid="2094"/>
                                        </p:tgtEl>
                                        <p:attrNameLst>
                                          <p:attrName>style.visibility</p:attrName>
                                        </p:attrNameLst>
                                      </p:cBhvr>
                                      <p:to>
                                        <p:strVal val="visible"/>
                                      </p:to>
                                    </p:set>
                                    <p:animEffect transition="in" filter="fade">
                                      <p:cBhvr>
                                        <p:cTn id="318" dur="50"/>
                                        <p:tgtEl>
                                          <p:spTgt spid="2094"/>
                                        </p:tgtEl>
                                      </p:cBhvr>
                                    </p:animEffect>
                                  </p:childTnLst>
                                </p:cTn>
                              </p:par>
                              <p:par>
                                <p:cTn id="319" presetID="1" presetClass="exit" presetSubtype="0" fill="hold" nodeType="withEffect">
                                  <p:stCondLst>
                                    <p:cond delay="0"/>
                                  </p:stCondLst>
                                  <p:childTnLst>
                                    <p:set>
                                      <p:cBhvr>
                                        <p:cTn id="320" dur="1" fill="hold">
                                          <p:stCondLst>
                                            <p:cond delay="0"/>
                                          </p:stCondLst>
                                        </p:cTn>
                                        <p:tgtEl>
                                          <p:spTgt spid="2214"/>
                                        </p:tgtEl>
                                        <p:attrNameLst>
                                          <p:attrName>style.visibility</p:attrName>
                                        </p:attrNameLst>
                                      </p:cBhvr>
                                      <p:to>
                                        <p:strVal val="hidden"/>
                                      </p:to>
                                    </p:set>
                                  </p:childTnLst>
                                </p:cTn>
                              </p:par>
                            </p:childTnLst>
                          </p:cTn>
                        </p:par>
                        <p:par>
                          <p:cTn id="321" fill="hold">
                            <p:stCondLst>
                              <p:cond delay="3000"/>
                            </p:stCondLst>
                            <p:childTnLst>
                              <p:par>
                                <p:cTn id="322" presetID="10" presetClass="entr" presetSubtype="0" fill="hold" nodeType="afterEffect">
                                  <p:stCondLst>
                                    <p:cond delay="0"/>
                                  </p:stCondLst>
                                  <p:childTnLst>
                                    <p:set>
                                      <p:cBhvr>
                                        <p:cTn id="323" dur="1" fill="hold">
                                          <p:stCondLst>
                                            <p:cond delay="0"/>
                                          </p:stCondLst>
                                        </p:cTn>
                                        <p:tgtEl>
                                          <p:spTgt spid="2154"/>
                                        </p:tgtEl>
                                        <p:attrNameLst>
                                          <p:attrName>style.visibility</p:attrName>
                                        </p:attrNameLst>
                                      </p:cBhvr>
                                      <p:to>
                                        <p:strVal val="visible"/>
                                      </p:to>
                                    </p:set>
                                    <p:animEffect transition="in" filter="fade">
                                      <p:cBhvr>
                                        <p:cTn id="324" dur="50"/>
                                        <p:tgtEl>
                                          <p:spTgt spid="2154"/>
                                        </p:tgtEl>
                                      </p:cBhvr>
                                    </p:animEffect>
                                  </p:childTnLst>
                                </p:cTn>
                              </p:par>
                              <p:par>
                                <p:cTn id="325" presetID="1" presetClass="exit" presetSubtype="0" fill="hold" nodeType="withEffect">
                                  <p:stCondLst>
                                    <p:cond delay="0"/>
                                  </p:stCondLst>
                                  <p:childTnLst>
                                    <p:set>
                                      <p:cBhvr>
                                        <p:cTn id="326" dur="1" fill="hold">
                                          <p:stCondLst>
                                            <p:cond delay="0"/>
                                          </p:stCondLst>
                                        </p:cTn>
                                        <p:tgtEl>
                                          <p:spTgt spid="2094"/>
                                        </p:tgtEl>
                                        <p:attrNameLst>
                                          <p:attrName>style.visibility</p:attrName>
                                        </p:attrNameLst>
                                      </p:cBhvr>
                                      <p:to>
                                        <p:strVal val="hidden"/>
                                      </p:to>
                                    </p:set>
                                  </p:childTnLst>
                                </p:cTn>
                              </p:par>
                            </p:childTnLst>
                          </p:cTn>
                        </p:par>
                        <p:par>
                          <p:cTn id="327" fill="hold">
                            <p:stCondLst>
                              <p:cond delay="3050"/>
                            </p:stCondLst>
                            <p:childTnLst>
                              <p:par>
                                <p:cTn id="328" presetID="10" presetClass="entr" presetSubtype="0" fill="hold" nodeType="afterEffect">
                                  <p:stCondLst>
                                    <p:cond delay="0"/>
                                  </p:stCondLst>
                                  <p:childTnLst>
                                    <p:set>
                                      <p:cBhvr>
                                        <p:cTn id="329" dur="1" fill="hold">
                                          <p:stCondLst>
                                            <p:cond delay="0"/>
                                          </p:stCondLst>
                                        </p:cTn>
                                        <p:tgtEl>
                                          <p:spTgt spid="2088"/>
                                        </p:tgtEl>
                                        <p:attrNameLst>
                                          <p:attrName>style.visibility</p:attrName>
                                        </p:attrNameLst>
                                      </p:cBhvr>
                                      <p:to>
                                        <p:strVal val="visible"/>
                                      </p:to>
                                    </p:set>
                                    <p:animEffect transition="in" filter="fade">
                                      <p:cBhvr>
                                        <p:cTn id="330" dur="50"/>
                                        <p:tgtEl>
                                          <p:spTgt spid="2088"/>
                                        </p:tgtEl>
                                      </p:cBhvr>
                                    </p:animEffect>
                                  </p:childTnLst>
                                </p:cTn>
                              </p:par>
                              <p:par>
                                <p:cTn id="331" presetID="1" presetClass="exit" presetSubtype="0" fill="hold" nodeType="withEffect">
                                  <p:stCondLst>
                                    <p:cond delay="0"/>
                                  </p:stCondLst>
                                  <p:childTnLst>
                                    <p:set>
                                      <p:cBhvr>
                                        <p:cTn id="332" dur="1" fill="hold">
                                          <p:stCondLst>
                                            <p:cond delay="0"/>
                                          </p:stCondLst>
                                        </p:cTn>
                                        <p:tgtEl>
                                          <p:spTgt spid="2154"/>
                                        </p:tgtEl>
                                        <p:attrNameLst>
                                          <p:attrName>style.visibility</p:attrName>
                                        </p:attrNameLst>
                                      </p:cBhvr>
                                      <p:to>
                                        <p:strVal val="hidden"/>
                                      </p:to>
                                    </p:set>
                                  </p:childTnLst>
                                </p:cTn>
                              </p:par>
                            </p:childTnLst>
                          </p:cTn>
                        </p:par>
                        <p:par>
                          <p:cTn id="333" fill="hold">
                            <p:stCondLst>
                              <p:cond delay="3100"/>
                            </p:stCondLst>
                            <p:childTnLst>
                              <p:par>
                                <p:cTn id="334" presetID="10" presetClass="entr" presetSubtype="0" fill="hold" nodeType="afterEffect">
                                  <p:stCondLst>
                                    <p:cond delay="0"/>
                                  </p:stCondLst>
                                  <p:childTnLst>
                                    <p:set>
                                      <p:cBhvr>
                                        <p:cTn id="335" dur="1" fill="hold">
                                          <p:stCondLst>
                                            <p:cond delay="0"/>
                                          </p:stCondLst>
                                        </p:cTn>
                                        <p:tgtEl>
                                          <p:spTgt spid="2160"/>
                                        </p:tgtEl>
                                        <p:attrNameLst>
                                          <p:attrName>style.visibility</p:attrName>
                                        </p:attrNameLst>
                                      </p:cBhvr>
                                      <p:to>
                                        <p:strVal val="visible"/>
                                      </p:to>
                                    </p:set>
                                    <p:animEffect transition="in" filter="fade">
                                      <p:cBhvr>
                                        <p:cTn id="336" dur="50"/>
                                        <p:tgtEl>
                                          <p:spTgt spid="2160"/>
                                        </p:tgtEl>
                                      </p:cBhvr>
                                    </p:animEffect>
                                  </p:childTnLst>
                                </p:cTn>
                              </p:par>
                              <p:par>
                                <p:cTn id="337" presetID="1" presetClass="exit" presetSubtype="0" fill="hold" nodeType="withEffect">
                                  <p:stCondLst>
                                    <p:cond delay="0"/>
                                  </p:stCondLst>
                                  <p:childTnLst>
                                    <p:set>
                                      <p:cBhvr>
                                        <p:cTn id="338" dur="1" fill="hold">
                                          <p:stCondLst>
                                            <p:cond delay="0"/>
                                          </p:stCondLst>
                                        </p:cTn>
                                        <p:tgtEl>
                                          <p:spTgt spid="2088"/>
                                        </p:tgtEl>
                                        <p:attrNameLst>
                                          <p:attrName>style.visibility</p:attrName>
                                        </p:attrNameLst>
                                      </p:cBhvr>
                                      <p:to>
                                        <p:strVal val="hidden"/>
                                      </p:to>
                                    </p:set>
                                  </p:childTnLst>
                                </p:cTn>
                              </p:par>
                            </p:childTnLst>
                          </p:cTn>
                        </p:par>
                        <p:par>
                          <p:cTn id="339" fill="hold">
                            <p:stCondLst>
                              <p:cond delay="3150"/>
                            </p:stCondLst>
                            <p:childTnLst>
                              <p:par>
                                <p:cTn id="340" presetID="10" presetClass="entr" presetSubtype="0" fill="hold" nodeType="afterEffect">
                                  <p:stCondLst>
                                    <p:cond delay="0"/>
                                  </p:stCondLst>
                                  <p:childTnLst>
                                    <p:set>
                                      <p:cBhvr>
                                        <p:cTn id="341" dur="1" fill="hold">
                                          <p:stCondLst>
                                            <p:cond delay="0"/>
                                          </p:stCondLst>
                                        </p:cTn>
                                        <p:tgtEl>
                                          <p:spTgt spid="2082"/>
                                        </p:tgtEl>
                                        <p:attrNameLst>
                                          <p:attrName>style.visibility</p:attrName>
                                        </p:attrNameLst>
                                      </p:cBhvr>
                                      <p:to>
                                        <p:strVal val="visible"/>
                                      </p:to>
                                    </p:set>
                                    <p:animEffect transition="in" filter="fade">
                                      <p:cBhvr>
                                        <p:cTn id="342" dur="50"/>
                                        <p:tgtEl>
                                          <p:spTgt spid="2082"/>
                                        </p:tgtEl>
                                      </p:cBhvr>
                                    </p:animEffect>
                                  </p:childTnLst>
                                </p:cTn>
                              </p:par>
                              <p:par>
                                <p:cTn id="343" presetID="1" presetClass="exit" presetSubtype="0" fill="hold" nodeType="withEffect">
                                  <p:stCondLst>
                                    <p:cond delay="0"/>
                                  </p:stCondLst>
                                  <p:childTnLst>
                                    <p:set>
                                      <p:cBhvr>
                                        <p:cTn id="344" dur="1" fill="hold">
                                          <p:stCondLst>
                                            <p:cond delay="0"/>
                                          </p:stCondLst>
                                        </p:cTn>
                                        <p:tgtEl>
                                          <p:spTgt spid="2160"/>
                                        </p:tgtEl>
                                        <p:attrNameLst>
                                          <p:attrName>style.visibility</p:attrName>
                                        </p:attrNameLst>
                                      </p:cBhvr>
                                      <p:to>
                                        <p:strVal val="hidden"/>
                                      </p:to>
                                    </p:set>
                                  </p:childTnLst>
                                </p:cTn>
                              </p:par>
                            </p:childTnLst>
                          </p:cTn>
                        </p:par>
                        <p:par>
                          <p:cTn id="345" fill="hold">
                            <p:stCondLst>
                              <p:cond delay="3200"/>
                            </p:stCondLst>
                            <p:childTnLst>
                              <p:par>
                                <p:cTn id="346" presetID="10" presetClass="entr" presetSubtype="0" fill="hold" nodeType="afterEffect">
                                  <p:stCondLst>
                                    <p:cond delay="0"/>
                                  </p:stCondLst>
                                  <p:childTnLst>
                                    <p:set>
                                      <p:cBhvr>
                                        <p:cTn id="347" dur="1" fill="hold">
                                          <p:stCondLst>
                                            <p:cond delay="0"/>
                                          </p:stCondLst>
                                        </p:cTn>
                                        <p:tgtEl>
                                          <p:spTgt spid="2166"/>
                                        </p:tgtEl>
                                        <p:attrNameLst>
                                          <p:attrName>style.visibility</p:attrName>
                                        </p:attrNameLst>
                                      </p:cBhvr>
                                      <p:to>
                                        <p:strVal val="visible"/>
                                      </p:to>
                                    </p:set>
                                    <p:animEffect transition="in" filter="fade">
                                      <p:cBhvr>
                                        <p:cTn id="348" dur="50"/>
                                        <p:tgtEl>
                                          <p:spTgt spid="2166"/>
                                        </p:tgtEl>
                                      </p:cBhvr>
                                    </p:animEffect>
                                  </p:childTnLst>
                                </p:cTn>
                              </p:par>
                              <p:par>
                                <p:cTn id="349" presetID="1" presetClass="exit" presetSubtype="0" fill="hold" nodeType="withEffect">
                                  <p:stCondLst>
                                    <p:cond delay="0"/>
                                  </p:stCondLst>
                                  <p:childTnLst>
                                    <p:set>
                                      <p:cBhvr>
                                        <p:cTn id="350" dur="1" fill="hold">
                                          <p:stCondLst>
                                            <p:cond delay="0"/>
                                          </p:stCondLst>
                                        </p:cTn>
                                        <p:tgtEl>
                                          <p:spTgt spid="2082"/>
                                        </p:tgtEl>
                                        <p:attrNameLst>
                                          <p:attrName>style.visibility</p:attrName>
                                        </p:attrNameLst>
                                      </p:cBhvr>
                                      <p:to>
                                        <p:strVal val="hidden"/>
                                      </p:to>
                                    </p:set>
                                  </p:childTnLst>
                                </p:cTn>
                              </p:par>
                            </p:childTnLst>
                          </p:cTn>
                        </p:par>
                        <p:par>
                          <p:cTn id="351" fill="hold">
                            <p:stCondLst>
                              <p:cond delay="3250"/>
                            </p:stCondLst>
                            <p:childTnLst>
                              <p:par>
                                <p:cTn id="352" presetID="10" presetClass="entr" presetSubtype="0" fill="hold" nodeType="afterEffect">
                                  <p:stCondLst>
                                    <p:cond delay="0"/>
                                  </p:stCondLst>
                                  <p:childTnLst>
                                    <p:set>
                                      <p:cBhvr>
                                        <p:cTn id="353" dur="1" fill="hold">
                                          <p:stCondLst>
                                            <p:cond delay="0"/>
                                          </p:stCondLst>
                                        </p:cTn>
                                        <p:tgtEl>
                                          <p:spTgt spid="2100"/>
                                        </p:tgtEl>
                                        <p:attrNameLst>
                                          <p:attrName>style.visibility</p:attrName>
                                        </p:attrNameLst>
                                      </p:cBhvr>
                                      <p:to>
                                        <p:strVal val="visible"/>
                                      </p:to>
                                    </p:set>
                                    <p:animEffect transition="in" filter="fade">
                                      <p:cBhvr>
                                        <p:cTn id="354" dur="50"/>
                                        <p:tgtEl>
                                          <p:spTgt spid="2100"/>
                                        </p:tgtEl>
                                      </p:cBhvr>
                                    </p:animEffect>
                                  </p:childTnLst>
                                </p:cTn>
                              </p:par>
                              <p:par>
                                <p:cTn id="355" presetID="1" presetClass="exit" presetSubtype="0" fill="hold" nodeType="withEffect">
                                  <p:stCondLst>
                                    <p:cond delay="0"/>
                                  </p:stCondLst>
                                  <p:childTnLst>
                                    <p:set>
                                      <p:cBhvr>
                                        <p:cTn id="356" dur="1" fill="hold">
                                          <p:stCondLst>
                                            <p:cond delay="0"/>
                                          </p:stCondLst>
                                        </p:cTn>
                                        <p:tgtEl>
                                          <p:spTgt spid="2166"/>
                                        </p:tgtEl>
                                        <p:attrNameLst>
                                          <p:attrName>style.visibility</p:attrName>
                                        </p:attrNameLst>
                                      </p:cBhvr>
                                      <p:to>
                                        <p:strVal val="hidden"/>
                                      </p:to>
                                    </p:set>
                                  </p:childTnLst>
                                </p:cTn>
                              </p:par>
                            </p:childTnLst>
                          </p:cTn>
                        </p:par>
                        <p:par>
                          <p:cTn id="357" fill="hold">
                            <p:stCondLst>
                              <p:cond delay="3300"/>
                            </p:stCondLst>
                            <p:childTnLst>
                              <p:par>
                                <p:cTn id="358" presetID="10" presetClass="entr" presetSubtype="0" fill="hold" nodeType="afterEffect">
                                  <p:stCondLst>
                                    <p:cond delay="0"/>
                                  </p:stCondLst>
                                  <p:childTnLst>
                                    <p:set>
                                      <p:cBhvr>
                                        <p:cTn id="359" dur="1" fill="hold">
                                          <p:stCondLst>
                                            <p:cond delay="0"/>
                                          </p:stCondLst>
                                        </p:cTn>
                                        <p:tgtEl>
                                          <p:spTgt spid="2172"/>
                                        </p:tgtEl>
                                        <p:attrNameLst>
                                          <p:attrName>style.visibility</p:attrName>
                                        </p:attrNameLst>
                                      </p:cBhvr>
                                      <p:to>
                                        <p:strVal val="visible"/>
                                      </p:to>
                                    </p:set>
                                    <p:animEffect transition="in" filter="fade">
                                      <p:cBhvr>
                                        <p:cTn id="360" dur="50"/>
                                        <p:tgtEl>
                                          <p:spTgt spid="2172"/>
                                        </p:tgtEl>
                                      </p:cBhvr>
                                    </p:animEffect>
                                  </p:childTnLst>
                                </p:cTn>
                              </p:par>
                              <p:par>
                                <p:cTn id="361" presetID="1" presetClass="exit" presetSubtype="0" fill="hold" nodeType="withEffect">
                                  <p:stCondLst>
                                    <p:cond delay="0"/>
                                  </p:stCondLst>
                                  <p:childTnLst>
                                    <p:set>
                                      <p:cBhvr>
                                        <p:cTn id="362" dur="1" fill="hold">
                                          <p:stCondLst>
                                            <p:cond delay="0"/>
                                          </p:stCondLst>
                                        </p:cTn>
                                        <p:tgtEl>
                                          <p:spTgt spid="2100"/>
                                        </p:tgtEl>
                                        <p:attrNameLst>
                                          <p:attrName>style.visibility</p:attrName>
                                        </p:attrNameLst>
                                      </p:cBhvr>
                                      <p:to>
                                        <p:strVal val="hidden"/>
                                      </p:to>
                                    </p:set>
                                  </p:childTnLst>
                                </p:cTn>
                              </p:par>
                            </p:childTnLst>
                          </p:cTn>
                        </p:par>
                        <p:par>
                          <p:cTn id="363" fill="hold">
                            <p:stCondLst>
                              <p:cond delay="3350"/>
                            </p:stCondLst>
                            <p:childTnLst>
                              <p:par>
                                <p:cTn id="364" presetID="10" presetClass="entr" presetSubtype="0" fill="hold" nodeType="afterEffect">
                                  <p:stCondLst>
                                    <p:cond delay="0"/>
                                  </p:stCondLst>
                                  <p:childTnLst>
                                    <p:set>
                                      <p:cBhvr>
                                        <p:cTn id="365" dur="1" fill="hold">
                                          <p:stCondLst>
                                            <p:cond delay="0"/>
                                          </p:stCondLst>
                                        </p:cTn>
                                        <p:tgtEl>
                                          <p:spTgt spid="2106"/>
                                        </p:tgtEl>
                                        <p:attrNameLst>
                                          <p:attrName>style.visibility</p:attrName>
                                        </p:attrNameLst>
                                      </p:cBhvr>
                                      <p:to>
                                        <p:strVal val="visible"/>
                                      </p:to>
                                    </p:set>
                                    <p:animEffect transition="in" filter="fade">
                                      <p:cBhvr>
                                        <p:cTn id="366" dur="50"/>
                                        <p:tgtEl>
                                          <p:spTgt spid="2106"/>
                                        </p:tgtEl>
                                      </p:cBhvr>
                                    </p:animEffect>
                                  </p:childTnLst>
                                </p:cTn>
                              </p:par>
                              <p:par>
                                <p:cTn id="367" presetID="1" presetClass="exit" presetSubtype="0" fill="hold" nodeType="withEffect">
                                  <p:stCondLst>
                                    <p:cond delay="0"/>
                                  </p:stCondLst>
                                  <p:childTnLst>
                                    <p:set>
                                      <p:cBhvr>
                                        <p:cTn id="368" dur="1" fill="hold">
                                          <p:stCondLst>
                                            <p:cond delay="0"/>
                                          </p:stCondLst>
                                        </p:cTn>
                                        <p:tgtEl>
                                          <p:spTgt spid="2172"/>
                                        </p:tgtEl>
                                        <p:attrNameLst>
                                          <p:attrName>style.visibility</p:attrName>
                                        </p:attrNameLst>
                                      </p:cBhvr>
                                      <p:to>
                                        <p:strVal val="hidden"/>
                                      </p:to>
                                    </p:set>
                                  </p:childTnLst>
                                </p:cTn>
                              </p:par>
                            </p:childTnLst>
                          </p:cTn>
                        </p:par>
                        <p:par>
                          <p:cTn id="369" fill="hold">
                            <p:stCondLst>
                              <p:cond delay="3400"/>
                            </p:stCondLst>
                            <p:childTnLst>
                              <p:par>
                                <p:cTn id="370" presetID="10" presetClass="entr" presetSubtype="0" fill="hold" nodeType="afterEffect">
                                  <p:stCondLst>
                                    <p:cond delay="0"/>
                                  </p:stCondLst>
                                  <p:childTnLst>
                                    <p:set>
                                      <p:cBhvr>
                                        <p:cTn id="371" dur="1" fill="hold">
                                          <p:stCondLst>
                                            <p:cond delay="0"/>
                                          </p:stCondLst>
                                        </p:cTn>
                                        <p:tgtEl>
                                          <p:spTgt spid="2178"/>
                                        </p:tgtEl>
                                        <p:attrNameLst>
                                          <p:attrName>style.visibility</p:attrName>
                                        </p:attrNameLst>
                                      </p:cBhvr>
                                      <p:to>
                                        <p:strVal val="visible"/>
                                      </p:to>
                                    </p:set>
                                    <p:animEffect transition="in" filter="fade">
                                      <p:cBhvr>
                                        <p:cTn id="372" dur="50"/>
                                        <p:tgtEl>
                                          <p:spTgt spid="2178"/>
                                        </p:tgtEl>
                                      </p:cBhvr>
                                    </p:animEffect>
                                  </p:childTnLst>
                                </p:cTn>
                              </p:par>
                              <p:par>
                                <p:cTn id="373" presetID="1" presetClass="exit" presetSubtype="0" fill="hold" nodeType="withEffect">
                                  <p:stCondLst>
                                    <p:cond delay="0"/>
                                  </p:stCondLst>
                                  <p:childTnLst>
                                    <p:set>
                                      <p:cBhvr>
                                        <p:cTn id="374" dur="1" fill="hold">
                                          <p:stCondLst>
                                            <p:cond delay="0"/>
                                          </p:stCondLst>
                                        </p:cTn>
                                        <p:tgtEl>
                                          <p:spTgt spid="2106"/>
                                        </p:tgtEl>
                                        <p:attrNameLst>
                                          <p:attrName>style.visibility</p:attrName>
                                        </p:attrNameLst>
                                      </p:cBhvr>
                                      <p:to>
                                        <p:strVal val="hidden"/>
                                      </p:to>
                                    </p:set>
                                  </p:childTnLst>
                                </p:cTn>
                              </p:par>
                            </p:childTnLst>
                          </p:cTn>
                        </p:par>
                        <p:par>
                          <p:cTn id="375" fill="hold">
                            <p:stCondLst>
                              <p:cond delay="3450"/>
                            </p:stCondLst>
                            <p:childTnLst>
                              <p:par>
                                <p:cTn id="376" presetID="10" presetClass="entr" presetSubtype="0" fill="hold" nodeType="afterEffect">
                                  <p:stCondLst>
                                    <p:cond delay="0"/>
                                  </p:stCondLst>
                                  <p:childTnLst>
                                    <p:set>
                                      <p:cBhvr>
                                        <p:cTn id="377" dur="1" fill="hold">
                                          <p:stCondLst>
                                            <p:cond delay="0"/>
                                          </p:stCondLst>
                                        </p:cTn>
                                        <p:tgtEl>
                                          <p:spTgt spid="2112"/>
                                        </p:tgtEl>
                                        <p:attrNameLst>
                                          <p:attrName>style.visibility</p:attrName>
                                        </p:attrNameLst>
                                      </p:cBhvr>
                                      <p:to>
                                        <p:strVal val="visible"/>
                                      </p:to>
                                    </p:set>
                                    <p:animEffect transition="in" filter="fade">
                                      <p:cBhvr>
                                        <p:cTn id="378" dur="50"/>
                                        <p:tgtEl>
                                          <p:spTgt spid="2112"/>
                                        </p:tgtEl>
                                      </p:cBhvr>
                                    </p:animEffect>
                                  </p:childTnLst>
                                </p:cTn>
                              </p:par>
                              <p:par>
                                <p:cTn id="379" presetID="1" presetClass="exit" presetSubtype="0" fill="hold" nodeType="withEffect">
                                  <p:stCondLst>
                                    <p:cond delay="0"/>
                                  </p:stCondLst>
                                  <p:childTnLst>
                                    <p:set>
                                      <p:cBhvr>
                                        <p:cTn id="380" dur="1" fill="hold">
                                          <p:stCondLst>
                                            <p:cond delay="0"/>
                                          </p:stCondLst>
                                        </p:cTn>
                                        <p:tgtEl>
                                          <p:spTgt spid="2178"/>
                                        </p:tgtEl>
                                        <p:attrNameLst>
                                          <p:attrName>style.visibility</p:attrName>
                                        </p:attrNameLst>
                                      </p:cBhvr>
                                      <p:to>
                                        <p:strVal val="hidden"/>
                                      </p:to>
                                    </p:set>
                                  </p:childTnLst>
                                </p:cTn>
                              </p:par>
                            </p:childTnLst>
                          </p:cTn>
                        </p:par>
                        <p:par>
                          <p:cTn id="381" fill="hold">
                            <p:stCondLst>
                              <p:cond delay="3500"/>
                            </p:stCondLst>
                            <p:childTnLst>
                              <p:par>
                                <p:cTn id="382" presetID="10" presetClass="entr" presetSubtype="0" fill="hold" nodeType="afterEffect">
                                  <p:stCondLst>
                                    <p:cond delay="0"/>
                                  </p:stCondLst>
                                  <p:childTnLst>
                                    <p:set>
                                      <p:cBhvr>
                                        <p:cTn id="383" dur="1" fill="hold">
                                          <p:stCondLst>
                                            <p:cond delay="0"/>
                                          </p:stCondLst>
                                        </p:cTn>
                                        <p:tgtEl>
                                          <p:spTgt spid="2076"/>
                                        </p:tgtEl>
                                        <p:attrNameLst>
                                          <p:attrName>style.visibility</p:attrName>
                                        </p:attrNameLst>
                                      </p:cBhvr>
                                      <p:to>
                                        <p:strVal val="visible"/>
                                      </p:to>
                                    </p:set>
                                    <p:animEffect transition="in" filter="fade">
                                      <p:cBhvr>
                                        <p:cTn id="384" dur="50"/>
                                        <p:tgtEl>
                                          <p:spTgt spid="2076"/>
                                        </p:tgtEl>
                                      </p:cBhvr>
                                    </p:animEffect>
                                  </p:childTnLst>
                                </p:cTn>
                              </p:par>
                              <p:par>
                                <p:cTn id="385" presetID="1" presetClass="exit" presetSubtype="0" fill="hold" nodeType="withEffect">
                                  <p:stCondLst>
                                    <p:cond delay="0"/>
                                  </p:stCondLst>
                                  <p:childTnLst>
                                    <p:set>
                                      <p:cBhvr>
                                        <p:cTn id="386" dur="1" fill="hold">
                                          <p:stCondLst>
                                            <p:cond delay="0"/>
                                          </p:stCondLst>
                                        </p:cTn>
                                        <p:tgtEl>
                                          <p:spTgt spid="2112"/>
                                        </p:tgtEl>
                                        <p:attrNameLst>
                                          <p:attrName>style.visibility</p:attrName>
                                        </p:attrNameLst>
                                      </p:cBhvr>
                                      <p:to>
                                        <p:strVal val="hidden"/>
                                      </p:to>
                                    </p:set>
                                  </p:childTnLst>
                                </p:cTn>
                              </p:par>
                            </p:childTnLst>
                          </p:cTn>
                        </p:par>
                        <p:par>
                          <p:cTn id="387" fill="hold">
                            <p:stCondLst>
                              <p:cond delay="3550"/>
                            </p:stCondLst>
                            <p:childTnLst>
                              <p:par>
                                <p:cTn id="388" presetID="10" presetClass="entr" presetSubtype="0" fill="hold" nodeType="afterEffect">
                                  <p:stCondLst>
                                    <p:cond delay="0"/>
                                  </p:stCondLst>
                                  <p:childTnLst>
                                    <p:set>
                                      <p:cBhvr>
                                        <p:cTn id="389" dur="1" fill="hold">
                                          <p:stCondLst>
                                            <p:cond delay="0"/>
                                          </p:stCondLst>
                                        </p:cTn>
                                        <p:tgtEl>
                                          <p:spTgt spid="2118"/>
                                        </p:tgtEl>
                                        <p:attrNameLst>
                                          <p:attrName>style.visibility</p:attrName>
                                        </p:attrNameLst>
                                      </p:cBhvr>
                                      <p:to>
                                        <p:strVal val="visible"/>
                                      </p:to>
                                    </p:set>
                                    <p:animEffect transition="in" filter="fade">
                                      <p:cBhvr>
                                        <p:cTn id="390" dur="50"/>
                                        <p:tgtEl>
                                          <p:spTgt spid="2118"/>
                                        </p:tgtEl>
                                      </p:cBhvr>
                                    </p:animEffect>
                                  </p:childTnLst>
                                </p:cTn>
                              </p:par>
                              <p:par>
                                <p:cTn id="391" presetID="1" presetClass="exit" presetSubtype="0" fill="hold" nodeType="withEffect">
                                  <p:stCondLst>
                                    <p:cond delay="0"/>
                                  </p:stCondLst>
                                  <p:childTnLst>
                                    <p:set>
                                      <p:cBhvr>
                                        <p:cTn id="392" dur="1" fill="hold">
                                          <p:stCondLst>
                                            <p:cond delay="0"/>
                                          </p:stCondLst>
                                        </p:cTn>
                                        <p:tgtEl>
                                          <p:spTgt spid="2076"/>
                                        </p:tgtEl>
                                        <p:attrNameLst>
                                          <p:attrName>style.visibility</p:attrName>
                                        </p:attrNameLst>
                                      </p:cBhvr>
                                      <p:to>
                                        <p:strVal val="hidden"/>
                                      </p:to>
                                    </p:set>
                                  </p:childTnLst>
                                </p:cTn>
                              </p:par>
                            </p:childTnLst>
                          </p:cTn>
                        </p:par>
                        <p:par>
                          <p:cTn id="393" fill="hold">
                            <p:stCondLst>
                              <p:cond delay="3600"/>
                            </p:stCondLst>
                            <p:childTnLst>
                              <p:par>
                                <p:cTn id="394" presetID="10" presetClass="entr" presetSubtype="0" fill="hold" nodeType="afterEffect">
                                  <p:stCondLst>
                                    <p:cond delay="0"/>
                                  </p:stCondLst>
                                  <p:childTnLst>
                                    <p:set>
                                      <p:cBhvr>
                                        <p:cTn id="395" dur="1" fill="hold">
                                          <p:stCondLst>
                                            <p:cond delay="0"/>
                                          </p:stCondLst>
                                        </p:cTn>
                                        <p:tgtEl>
                                          <p:spTgt spid="2184"/>
                                        </p:tgtEl>
                                        <p:attrNameLst>
                                          <p:attrName>style.visibility</p:attrName>
                                        </p:attrNameLst>
                                      </p:cBhvr>
                                      <p:to>
                                        <p:strVal val="visible"/>
                                      </p:to>
                                    </p:set>
                                    <p:animEffect transition="in" filter="fade">
                                      <p:cBhvr>
                                        <p:cTn id="396" dur="50"/>
                                        <p:tgtEl>
                                          <p:spTgt spid="2184"/>
                                        </p:tgtEl>
                                      </p:cBhvr>
                                    </p:animEffect>
                                  </p:childTnLst>
                                </p:cTn>
                              </p:par>
                              <p:par>
                                <p:cTn id="397" presetID="1" presetClass="exit" presetSubtype="0" fill="hold" nodeType="withEffect">
                                  <p:stCondLst>
                                    <p:cond delay="0"/>
                                  </p:stCondLst>
                                  <p:childTnLst>
                                    <p:set>
                                      <p:cBhvr>
                                        <p:cTn id="398" dur="1" fill="hold">
                                          <p:stCondLst>
                                            <p:cond delay="0"/>
                                          </p:stCondLst>
                                        </p:cTn>
                                        <p:tgtEl>
                                          <p:spTgt spid="2118"/>
                                        </p:tgtEl>
                                        <p:attrNameLst>
                                          <p:attrName>style.visibility</p:attrName>
                                        </p:attrNameLst>
                                      </p:cBhvr>
                                      <p:to>
                                        <p:strVal val="hidden"/>
                                      </p:to>
                                    </p:set>
                                  </p:childTnLst>
                                </p:cTn>
                              </p:par>
                            </p:childTnLst>
                          </p:cTn>
                        </p:par>
                        <p:par>
                          <p:cTn id="399" fill="hold">
                            <p:stCondLst>
                              <p:cond delay="3650"/>
                            </p:stCondLst>
                            <p:childTnLst>
                              <p:par>
                                <p:cTn id="400" presetID="10" presetClass="entr" presetSubtype="0" fill="hold" nodeType="afterEffect">
                                  <p:stCondLst>
                                    <p:cond delay="0"/>
                                  </p:stCondLst>
                                  <p:childTnLst>
                                    <p:set>
                                      <p:cBhvr>
                                        <p:cTn id="401" dur="1" fill="hold">
                                          <p:stCondLst>
                                            <p:cond delay="0"/>
                                          </p:stCondLst>
                                        </p:cTn>
                                        <p:tgtEl>
                                          <p:spTgt spid="2124"/>
                                        </p:tgtEl>
                                        <p:attrNameLst>
                                          <p:attrName>style.visibility</p:attrName>
                                        </p:attrNameLst>
                                      </p:cBhvr>
                                      <p:to>
                                        <p:strVal val="visible"/>
                                      </p:to>
                                    </p:set>
                                    <p:animEffect transition="in" filter="fade">
                                      <p:cBhvr>
                                        <p:cTn id="402" dur="50"/>
                                        <p:tgtEl>
                                          <p:spTgt spid="2124"/>
                                        </p:tgtEl>
                                      </p:cBhvr>
                                    </p:animEffect>
                                  </p:childTnLst>
                                </p:cTn>
                              </p:par>
                              <p:par>
                                <p:cTn id="403" presetID="1" presetClass="exit" presetSubtype="0" fill="hold" nodeType="withEffect">
                                  <p:stCondLst>
                                    <p:cond delay="0"/>
                                  </p:stCondLst>
                                  <p:childTnLst>
                                    <p:set>
                                      <p:cBhvr>
                                        <p:cTn id="404" dur="1" fill="hold">
                                          <p:stCondLst>
                                            <p:cond delay="0"/>
                                          </p:stCondLst>
                                        </p:cTn>
                                        <p:tgtEl>
                                          <p:spTgt spid="2184"/>
                                        </p:tgtEl>
                                        <p:attrNameLst>
                                          <p:attrName>style.visibility</p:attrName>
                                        </p:attrNameLst>
                                      </p:cBhvr>
                                      <p:to>
                                        <p:strVal val="hidden"/>
                                      </p:to>
                                    </p:set>
                                  </p:childTnLst>
                                </p:cTn>
                              </p:par>
                            </p:childTnLst>
                          </p:cTn>
                        </p:par>
                        <p:par>
                          <p:cTn id="405" fill="hold">
                            <p:stCondLst>
                              <p:cond delay="3700"/>
                            </p:stCondLst>
                            <p:childTnLst>
                              <p:par>
                                <p:cTn id="406" presetID="10" presetClass="entr" presetSubtype="0" fill="hold" nodeType="afterEffect">
                                  <p:stCondLst>
                                    <p:cond delay="0"/>
                                  </p:stCondLst>
                                  <p:childTnLst>
                                    <p:set>
                                      <p:cBhvr>
                                        <p:cTn id="407" dur="1" fill="hold">
                                          <p:stCondLst>
                                            <p:cond delay="0"/>
                                          </p:stCondLst>
                                        </p:cTn>
                                        <p:tgtEl>
                                          <p:spTgt spid="2190"/>
                                        </p:tgtEl>
                                        <p:attrNameLst>
                                          <p:attrName>style.visibility</p:attrName>
                                        </p:attrNameLst>
                                      </p:cBhvr>
                                      <p:to>
                                        <p:strVal val="visible"/>
                                      </p:to>
                                    </p:set>
                                    <p:animEffect transition="in" filter="fade">
                                      <p:cBhvr>
                                        <p:cTn id="408" dur="50"/>
                                        <p:tgtEl>
                                          <p:spTgt spid="2190"/>
                                        </p:tgtEl>
                                      </p:cBhvr>
                                    </p:animEffect>
                                  </p:childTnLst>
                                </p:cTn>
                              </p:par>
                              <p:par>
                                <p:cTn id="409" presetID="1" presetClass="exit" presetSubtype="0" fill="hold" nodeType="withEffect">
                                  <p:stCondLst>
                                    <p:cond delay="0"/>
                                  </p:stCondLst>
                                  <p:childTnLst>
                                    <p:set>
                                      <p:cBhvr>
                                        <p:cTn id="410" dur="1" fill="hold">
                                          <p:stCondLst>
                                            <p:cond delay="0"/>
                                          </p:stCondLst>
                                        </p:cTn>
                                        <p:tgtEl>
                                          <p:spTgt spid="2124"/>
                                        </p:tgtEl>
                                        <p:attrNameLst>
                                          <p:attrName>style.visibility</p:attrName>
                                        </p:attrNameLst>
                                      </p:cBhvr>
                                      <p:to>
                                        <p:strVal val="hidden"/>
                                      </p:to>
                                    </p:set>
                                  </p:childTnLst>
                                </p:cTn>
                              </p:par>
                            </p:childTnLst>
                          </p:cTn>
                        </p:par>
                        <p:par>
                          <p:cTn id="411" fill="hold">
                            <p:stCondLst>
                              <p:cond delay="3750"/>
                            </p:stCondLst>
                            <p:childTnLst>
                              <p:par>
                                <p:cTn id="412" presetID="10" presetClass="entr" presetSubtype="0" fill="hold" nodeType="afterEffect">
                                  <p:stCondLst>
                                    <p:cond delay="0"/>
                                  </p:stCondLst>
                                  <p:childTnLst>
                                    <p:set>
                                      <p:cBhvr>
                                        <p:cTn id="413" dur="1" fill="hold">
                                          <p:stCondLst>
                                            <p:cond delay="0"/>
                                          </p:stCondLst>
                                        </p:cTn>
                                        <p:tgtEl>
                                          <p:spTgt spid="2130"/>
                                        </p:tgtEl>
                                        <p:attrNameLst>
                                          <p:attrName>style.visibility</p:attrName>
                                        </p:attrNameLst>
                                      </p:cBhvr>
                                      <p:to>
                                        <p:strVal val="visible"/>
                                      </p:to>
                                    </p:set>
                                    <p:animEffect transition="in" filter="fade">
                                      <p:cBhvr>
                                        <p:cTn id="414" dur="50"/>
                                        <p:tgtEl>
                                          <p:spTgt spid="2130"/>
                                        </p:tgtEl>
                                      </p:cBhvr>
                                    </p:animEffect>
                                  </p:childTnLst>
                                </p:cTn>
                              </p:par>
                              <p:par>
                                <p:cTn id="415" presetID="1" presetClass="exit" presetSubtype="0" fill="hold" nodeType="withEffect">
                                  <p:stCondLst>
                                    <p:cond delay="0"/>
                                  </p:stCondLst>
                                  <p:childTnLst>
                                    <p:set>
                                      <p:cBhvr>
                                        <p:cTn id="416" dur="1" fill="hold">
                                          <p:stCondLst>
                                            <p:cond delay="0"/>
                                          </p:stCondLst>
                                        </p:cTn>
                                        <p:tgtEl>
                                          <p:spTgt spid="2190"/>
                                        </p:tgtEl>
                                        <p:attrNameLst>
                                          <p:attrName>style.visibility</p:attrName>
                                        </p:attrNameLst>
                                      </p:cBhvr>
                                      <p:to>
                                        <p:strVal val="hidden"/>
                                      </p:to>
                                    </p:set>
                                  </p:childTnLst>
                                </p:cTn>
                              </p:par>
                            </p:childTnLst>
                          </p:cTn>
                        </p:par>
                        <p:par>
                          <p:cTn id="417" fill="hold">
                            <p:stCondLst>
                              <p:cond delay="3800"/>
                            </p:stCondLst>
                            <p:childTnLst>
                              <p:par>
                                <p:cTn id="418" presetID="10" presetClass="entr" presetSubtype="0" fill="hold" nodeType="afterEffect">
                                  <p:stCondLst>
                                    <p:cond delay="0"/>
                                  </p:stCondLst>
                                  <p:childTnLst>
                                    <p:set>
                                      <p:cBhvr>
                                        <p:cTn id="419" dur="1" fill="hold">
                                          <p:stCondLst>
                                            <p:cond delay="0"/>
                                          </p:stCondLst>
                                        </p:cTn>
                                        <p:tgtEl>
                                          <p:spTgt spid="2196"/>
                                        </p:tgtEl>
                                        <p:attrNameLst>
                                          <p:attrName>style.visibility</p:attrName>
                                        </p:attrNameLst>
                                      </p:cBhvr>
                                      <p:to>
                                        <p:strVal val="visible"/>
                                      </p:to>
                                    </p:set>
                                    <p:animEffect transition="in" filter="fade">
                                      <p:cBhvr>
                                        <p:cTn id="420" dur="50"/>
                                        <p:tgtEl>
                                          <p:spTgt spid="2196"/>
                                        </p:tgtEl>
                                      </p:cBhvr>
                                    </p:animEffect>
                                  </p:childTnLst>
                                </p:cTn>
                              </p:par>
                              <p:par>
                                <p:cTn id="421" presetID="1" presetClass="exit" presetSubtype="0" fill="hold" nodeType="withEffect">
                                  <p:stCondLst>
                                    <p:cond delay="0"/>
                                  </p:stCondLst>
                                  <p:childTnLst>
                                    <p:set>
                                      <p:cBhvr>
                                        <p:cTn id="422" dur="1" fill="hold">
                                          <p:stCondLst>
                                            <p:cond delay="0"/>
                                          </p:stCondLst>
                                        </p:cTn>
                                        <p:tgtEl>
                                          <p:spTgt spid="2130"/>
                                        </p:tgtEl>
                                        <p:attrNameLst>
                                          <p:attrName>style.visibility</p:attrName>
                                        </p:attrNameLst>
                                      </p:cBhvr>
                                      <p:to>
                                        <p:strVal val="hidden"/>
                                      </p:to>
                                    </p:set>
                                  </p:childTnLst>
                                </p:cTn>
                              </p:par>
                            </p:childTnLst>
                          </p:cTn>
                        </p:par>
                        <p:par>
                          <p:cTn id="423" fill="hold">
                            <p:stCondLst>
                              <p:cond delay="3850"/>
                            </p:stCondLst>
                            <p:childTnLst>
                              <p:par>
                                <p:cTn id="424" presetID="10" presetClass="entr" presetSubtype="0" fill="hold" nodeType="afterEffect">
                                  <p:stCondLst>
                                    <p:cond delay="0"/>
                                  </p:stCondLst>
                                  <p:childTnLst>
                                    <p:set>
                                      <p:cBhvr>
                                        <p:cTn id="425" dur="1" fill="hold">
                                          <p:stCondLst>
                                            <p:cond delay="0"/>
                                          </p:stCondLst>
                                        </p:cTn>
                                        <p:tgtEl>
                                          <p:spTgt spid="2136"/>
                                        </p:tgtEl>
                                        <p:attrNameLst>
                                          <p:attrName>style.visibility</p:attrName>
                                        </p:attrNameLst>
                                      </p:cBhvr>
                                      <p:to>
                                        <p:strVal val="visible"/>
                                      </p:to>
                                    </p:set>
                                    <p:animEffect transition="in" filter="fade">
                                      <p:cBhvr>
                                        <p:cTn id="426" dur="50"/>
                                        <p:tgtEl>
                                          <p:spTgt spid="2136"/>
                                        </p:tgtEl>
                                      </p:cBhvr>
                                    </p:animEffect>
                                  </p:childTnLst>
                                </p:cTn>
                              </p:par>
                              <p:par>
                                <p:cTn id="427" presetID="1" presetClass="exit" presetSubtype="0" fill="hold" nodeType="withEffect">
                                  <p:stCondLst>
                                    <p:cond delay="0"/>
                                  </p:stCondLst>
                                  <p:childTnLst>
                                    <p:set>
                                      <p:cBhvr>
                                        <p:cTn id="428" dur="1" fill="hold">
                                          <p:stCondLst>
                                            <p:cond delay="0"/>
                                          </p:stCondLst>
                                        </p:cTn>
                                        <p:tgtEl>
                                          <p:spTgt spid="2196"/>
                                        </p:tgtEl>
                                        <p:attrNameLst>
                                          <p:attrName>style.visibility</p:attrName>
                                        </p:attrNameLst>
                                      </p:cBhvr>
                                      <p:to>
                                        <p:strVal val="hidden"/>
                                      </p:to>
                                    </p:set>
                                  </p:childTnLst>
                                </p:cTn>
                              </p:par>
                            </p:childTnLst>
                          </p:cTn>
                        </p:par>
                        <p:par>
                          <p:cTn id="429" fill="hold">
                            <p:stCondLst>
                              <p:cond delay="3900"/>
                            </p:stCondLst>
                            <p:childTnLst>
                              <p:par>
                                <p:cTn id="430" presetID="10" presetClass="entr" presetSubtype="0" fill="hold" nodeType="afterEffect">
                                  <p:stCondLst>
                                    <p:cond delay="0"/>
                                  </p:stCondLst>
                                  <p:childTnLst>
                                    <p:set>
                                      <p:cBhvr>
                                        <p:cTn id="431" dur="1" fill="hold">
                                          <p:stCondLst>
                                            <p:cond delay="0"/>
                                          </p:stCondLst>
                                        </p:cTn>
                                        <p:tgtEl>
                                          <p:spTgt spid="2202"/>
                                        </p:tgtEl>
                                        <p:attrNameLst>
                                          <p:attrName>style.visibility</p:attrName>
                                        </p:attrNameLst>
                                      </p:cBhvr>
                                      <p:to>
                                        <p:strVal val="visible"/>
                                      </p:to>
                                    </p:set>
                                    <p:animEffect transition="in" filter="fade">
                                      <p:cBhvr>
                                        <p:cTn id="432" dur="50"/>
                                        <p:tgtEl>
                                          <p:spTgt spid="2202"/>
                                        </p:tgtEl>
                                      </p:cBhvr>
                                    </p:animEffect>
                                  </p:childTnLst>
                                </p:cTn>
                              </p:par>
                              <p:par>
                                <p:cTn id="433" presetID="1" presetClass="exit" presetSubtype="0" fill="hold" nodeType="withEffect">
                                  <p:stCondLst>
                                    <p:cond delay="0"/>
                                  </p:stCondLst>
                                  <p:childTnLst>
                                    <p:set>
                                      <p:cBhvr>
                                        <p:cTn id="434" dur="1" fill="hold">
                                          <p:stCondLst>
                                            <p:cond delay="0"/>
                                          </p:stCondLst>
                                        </p:cTn>
                                        <p:tgtEl>
                                          <p:spTgt spid="2136"/>
                                        </p:tgtEl>
                                        <p:attrNameLst>
                                          <p:attrName>style.visibility</p:attrName>
                                        </p:attrNameLst>
                                      </p:cBhvr>
                                      <p:to>
                                        <p:strVal val="hidden"/>
                                      </p:to>
                                    </p:set>
                                  </p:childTnLst>
                                </p:cTn>
                              </p:par>
                            </p:childTnLst>
                          </p:cTn>
                        </p:par>
                        <p:par>
                          <p:cTn id="435" fill="hold">
                            <p:stCondLst>
                              <p:cond delay="3950"/>
                            </p:stCondLst>
                            <p:childTnLst>
                              <p:par>
                                <p:cTn id="436" presetID="10" presetClass="entr" presetSubtype="0" fill="hold" nodeType="afterEffect">
                                  <p:stCondLst>
                                    <p:cond delay="0"/>
                                  </p:stCondLst>
                                  <p:childTnLst>
                                    <p:set>
                                      <p:cBhvr>
                                        <p:cTn id="437" dur="1" fill="hold">
                                          <p:stCondLst>
                                            <p:cond delay="0"/>
                                          </p:stCondLst>
                                        </p:cTn>
                                        <p:tgtEl>
                                          <p:spTgt spid="2142"/>
                                        </p:tgtEl>
                                        <p:attrNameLst>
                                          <p:attrName>style.visibility</p:attrName>
                                        </p:attrNameLst>
                                      </p:cBhvr>
                                      <p:to>
                                        <p:strVal val="visible"/>
                                      </p:to>
                                    </p:set>
                                    <p:animEffect transition="in" filter="fade">
                                      <p:cBhvr>
                                        <p:cTn id="438" dur="50"/>
                                        <p:tgtEl>
                                          <p:spTgt spid="2142"/>
                                        </p:tgtEl>
                                      </p:cBhvr>
                                    </p:animEffect>
                                  </p:childTnLst>
                                </p:cTn>
                              </p:par>
                              <p:par>
                                <p:cTn id="439" presetID="1" presetClass="exit" presetSubtype="0" fill="hold" nodeType="withEffect">
                                  <p:stCondLst>
                                    <p:cond delay="0"/>
                                  </p:stCondLst>
                                  <p:childTnLst>
                                    <p:set>
                                      <p:cBhvr>
                                        <p:cTn id="440" dur="1" fill="hold">
                                          <p:stCondLst>
                                            <p:cond delay="0"/>
                                          </p:stCondLst>
                                        </p:cTn>
                                        <p:tgtEl>
                                          <p:spTgt spid="2202"/>
                                        </p:tgtEl>
                                        <p:attrNameLst>
                                          <p:attrName>style.visibility</p:attrName>
                                        </p:attrNameLst>
                                      </p:cBhvr>
                                      <p:to>
                                        <p:strVal val="hidden"/>
                                      </p:to>
                                    </p:set>
                                  </p:childTnLst>
                                </p:cTn>
                              </p:par>
                            </p:childTnLst>
                          </p:cTn>
                        </p:par>
                        <p:par>
                          <p:cTn id="441" fill="hold">
                            <p:stCondLst>
                              <p:cond delay="4000"/>
                            </p:stCondLst>
                            <p:childTnLst>
                              <p:par>
                                <p:cTn id="442" presetID="10" presetClass="entr" presetSubtype="0" fill="hold" nodeType="afterEffect">
                                  <p:stCondLst>
                                    <p:cond delay="0"/>
                                  </p:stCondLst>
                                  <p:childTnLst>
                                    <p:set>
                                      <p:cBhvr>
                                        <p:cTn id="443" dur="1" fill="hold">
                                          <p:stCondLst>
                                            <p:cond delay="0"/>
                                          </p:stCondLst>
                                        </p:cTn>
                                        <p:tgtEl>
                                          <p:spTgt spid="2208"/>
                                        </p:tgtEl>
                                        <p:attrNameLst>
                                          <p:attrName>style.visibility</p:attrName>
                                        </p:attrNameLst>
                                      </p:cBhvr>
                                      <p:to>
                                        <p:strVal val="visible"/>
                                      </p:to>
                                    </p:set>
                                    <p:animEffect transition="in" filter="fade">
                                      <p:cBhvr>
                                        <p:cTn id="444" dur="50"/>
                                        <p:tgtEl>
                                          <p:spTgt spid="2208"/>
                                        </p:tgtEl>
                                      </p:cBhvr>
                                    </p:animEffect>
                                  </p:childTnLst>
                                </p:cTn>
                              </p:par>
                              <p:par>
                                <p:cTn id="445" presetID="1" presetClass="exit" presetSubtype="0" fill="hold" nodeType="withEffect">
                                  <p:stCondLst>
                                    <p:cond delay="0"/>
                                  </p:stCondLst>
                                  <p:childTnLst>
                                    <p:set>
                                      <p:cBhvr>
                                        <p:cTn id="446" dur="1" fill="hold">
                                          <p:stCondLst>
                                            <p:cond delay="0"/>
                                          </p:stCondLst>
                                        </p:cTn>
                                        <p:tgtEl>
                                          <p:spTgt spid="2142"/>
                                        </p:tgtEl>
                                        <p:attrNameLst>
                                          <p:attrName>style.visibility</p:attrName>
                                        </p:attrNameLst>
                                      </p:cBhvr>
                                      <p:to>
                                        <p:strVal val="hidden"/>
                                      </p:to>
                                    </p:set>
                                  </p:childTnLst>
                                </p:cTn>
                              </p:par>
                            </p:childTnLst>
                          </p:cTn>
                        </p:par>
                        <p:par>
                          <p:cTn id="447" fill="hold">
                            <p:stCondLst>
                              <p:cond delay="4050"/>
                            </p:stCondLst>
                            <p:childTnLst>
                              <p:par>
                                <p:cTn id="448" presetID="10" presetClass="entr" presetSubtype="0" fill="hold" nodeType="afterEffect">
                                  <p:stCondLst>
                                    <p:cond delay="0"/>
                                  </p:stCondLst>
                                  <p:childTnLst>
                                    <p:set>
                                      <p:cBhvr>
                                        <p:cTn id="449" dur="1" fill="hold">
                                          <p:stCondLst>
                                            <p:cond delay="0"/>
                                          </p:stCondLst>
                                        </p:cTn>
                                        <p:tgtEl>
                                          <p:spTgt spid="2148"/>
                                        </p:tgtEl>
                                        <p:attrNameLst>
                                          <p:attrName>style.visibility</p:attrName>
                                        </p:attrNameLst>
                                      </p:cBhvr>
                                      <p:to>
                                        <p:strVal val="visible"/>
                                      </p:to>
                                    </p:set>
                                    <p:animEffect transition="in" filter="fade">
                                      <p:cBhvr>
                                        <p:cTn id="450" dur="50"/>
                                        <p:tgtEl>
                                          <p:spTgt spid="2148"/>
                                        </p:tgtEl>
                                      </p:cBhvr>
                                    </p:animEffect>
                                  </p:childTnLst>
                                </p:cTn>
                              </p:par>
                              <p:par>
                                <p:cTn id="451" presetID="1" presetClass="exit" presetSubtype="0" fill="hold" nodeType="withEffect">
                                  <p:stCondLst>
                                    <p:cond delay="0"/>
                                  </p:stCondLst>
                                  <p:childTnLst>
                                    <p:set>
                                      <p:cBhvr>
                                        <p:cTn id="452" dur="1" fill="hold">
                                          <p:stCondLst>
                                            <p:cond delay="0"/>
                                          </p:stCondLst>
                                        </p:cTn>
                                        <p:tgtEl>
                                          <p:spTgt spid="2208"/>
                                        </p:tgtEl>
                                        <p:attrNameLst>
                                          <p:attrName>style.visibility</p:attrName>
                                        </p:attrNameLst>
                                      </p:cBhvr>
                                      <p:to>
                                        <p:strVal val="hidden"/>
                                      </p:to>
                                    </p:set>
                                  </p:childTnLst>
                                </p:cTn>
                              </p:par>
                            </p:childTnLst>
                          </p:cTn>
                        </p:par>
                        <p:par>
                          <p:cTn id="453" fill="hold">
                            <p:stCondLst>
                              <p:cond delay="4100"/>
                            </p:stCondLst>
                            <p:childTnLst>
                              <p:par>
                                <p:cTn id="454" presetID="10" presetClass="entr" presetSubtype="0" fill="hold" nodeType="afterEffect">
                                  <p:stCondLst>
                                    <p:cond delay="0"/>
                                  </p:stCondLst>
                                  <p:childTnLst>
                                    <p:set>
                                      <p:cBhvr>
                                        <p:cTn id="455" dur="1" fill="hold">
                                          <p:stCondLst>
                                            <p:cond delay="0"/>
                                          </p:stCondLst>
                                        </p:cTn>
                                        <p:tgtEl>
                                          <p:spTgt spid="2358"/>
                                        </p:tgtEl>
                                        <p:attrNameLst>
                                          <p:attrName>style.visibility</p:attrName>
                                        </p:attrNameLst>
                                      </p:cBhvr>
                                      <p:to>
                                        <p:strVal val="visible"/>
                                      </p:to>
                                    </p:set>
                                    <p:animEffect transition="in" filter="fade">
                                      <p:cBhvr>
                                        <p:cTn id="456" dur="50"/>
                                        <p:tgtEl>
                                          <p:spTgt spid="2358"/>
                                        </p:tgtEl>
                                      </p:cBhvr>
                                    </p:animEffect>
                                  </p:childTnLst>
                                </p:cTn>
                              </p:par>
                              <p:par>
                                <p:cTn id="457" presetID="1" presetClass="exit" presetSubtype="0" fill="hold" nodeType="withEffect">
                                  <p:stCondLst>
                                    <p:cond delay="0"/>
                                  </p:stCondLst>
                                  <p:childTnLst>
                                    <p:set>
                                      <p:cBhvr>
                                        <p:cTn id="458" dur="1" fill="hold">
                                          <p:stCondLst>
                                            <p:cond delay="0"/>
                                          </p:stCondLst>
                                        </p:cTn>
                                        <p:tgtEl>
                                          <p:spTgt spid="2148"/>
                                        </p:tgtEl>
                                        <p:attrNameLst>
                                          <p:attrName>style.visibility</p:attrName>
                                        </p:attrNameLst>
                                      </p:cBhvr>
                                      <p:to>
                                        <p:strVal val="hidden"/>
                                      </p:to>
                                    </p:set>
                                  </p:childTnLst>
                                </p:cTn>
                              </p:par>
                            </p:childTnLst>
                          </p:cTn>
                        </p:par>
                        <p:par>
                          <p:cTn id="459" fill="hold">
                            <p:stCondLst>
                              <p:cond delay="4150"/>
                            </p:stCondLst>
                            <p:childTnLst>
                              <p:par>
                                <p:cTn id="460" presetID="10" presetClass="entr" presetSubtype="0" fill="hold" nodeType="afterEffect">
                                  <p:stCondLst>
                                    <p:cond delay="0"/>
                                  </p:stCondLst>
                                  <p:childTnLst>
                                    <p:set>
                                      <p:cBhvr>
                                        <p:cTn id="461" dur="1" fill="hold">
                                          <p:stCondLst>
                                            <p:cond delay="0"/>
                                          </p:stCondLst>
                                        </p:cTn>
                                        <p:tgtEl>
                                          <p:spTgt spid="2220"/>
                                        </p:tgtEl>
                                        <p:attrNameLst>
                                          <p:attrName>style.visibility</p:attrName>
                                        </p:attrNameLst>
                                      </p:cBhvr>
                                      <p:to>
                                        <p:strVal val="visible"/>
                                      </p:to>
                                    </p:set>
                                    <p:animEffect transition="in" filter="fade">
                                      <p:cBhvr>
                                        <p:cTn id="462" dur="50"/>
                                        <p:tgtEl>
                                          <p:spTgt spid="2220"/>
                                        </p:tgtEl>
                                      </p:cBhvr>
                                    </p:animEffect>
                                  </p:childTnLst>
                                </p:cTn>
                              </p:par>
                              <p:par>
                                <p:cTn id="463" presetID="1" presetClass="exit" presetSubtype="0" fill="hold" nodeType="withEffect">
                                  <p:stCondLst>
                                    <p:cond delay="0"/>
                                  </p:stCondLst>
                                  <p:childTnLst>
                                    <p:set>
                                      <p:cBhvr>
                                        <p:cTn id="464" dur="1" fill="hold">
                                          <p:stCondLst>
                                            <p:cond delay="0"/>
                                          </p:stCondLst>
                                        </p:cTn>
                                        <p:tgtEl>
                                          <p:spTgt spid="2358"/>
                                        </p:tgtEl>
                                        <p:attrNameLst>
                                          <p:attrName>style.visibility</p:attrName>
                                        </p:attrNameLst>
                                      </p:cBhvr>
                                      <p:to>
                                        <p:strVal val="hidden"/>
                                      </p:to>
                                    </p:set>
                                  </p:childTnLst>
                                </p:cTn>
                              </p:par>
                            </p:childTnLst>
                          </p:cTn>
                        </p:par>
                        <p:par>
                          <p:cTn id="465" fill="hold">
                            <p:stCondLst>
                              <p:cond delay="4200"/>
                            </p:stCondLst>
                            <p:childTnLst>
                              <p:par>
                                <p:cTn id="466" presetID="10" presetClass="entr" presetSubtype="0" fill="hold" nodeType="afterEffect">
                                  <p:stCondLst>
                                    <p:cond delay="0"/>
                                  </p:stCondLst>
                                  <p:childTnLst>
                                    <p:set>
                                      <p:cBhvr>
                                        <p:cTn id="467" dur="1" fill="hold">
                                          <p:stCondLst>
                                            <p:cond delay="0"/>
                                          </p:stCondLst>
                                        </p:cTn>
                                        <p:tgtEl>
                                          <p:spTgt spid="2292"/>
                                        </p:tgtEl>
                                        <p:attrNameLst>
                                          <p:attrName>style.visibility</p:attrName>
                                        </p:attrNameLst>
                                      </p:cBhvr>
                                      <p:to>
                                        <p:strVal val="visible"/>
                                      </p:to>
                                    </p:set>
                                    <p:animEffect transition="in" filter="fade">
                                      <p:cBhvr>
                                        <p:cTn id="468" dur="50"/>
                                        <p:tgtEl>
                                          <p:spTgt spid="2292"/>
                                        </p:tgtEl>
                                      </p:cBhvr>
                                    </p:animEffect>
                                  </p:childTnLst>
                                </p:cTn>
                              </p:par>
                              <p:par>
                                <p:cTn id="469" presetID="1" presetClass="exit" presetSubtype="0" fill="hold" nodeType="withEffect">
                                  <p:stCondLst>
                                    <p:cond delay="0"/>
                                  </p:stCondLst>
                                  <p:childTnLst>
                                    <p:set>
                                      <p:cBhvr>
                                        <p:cTn id="470" dur="1" fill="hold">
                                          <p:stCondLst>
                                            <p:cond delay="0"/>
                                          </p:stCondLst>
                                        </p:cTn>
                                        <p:tgtEl>
                                          <p:spTgt spid="2220"/>
                                        </p:tgtEl>
                                        <p:attrNameLst>
                                          <p:attrName>style.visibility</p:attrName>
                                        </p:attrNameLst>
                                      </p:cBhvr>
                                      <p:to>
                                        <p:strVal val="hidden"/>
                                      </p:to>
                                    </p:set>
                                  </p:childTnLst>
                                </p:cTn>
                              </p:par>
                            </p:childTnLst>
                          </p:cTn>
                        </p:par>
                        <p:par>
                          <p:cTn id="471" fill="hold">
                            <p:stCondLst>
                              <p:cond delay="4250"/>
                            </p:stCondLst>
                            <p:childTnLst>
                              <p:par>
                                <p:cTn id="472" presetID="10" presetClass="entr" presetSubtype="0" fill="hold" nodeType="afterEffect">
                                  <p:stCondLst>
                                    <p:cond delay="0"/>
                                  </p:stCondLst>
                                  <p:childTnLst>
                                    <p:set>
                                      <p:cBhvr>
                                        <p:cTn id="473" dur="1" fill="hold">
                                          <p:stCondLst>
                                            <p:cond delay="0"/>
                                          </p:stCondLst>
                                        </p:cTn>
                                        <p:tgtEl>
                                          <p:spTgt spid="2226"/>
                                        </p:tgtEl>
                                        <p:attrNameLst>
                                          <p:attrName>style.visibility</p:attrName>
                                        </p:attrNameLst>
                                      </p:cBhvr>
                                      <p:to>
                                        <p:strVal val="visible"/>
                                      </p:to>
                                    </p:set>
                                    <p:animEffect transition="in" filter="fade">
                                      <p:cBhvr>
                                        <p:cTn id="474" dur="50"/>
                                        <p:tgtEl>
                                          <p:spTgt spid="2226"/>
                                        </p:tgtEl>
                                      </p:cBhvr>
                                    </p:animEffect>
                                  </p:childTnLst>
                                </p:cTn>
                              </p:par>
                              <p:par>
                                <p:cTn id="475" presetID="1" presetClass="exit" presetSubtype="0" fill="hold" nodeType="withEffect">
                                  <p:stCondLst>
                                    <p:cond delay="0"/>
                                  </p:stCondLst>
                                  <p:childTnLst>
                                    <p:set>
                                      <p:cBhvr>
                                        <p:cTn id="476" dur="1" fill="hold">
                                          <p:stCondLst>
                                            <p:cond delay="0"/>
                                          </p:stCondLst>
                                        </p:cTn>
                                        <p:tgtEl>
                                          <p:spTgt spid="2292"/>
                                        </p:tgtEl>
                                        <p:attrNameLst>
                                          <p:attrName>style.visibility</p:attrName>
                                        </p:attrNameLst>
                                      </p:cBhvr>
                                      <p:to>
                                        <p:strVal val="hidden"/>
                                      </p:to>
                                    </p:set>
                                  </p:childTnLst>
                                </p:cTn>
                              </p:par>
                            </p:childTnLst>
                          </p:cTn>
                        </p:par>
                        <p:par>
                          <p:cTn id="477" fill="hold">
                            <p:stCondLst>
                              <p:cond delay="4300"/>
                            </p:stCondLst>
                            <p:childTnLst>
                              <p:par>
                                <p:cTn id="478" presetID="10" presetClass="entr" presetSubtype="0" fill="hold" nodeType="afterEffect">
                                  <p:stCondLst>
                                    <p:cond delay="0"/>
                                  </p:stCondLst>
                                  <p:childTnLst>
                                    <p:set>
                                      <p:cBhvr>
                                        <p:cTn id="479" dur="1" fill="hold">
                                          <p:stCondLst>
                                            <p:cond delay="0"/>
                                          </p:stCondLst>
                                        </p:cTn>
                                        <p:tgtEl>
                                          <p:spTgt spid="2298"/>
                                        </p:tgtEl>
                                        <p:attrNameLst>
                                          <p:attrName>style.visibility</p:attrName>
                                        </p:attrNameLst>
                                      </p:cBhvr>
                                      <p:to>
                                        <p:strVal val="visible"/>
                                      </p:to>
                                    </p:set>
                                    <p:animEffect transition="in" filter="fade">
                                      <p:cBhvr>
                                        <p:cTn id="480" dur="50"/>
                                        <p:tgtEl>
                                          <p:spTgt spid="2298"/>
                                        </p:tgtEl>
                                      </p:cBhvr>
                                    </p:animEffect>
                                  </p:childTnLst>
                                </p:cTn>
                              </p:par>
                              <p:par>
                                <p:cTn id="481" presetID="1" presetClass="exit" presetSubtype="0" fill="hold" nodeType="withEffect">
                                  <p:stCondLst>
                                    <p:cond delay="0"/>
                                  </p:stCondLst>
                                  <p:childTnLst>
                                    <p:set>
                                      <p:cBhvr>
                                        <p:cTn id="482" dur="1" fill="hold">
                                          <p:stCondLst>
                                            <p:cond delay="0"/>
                                          </p:stCondLst>
                                        </p:cTn>
                                        <p:tgtEl>
                                          <p:spTgt spid="2226"/>
                                        </p:tgtEl>
                                        <p:attrNameLst>
                                          <p:attrName>style.visibility</p:attrName>
                                        </p:attrNameLst>
                                      </p:cBhvr>
                                      <p:to>
                                        <p:strVal val="hidden"/>
                                      </p:to>
                                    </p:set>
                                  </p:childTnLst>
                                </p:cTn>
                              </p:par>
                            </p:childTnLst>
                          </p:cTn>
                        </p:par>
                        <p:par>
                          <p:cTn id="483" fill="hold">
                            <p:stCondLst>
                              <p:cond delay="4350"/>
                            </p:stCondLst>
                            <p:childTnLst>
                              <p:par>
                                <p:cTn id="484" presetID="10" presetClass="entr" presetSubtype="0" fill="hold" nodeType="afterEffect">
                                  <p:stCondLst>
                                    <p:cond delay="0"/>
                                  </p:stCondLst>
                                  <p:childTnLst>
                                    <p:set>
                                      <p:cBhvr>
                                        <p:cTn id="485" dur="1" fill="hold">
                                          <p:stCondLst>
                                            <p:cond delay="0"/>
                                          </p:stCondLst>
                                        </p:cTn>
                                        <p:tgtEl>
                                          <p:spTgt spid="2232"/>
                                        </p:tgtEl>
                                        <p:attrNameLst>
                                          <p:attrName>style.visibility</p:attrName>
                                        </p:attrNameLst>
                                      </p:cBhvr>
                                      <p:to>
                                        <p:strVal val="visible"/>
                                      </p:to>
                                    </p:set>
                                    <p:animEffect transition="in" filter="fade">
                                      <p:cBhvr>
                                        <p:cTn id="486" dur="50"/>
                                        <p:tgtEl>
                                          <p:spTgt spid="2232"/>
                                        </p:tgtEl>
                                      </p:cBhvr>
                                    </p:animEffect>
                                  </p:childTnLst>
                                </p:cTn>
                              </p:par>
                              <p:par>
                                <p:cTn id="487" presetID="1" presetClass="exit" presetSubtype="0" fill="hold" nodeType="withEffect">
                                  <p:stCondLst>
                                    <p:cond delay="0"/>
                                  </p:stCondLst>
                                  <p:childTnLst>
                                    <p:set>
                                      <p:cBhvr>
                                        <p:cTn id="488" dur="1" fill="hold">
                                          <p:stCondLst>
                                            <p:cond delay="0"/>
                                          </p:stCondLst>
                                        </p:cTn>
                                        <p:tgtEl>
                                          <p:spTgt spid="2298"/>
                                        </p:tgtEl>
                                        <p:attrNameLst>
                                          <p:attrName>style.visibility</p:attrName>
                                        </p:attrNameLst>
                                      </p:cBhvr>
                                      <p:to>
                                        <p:strVal val="hidden"/>
                                      </p:to>
                                    </p:set>
                                  </p:childTnLst>
                                </p:cTn>
                              </p:par>
                            </p:childTnLst>
                          </p:cTn>
                        </p:par>
                        <p:par>
                          <p:cTn id="489" fill="hold">
                            <p:stCondLst>
                              <p:cond delay="4400"/>
                            </p:stCondLst>
                            <p:childTnLst>
                              <p:par>
                                <p:cTn id="490" presetID="10" presetClass="entr" presetSubtype="0" fill="hold" nodeType="afterEffect">
                                  <p:stCondLst>
                                    <p:cond delay="0"/>
                                  </p:stCondLst>
                                  <p:childTnLst>
                                    <p:set>
                                      <p:cBhvr>
                                        <p:cTn id="491" dur="1" fill="hold">
                                          <p:stCondLst>
                                            <p:cond delay="0"/>
                                          </p:stCondLst>
                                        </p:cTn>
                                        <p:tgtEl>
                                          <p:spTgt spid="2304"/>
                                        </p:tgtEl>
                                        <p:attrNameLst>
                                          <p:attrName>style.visibility</p:attrName>
                                        </p:attrNameLst>
                                      </p:cBhvr>
                                      <p:to>
                                        <p:strVal val="visible"/>
                                      </p:to>
                                    </p:set>
                                    <p:animEffect transition="in" filter="fade">
                                      <p:cBhvr>
                                        <p:cTn id="492" dur="50"/>
                                        <p:tgtEl>
                                          <p:spTgt spid="2304"/>
                                        </p:tgtEl>
                                      </p:cBhvr>
                                    </p:animEffect>
                                  </p:childTnLst>
                                </p:cTn>
                              </p:par>
                              <p:par>
                                <p:cTn id="493" presetID="1" presetClass="exit" presetSubtype="0" fill="hold" nodeType="withEffect">
                                  <p:stCondLst>
                                    <p:cond delay="0"/>
                                  </p:stCondLst>
                                  <p:childTnLst>
                                    <p:set>
                                      <p:cBhvr>
                                        <p:cTn id="494" dur="1" fill="hold">
                                          <p:stCondLst>
                                            <p:cond delay="0"/>
                                          </p:stCondLst>
                                        </p:cTn>
                                        <p:tgtEl>
                                          <p:spTgt spid="2232"/>
                                        </p:tgtEl>
                                        <p:attrNameLst>
                                          <p:attrName>style.visibility</p:attrName>
                                        </p:attrNameLst>
                                      </p:cBhvr>
                                      <p:to>
                                        <p:strVal val="hidden"/>
                                      </p:to>
                                    </p:set>
                                  </p:childTnLst>
                                </p:cTn>
                              </p:par>
                            </p:childTnLst>
                          </p:cTn>
                        </p:par>
                        <p:par>
                          <p:cTn id="495" fill="hold">
                            <p:stCondLst>
                              <p:cond delay="4450"/>
                            </p:stCondLst>
                            <p:childTnLst>
                              <p:par>
                                <p:cTn id="496" presetID="10" presetClass="entr" presetSubtype="0" fill="hold" nodeType="afterEffect">
                                  <p:stCondLst>
                                    <p:cond delay="0"/>
                                  </p:stCondLst>
                                  <p:childTnLst>
                                    <p:set>
                                      <p:cBhvr>
                                        <p:cTn id="497" dur="1" fill="hold">
                                          <p:stCondLst>
                                            <p:cond delay="0"/>
                                          </p:stCondLst>
                                        </p:cTn>
                                        <p:tgtEl>
                                          <p:spTgt spid="2238"/>
                                        </p:tgtEl>
                                        <p:attrNameLst>
                                          <p:attrName>style.visibility</p:attrName>
                                        </p:attrNameLst>
                                      </p:cBhvr>
                                      <p:to>
                                        <p:strVal val="visible"/>
                                      </p:to>
                                    </p:set>
                                    <p:animEffect transition="in" filter="fade">
                                      <p:cBhvr>
                                        <p:cTn id="498" dur="50"/>
                                        <p:tgtEl>
                                          <p:spTgt spid="2238"/>
                                        </p:tgtEl>
                                      </p:cBhvr>
                                    </p:animEffect>
                                  </p:childTnLst>
                                </p:cTn>
                              </p:par>
                              <p:par>
                                <p:cTn id="499" presetID="1" presetClass="exit" presetSubtype="0" fill="hold" nodeType="withEffect">
                                  <p:stCondLst>
                                    <p:cond delay="0"/>
                                  </p:stCondLst>
                                  <p:childTnLst>
                                    <p:set>
                                      <p:cBhvr>
                                        <p:cTn id="500" dur="1" fill="hold">
                                          <p:stCondLst>
                                            <p:cond delay="0"/>
                                          </p:stCondLst>
                                        </p:cTn>
                                        <p:tgtEl>
                                          <p:spTgt spid="2304"/>
                                        </p:tgtEl>
                                        <p:attrNameLst>
                                          <p:attrName>style.visibility</p:attrName>
                                        </p:attrNameLst>
                                      </p:cBhvr>
                                      <p:to>
                                        <p:strVal val="hidden"/>
                                      </p:to>
                                    </p:set>
                                  </p:childTnLst>
                                </p:cTn>
                              </p:par>
                            </p:childTnLst>
                          </p:cTn>
                        </p:par>
                        <p:par>
                          <p:cTn id="501" fill="hold">
                            <p:stCondLst>
                              <p:cond delay="4500"/>
                            </p:stCondLst>
                            <p:childTnLst>
                              <p:par>
                                <p:cTn id="502" presetID="10" presetClass="entr" presetSubtype="0" fill="hold" nodeType="afterEffect">
                                  <p:stCondLst>
                                    <p:cond delay="0"/>
                                  </p:stCondLst>
                                  <p:childTnLst>
                                    <p:set>
                                      <p:cBhvr>
                                        <p:cTn id="503" dur="1" fill="hold">
                                          <p:stCondLst>
                                            <p:cond delay="0"/>
                                          </p:stCondLst>
                                        </p:cTn>
                                        <p:tgtEl>
                                          <p:spTgt spid="2310"/>
                                        </p:tgtEl>
                                        <p:attrNameLst>
                                          <p:attrName>style.visibility</p:attrName>
                                        </p:attrNameLst>
                                      </p:cBhvr>
                                      <p:to>
                                        <p:strVal val="visible"/>
                                      </p:to>
                                    </p:set>
                                    <p:animEffect transition="in" filter="fade">
                                      <p:cBhvr>
                                        <p:cTn id="504" dur="50"/>
                                        <p:tgtEl>
                                          <p:spTgt spid="2310"/>
                                        </p:tgtEl>
                                      </p:cBhvr>
                                    </p:animEffect>
                                  </p:childTnLst>
                                </p:cTn>
                              </p:par>
                              <p:par>
                                <p:cTn id="505" presetID="1" presetClass="exit" presetSubtype="0" fill="hold" nodeType="withEffect">
                                  <p:stCondLst>
                                    <p:cond delay="0"/>
                                  </p:stCondLst>
                                  <p:childTnLst>
                                    <p:set>
                                      <p:cBhvr>
                                        <p:cTn id="506" dur="1" fill="hold">
                                          <p:stCondLst>
                                            <p:cond delay="0"/>
                                          </p:stCondLst>
                                        </p:cTn>
                                        <p:tgtEl>
                                          <p:spTgt spid="2238"/>
                                        </p:tgtEl>
                                        <p:attrNameLst>
                                          <p:attrName>style.visibility</p:attrName>
                                        </p:attrNameLst>
                                      </p:cBhvr>
                                      <p:to>
                                        <p:strVal val="hidden"/>
                                      </p:to>
                                    </p:set>
                                  </p:childTnLst>
                                </p:cTn>
                              </p:par>
                            </p:childTnLst>
                          </p:cTn>
                        </p:par>
                        <p:par>
                          <p:cTn id="507" fill="hold">
                            <p:stCondLst>
                              <p:cond delay="4550"/>
                            </p:stCondLst>
                            <p:childTnLst>
                              <p:par>
                                <p:cTn id="508" presetID="10" presetClass="entr" presetSubtype="0" fill="hold" nodeType="afterEffect">
                                  <p:stCondLst>
                                    <p:cond delay="0"/>
                                  </p:stCondLst>
                                  <p:childTnLst>
                                    <p:set>
                                      <p:cBhvr>
                                        <p:cTn id="509" dur="1" fill="hold">
                                          <p:stCondLst>
                                            <p:cond delay="0"/>
                                          </p:stCondLst>
                                        </p:cTn>
                                        <p:tgtEl>
                                          <p:spTgt spid="2244"/>
                                        </p:tgtEl>
                                        <p:attrNameLst>
                                          <p:attrName>style.visibility</p:attrName>
                                        </p:attrNameLst>
                                      </p:cBhvr>
                                      <p:to>
                                        <p:strVal val="visible"/>
                                      </p:to>
                                    </p:set>
                                    <p:animEffect transition="in" filter="fade">
                                      <p:cBhvr>
                                        <p:cTn id="510" dur="50"/>
                                        <p:tgtEl>
                                          <p:spTgt spid="2244"/>
                                        </p:tgtEl>
                                      </p:cBhvr>
                                    </p:animEffect>
                                  </p:childTnLst>
                                </p:cTn>
                              </p:par>
                              <p:par>
                                <p:cTn id="511" presetID="1" presetClass="exit" presetSubtype="0" fill="hold" nodeType="withEffect">
                                  <p:stCondLst>
                                    <p:cond delay="0"/>
                                  </p:stCondLst>
                                  <p:childTnLst>
                                    <p:set>
                                      <p:cBhvr>
                                        <p:cTn id="512" dur="1" fill="hold">
                                          <p:stCondLst>
                                            <p:cond delay="0"/>
                                          </p:stCondLst>
                                        </p:cTn>
                                        <p:tgtEl>
                                          <p:spTgt spid="2310"/>
                                        </p:tgtEl>
                                        <p:attrNameLst>
                                          <p:attrName>style.visibility</p:attrName>
                                        </p:attrNameLst>
                                      </p:cBhvr>
                                      <p:to>
                                        <p:strVal val="hidden"/>
                                      </p:to>
                                    </p:set>
                                  </p:childTnLst>
                                </p:cTn>
                              </p:par>
                            </p:childTnLst>
                          </p:cTn>
                        </p:par>
                        <p:par>
                          <p:cTn id="513" fill="hold">
                            <p:stCondLst>
                              <p:cond delay="4600"/>
                            </p:stCondLst>
                            <p:childTnLst>
                              <p:par>
                                <p:cTn id="514" presetID="10" presetClass="entr" presetSubtype="0" fill="hold" nodeType="afterEffect">
                                  <p:stCondLst>
                                    <p:cond delay="0"/>
                                  </p:stCondLst>
                                  <p:childTnLst>
                                    <p:set>
                                      <p:cBhvr>
                                        <p:cTn id="515" dur="1" fill="hold">
                                          <p:stCondLst>
                                            <p:cond delay="0"/>
                                          </p:stCondLst>
                                        </p:cTn>
                                        <p:tgtEl>
                                          <p:spTgt spid="2316"/>
                                        </p:tgtEl>
                                        <p:attrNameLst>
                                          <p:attrName>style.visibility</p:attrName>
                                        </p:attrNameLst>
                                      </p:cBhvr>
                                      <p:to>
                                        <p:strVal val="visible"/>
                                      </p:to>
                                    </p:set>
                                    <p:animEffect transition="in" filter="fade">
                                      <p:cBhvr>
                                        <p:cTn id="516" dur="50"/>
                                        <p:tgtEl>
                                          <p:spTgt spid="2316"/>
                                        </p:tgtEl>
                                      </p:cBhvr>
                                    </p:animEffect>
                                  </p:childTnLst>
                                </p:cTn>
                              </p:par>
                              <p:par>
                                <p:cTn id="517" presetID="1" presetClass="exit" presetSubtype="0" fill="hold" nodeType="withEffect">
                                  <p:stCondLst>
                                    <p:cond delay="0"/>
                                  </p:stCondLst>
                                  <p:childTnLst>
                                    <p:set>
                                      <p:cBhvr>
                                        <p:cTn id="518" dur="1" fill="hold">
                                          <p:stCondLst>
                                            <p:cond delay="0"/>
                                          </p:stCondLst>
                                        </p:cTn>
                                        <p:tgtEl>
                                          <p:spTgt spid="2244"/>
                                        </p:tgtEl>
                                        <p:attrNameLst>
                                          <p:attrName>style.visibility</p:attrName>
                                        </p:attrNameLst>
                                      </p:cBhvr>
                                      <p:to>
                                        <p:strVal val="hidden"/>
                                      </p:to>
                                    </p:set>
                                  </p:childTnLst>
                                </p:cTn>
                              </p:par>
                            </p:childTnLst>
                          </p:cTn>
                        </p:par>
                        <p:par>
                          <p:cTn id="519" fill="hold">
                            <p:stCondLst>
                              <p:cond delay="4650"/>
                            </p:stCondLst>
                            <p:childTnLst>
                              <p:par>
                                <p:cTn id="520" presetID="10" presetClass="entr" presetSubtype="0" fill="hold" nodeType="afterEffect">
                                  <p:stCondLst>
                                    <p:cond delay="0"/>
                                  </p:stCondLst>
                                  <p:childTnLst>
                                    <p:set>
                                      <p:cBhvr>
                                        <p:cTn id="521" dur="1" fill="hold">
                                          <p:stCondLst>
                                            <p:cond delay="0"/>
                                          </p:stCondLst>
                                        </p:cTn>
                                        <p:tgtEl>
                                          <p:spTgt spid="2250"/>
                                        </p:tgtEl>
                                        <p:attrNameLst>
                                          <p:attrName>style.visibility</p:attrName>
                                        </p:attrNameLst>
                                      </p:cBhvr>
                                      <p:to>
                                        <p:strVal val="visible"/>
                                      </p:to>
                                    </p:set>
                                    <p:animEffect transition="in" filter="fade">
                                      <p:cBhvr>
                                        <p:cTn id="522" dur="50"/>
                                        <p:tgtEl>
                                          <p:spTgt spid="2250"/>
                                        </p:tgtEl>
                                      </p:cBhvr>
                                    </p:animEffect>
                                  </p:childTnLst>
                                </p:cTn>
                              </p:par>
                              <p:par>
                                <p:cTn id="523" presetID="1" presetClass="exit" presetSubtype="0" fill="hold" nodeType="withEffect">
                                  <p:stCondLst>
                                    <p:cond delay="0"/>
                                  </p:stCondLst>
                                  <p:childTnLst>
                                    <p:set>
                                      <p:cBhvr>
                                        <p:cTn id="524" dur="1" fill="hold">
                                          <p:stCondLst>
                                            <p:cond delay="0"/>
                                          </p:stCondLst>
                                        </p:cTn>
                                        <p:tgtEl>
                                          <p:spTgt spid="2316"/>
                                        </p:tgtEl>
                                        <p:attrNameLst>
                                          <p:attrName>style.visibility</p:attrName>
                                        </p:attrNameLst>
                                      </p:cBhvr>
                                      <p:to>
                                        <p:strVal val="hidden"/>
                                      </p:to>
                                    </p:set>
                                  </p:childTnLst>
                                </p:cTn>
                              </p:par>
                            </p:childTnLst>
                          </p:cTn>
                        </p:par>
                        <p:par>
                          <p:cTn id="525" fill="hold">
                            <p:stCondLst>
                              <p:cond delay="4700"/>
                            </p:stCondLst>
                            <p:childTnLst>
                              <p:par>
                                <p:cTn id="526" presetID="10" presetClass="entr" presetSubtype="0" fill="hold" nodeType="afterEffect">
                                  <p:stCondLst>
                                    <p:cond delay="0"/>
                                  </p:stCondLst>
                                  <p:childTnLst>
                                    <p:set>
                                      <p:cBhvr>
                                        <p:cTn id="527" dur="1" fill="hold">
                                          <p:stCondLst>
                                            <p:cond delay="0"/>
                                          </p:stCondLst>
                                        </p:cTn>
                                        <p:tgtEl>
                                          <p:spTgt spid="2322"/>
                                        </p:tgtEl>
                                        <p:attrNameLst>
                                          <p:attrName>style.visibility</p:attrName>
                                        </p:attrNameLst>
                                      </p:cBhvr>
                                      <p:to>
                                        <p:strVal val="visible"/>
                                      </p:to>
                                    </p:set>
                                    <p:animEffect transition="in" filter="fade">
                                      <p:cBhvr>
                                        <p:cTn id="528" dur="50"/>
                                        <p:tgtEl>
                                          <p:spTgt spid="2322"/>
                                        </p:tgtEl>
                                      </p:cBhvr>
                                    </p:animEffect>
                                  </p:childTnLst>
                                </p:cTn>
                              </p:par>
                              <p:par>
                                <p:cTn id="529" presetID="1" presetClass="exit" presetSubtype="0" fill="hold" nodeType="withEffect">
                                  <p:stCondLst>
                                    <p:cond delay="0"/>
                                  </p:stCondLst>
                                  <p:childTnLst>
                                    <p:set>
                                      <p:cBhvr>
                                        <p:cTn id="530" dur="1" fill="hold">
                                          <p:stCondLst>
                                            <p:cond delay="0"/>
                                          </p:stCondLst>
                                        </p:cTn>
                                        <p:tgtEl>
                                          <p:spTgt spid="2250"/>
                                        </p:tgtEl>
                                        <p:attrNameLst>
                                          <p:attrName>style.visibility</p:attrName>
                                        </p:attrNameLst>
                                      </p:cBhvr>
                                      <p:to>
                                        <p:strVal val="hidden"/>
                                      </p:to>
                                    </p:set>
                                  </p:childTnLst>
                                </p:cTn>
                              </p:par>
                            </p:childTnLst>
                          </p:cTn>
                        </p:par>
                        <p:par>
                          <p:cTn id="531" fill="hold">
                            <p:stCondLst>
                              <p:cond delay="4750"/>
                            </p:stCondLst>
                            <p:childTnLst>
                              <p:par>
                                <p:cTn id="532" presetID="10" presetClass="entr" presetSubtype="0" fill="hold" nodeType="afterEffect">
                                  <p:stCondLst>
                                    <p:cond delay="0"/>
                                  </p:stCondLst>
                                  <p:childTnLst>
                                    <p:set>
                                      <p:cBhvr>
                                        <p:cTn id="533" dur="1" fill="hold">
                                          <p:stCondLst>
                                            <p:cond delay="0"/>
                                          </p:stCondLst>
                                        </p:cTn>
                                        <p:tgtEl>
                                          <p:spTgt spid="2256"/>
                                        </p:tgtEl>
                                        <p:attrNameLst>
                                          <p:attrName>style.visibility</p:attrName>
                                        </p:attrNameLst>
                                      </p:cBhvr>
                                      <p:to>
                                        <p:strVal val="visible"/>
                                      </p:to>
                                    </p:set>
                                    <p:animEffect transition="in" filter="fade">
                                      <p:cBhvr>
                                        <p:cTn id="534" dur="50"/>
                                        <p:tgtEl>
                                          <p:spTgt spid="2256"/>
                                        </p:tgtEl>
                                      </p:cBhvr>
                                    </p:animEffect>
                                  </p:childTnLst>
                                </p:cTn>
                              </p:par>
                              <p:par>
                                <p:cTn id="535" presetID="1" presetClass="exit" presetSubtype="0" fill="hold" nodeType="withEffect">
                                  <p:stCondLst>
                                    <p:cond delay="0"/>
                                  </p:stCondLst>
                                  <p:childTnLst>
                                    <p:set>
                                      <p:cBhvr>
                                        <p:cTn id="536" dur="1" fill="hold">
                                          <p:stCondLst>
                                            <p:cond delay="0"/>
                                          </p:stCondLst>
                                        </p:cTn>
                                        <p:tgtEl>
                                          <p:spTgt spid="2322"/>
                                        </p:tgtEl>
                                        <p:attrNameLst>
                                          <p:attrName>style.visibility</p:attrName>
                                        </p:attrNameLst>
                                      </p:cBhvr>
                                      <p:to>
                                        <p:strVal val="hidden"/>
                                      </p:to>
                                    </p:set>
                                  </p:childTnLst>
                                </p:cTn>
                              </p:par>
                            </p:childTnLst>
                          </p:cTn>
                        </p:par>
                        <p:par>
                          <p:cTn id="537" fill="hold">
                            <p:stCondLst>
                              <p:cond delay="4800"/>
                            </p:stCondLst>
                            <p:childTnLst>
                              <p:par>
                                <p:cTn id="538" presetID="10" presetClass="entr" presetSubtype="0" fill="hold" nodeType="afterEffect">
                                  <p:stCondLst>
                                    <p:cond delay="0"/>
                                  </p:stCondLst>
                                  <p:childTnLst>
                                    <p:set>
                                      <p:cBhvr>
                                        <p:cTn id="539" dur="1" fill="hold">
                                          <p:stCondLst>
                                            <p:cond delay="0"/>
                                          </p:stCondLst>
                                        </p:cTn>
                                        <p:tgtEl>
                                          <p:spTgt spid="2328"/>
                                        </p:tgtEl>
                                        <p:attrNameLst>
                                          <p:attrName>style.visibility</p:attrName>
                                        </p:attrNameLst>
                                      </p:cBhvr>
                                      <p:to>
                                        <p:strVal val="visible"/>
                                      </p:to>
                                    </p:set>
                                    <p:animEffect transition="in" filter="fade">
                                      <p:cBhvr>
                                        <p:cTn id="540" dur="50"/>
                                        <p:tgtEl>
                                          <p:spTgt spid="2328"/>
                                        </p:tgtEl>
                                      </p:cBhvr>
                                    </p:animEffect>
                                  </p:childTnLst>
                                </p:cTn>
                              </p:par>
                              <p:par>
                                <p:cTn id="541" presetID="1" presetClass="exit" presetSubtype="0" fill="hold" nodeType="withEffect">
                                  <p:stCondLst>
                                    <p:cond delay="0"/>
                                  </p:stCondLst>
                                  <p:childTnLst>
                                    <p:set>
                                      <p:cBhvr>
                                        <p:cTn id="542" dur="1" fill="hold">
                                          <p:stCondLst>
                                            <p:cond delay="0"/>
                                          </p:stCondLst>
                                        </p:cTn>
                                        <p:tgtEl>
                                          <p:spTgt spid="2256"/>
                                        </p:tgtEl>
                                        <p:attrNameLst>
                                          <p:attrName>style.visibility</p:attrName>
                                        </p:attrNameLst>
                                      </p:cBhvr>
                                      <p:to>
                                        <p:strVal val="hidden"/>
                                      </p:to>
                                    </p:set>
                                  </p:childTnLst>
                                </p:cTn>
                              </p:par>
                            </p:childTnLst>
                          </p:cTn>
                        </p:par>
                        <p:par>
                          <p:cTn id="543" fill="hold">
                            <p:stCondLst>
                              <p:cond delay="4850"/>
                            </p:stCondLst>
                            <p:childTnLst>
                              <p:par>
                                <p:cTn id="544" presetID="10" presetClass="entr" presetSubtype="0" fill="hold" nodeType="afterEffect">
                                  <p:stCondLst>
                                    <p:cond delay="0"/>
                                  </p:stCondLst>
                                  <p:childTnLst>
                                    <p:set>
                                      <p:cBhvr>
                                        <p:cTn id="545" dur="1" fill="hold">
                                          <p:stCondLst>
                                            <p:cond delay="0"/>
                                          </p:stCondLst>
                                        </p:cTn>
                                        <p:tgtEl>
                                          <p:spTgt spid="2262"/>
                                        </p:tgtEl>
                                        <p:attrNameLst>
                                          <p:attrName>style.visibility</p:attrName>
                                        </p:attrNameLst>
                                      </p:cBhvr>
                                      <p:to>
                                        <p:strVal val="visible"/>
                                      </p:to>
                                    </p:set>
                                    <p:animEffect transition="in" filter="fade">
                                      <p:cBhvr>
                                        <p:cTn id="546" dur="50"/>
                                        <p:tgtEl>
                                          <p:spTgt spid="2262"/>
                                        </p:tgtEl>
                                      </p:cBhvr>
                                    </p:animEffect>
                                  </p:childTnLst>
                                </p:cTn>
                              </p:par>
                              <p:par>
                                <p:cTn id="547" presetID="1" presetClass="exit" presetSubtype="0" fill="hold" nodeType="withEffect">
                                  <p:stCondLst>
                                    <p:cond delay="0"/>
                                  </p:stCondLst>
                                  <p:childTnLst>
                                    <p:set>
                                      <p:cBhvr>
                                        <p:cTn id="548" dur="1" fill="hold">
                                          <p:stCondLst>
                                            <p:cond delay="0"/>
                                          </p:stCondLst>
                                        </p:cTn>
                                        <p:tgtEl>
                                          <p:spTgt spid="2328"/>
                                        </p:tgtEl>
                                        <p:attrNameLst>
                                          <p:attrName>style.visibility</p:attrName>
                                        </p:attrNameLst>
                                      </p:cBhvr>
                                      <p:to>
                                        <p:strVal val="hidden"/>
                                      </p:to>
                                    </p:set>
                                  </p:childTnLst>
                                </p:cTn>
                              </p:par>
                            </p:childTnLst>
                          </p:cTn>
                        </p:par>
                        <p:par>
                          <p:cTn id="549" fill="hold">
                            <p:stCondLst>
                              <p:cond delay="4900"/>
                            </p:stCondLst>
                            <p:childTnLst>
                              <p:par>
                                <p:cTn id="550" presetID="10" presetClass="entr" presetSubtype="0" fill="hold" nodeType="afterEffect">
                                  <p:stCondLst>
                                    <p:cond delay="0"/>
                                  </p:stCondLst>
                                  <p:childTnLst>
                                    <p:set>
                                      <p:cBhvr>
                                        <p:cTn id="551" dur="1" fill="hold">
                                          <p:stCondLst>
                                            <p:cond delay="0"/>
                                          </p:stCondLst>
                                        </p:cTn>
                                        <p:tgtEl>
                                          <p:spTgt spid="2334"/>
                                        </p:tgtEl>
                                        <p:attrNameLst>
                                          <p:attrName>style.visibility</p:attrName>
                                        </p:attrNameLst>
                                      </p:cBhvr>
                                      <p:to>
                                        <p:strVal val="visible"/>
                                      </p:to>
                                    </p:set>
                                    <p:animEffect transition="in" filter="fade">
                                      <p:cBhvr>
                                        <p:cTn id="552" dur="50"/>
                                        <p:tgtEl>
                                          <p:spTgt spid="2334"/>
                                        </p:tgtEl>
                                      </p:cBhvr>
                                    </p:animEffect>
                                  </p:childTnLst>
                                </p:cTn>
                              </p:par>
                              <p:par>
                                <p:cTn id="553" presetID="1" presetClass="exit" presetSubtype="0" fill="hold" nodeType="withEffect">
                                  <p:stCondLst>
                                    <p:cond delay="0"/>
                                  </p:stCondLst>
                                  <p:childTnLst>
                                    <p:set>
                                      <p:cBhvr>
                                        <p:cTn id="554" dur="1" fill="hold">
                                          <p:stCondLst>
                                            <p:cond delay="0"/>
                                          </p:stCondLst>
                                        </p:cTn>
                                        <p:tgtEl>
                                          <p:spTgt spid="2262"/>
                                        </p:tgtEl>
                                        <p:attrNameLst>
                                          <p:attrName>style.visibility</p:attrName>
                                        </p:attrNameLst>
                                      </p:cBhvr>
                                      <p:to>
                                        <p:strVal val="hidden"/>
                                      </p:to>
                                    </p:set>
                                  </p:childTnLst>
                                </p:cTn>
                              </p:par>
                            </p:childTnLst>
                          </p:cTn>
                        </p:par>
                        <p:par>
                          <p:cTn id="555" fill="hold">
                            <p:stCondLst>
                              <p:cond delay="4950"/>
                            </p:stCondLst>
                            <p:childTnLst>
                              <p:par>
                                <p:cTn id="556" presetID="10" presetClass="entr" presetSubtype="0" fill="hold" nodeType="afterEffect">
                                  <p:stCondLst>
                                    <p:cond delay="0"/>
                                  </p:stCondLst>
                                  <p:childTnLst>
                                    <p:set>
                                      <p:cBhvr>
                                        <p:cTn id="557" dur="1" fill="hold">
                                          <p:stCondLst>
                                            <p:cond delay="0"/>
                                          </p:stCondLst>
                                        </p:cTn>
                                        <p:tgtEl>
                                          <p:spTgt spid="2268"/>
                                        </p:tgtEl>
                                        <p:attrNameLst>
                                          <p:attrName>style.visibility</p:attrName>
                                        </p:attrNameLst>
                                      </p:cBhvr>
                                      <p:to>
                                        <p:strVal val="visible"/>
                                      </p:to>
                                    </p:set>
                                    <p:animEffect transition="in" filter="fade">
                                      <p:cBhvr>
                                        <p:cTn id="558" dur="50"/>
                                        <p:tgtEl>
                                          <p:spTgt spid="2268"/>
                                        </p:tgtEl>
                                      </p:cBhvr>
                                    </p:animEffect>
                                  </p:childTnLst>
                                </p:cTn>
                              </p:par>
                              <p:par>
                                <p:cTn id="559" presetID="1" presetClass="exit" presetSubtype="0" fill="hold" nodeType="withEffect">
                                  <p:stCondLst>
                                    <p:cond delay="0"/>
                                  </p:stCondLst>
                                  <p:childTnLst>
                                    <p:set>
                                      <p:cBhvr>
                                        <p:cTn id="560" dur="1" fill="hold">
                                          <p:stCondLst>
                                            <p:cond delay="0"/>
                                          </p:stCondLst>
                                        </p:cTn>
                                        <p:tgtEl>
                                          <p:spTgt spid="2334"/>
                                        </p:tgtEl>
                                        <p:attrNameLst>
                                          <p:attrName>style.visibility</p:attrName>
                                        </p:attrNameLst>
                                      </p:cBhvr>
                                      <p:to>
                                        <p:strVal val="hidden"/>
                                      </p:to>
                                    </p:set>
                                  </p:childTnLst>
                                </p:cTn>
                              </p:par>
                            </p:childTnLst>
                          </p:cTn>
                        </p:par>
                        <p:par>
                          <p:cTn id="561" fill="hold">
                            <p:stCondLst>
                              <p:cond delay="5000"/>
                            </p:stCondLst>
                            <p:childTnLst>
                              <p:par>
                                <p:cTn id="562" presetID="10" presetClass="entr" presetSubtype="0" fill="hold" nodeType="afterEffect">
                                  <p:stCondLst>
                                    <p:cond delay="0"/>
                                  </p:stCondLst>
                                  <p:childTnLst>
                                    <p:set>
                                      <p:cBhvr>
                                        <p:cTn id="563" dur="1" fill="hold">
                                          <p:stCondLst>
                                            <p:cond delay="0"/>
                                          </p:stCondLst>
                                        </p:cTn>
                                        <p:tgtEl>
                                          <p:spTgt spid="2340"/>
                                        </p:tgtEl>
                                        <p:attrNameLst>
                                          <p:attrName>style.visibility</p:attrName>
                                        </p:attrNameLst>
                                      </p:cBhvr>
                                      <p:to>
                                        <p:strVal val="visible"/>
                                      </p:to>
                                    </p:set>
                                    <p:animEffect transition="in" filter="fade">
                                      <p:cBhvr>
                                        <p:cTn id="564" dur="50"/>
                                        <p:tgtEl>
                                          <p:spTgt spid="2340"/>
                                        </p:tgtEl>
                                      </p:cBhvr>
                                    </p:animEffect>
                                  </p:childTnLst>
                                </p:cTn>
                              </p:par>
                              <p:par>
                                <p:cTn id="565" presetID="1" presetClass="exit" presetSubtype="0" fill="hold" nodeType="withEffect">
                                  <p:stCondLst>
                                    <p:cond delay="0"/>
                                  </p:stCondLst>
                                  <p:childTnLst>
                                    <p:set>
                                      <p:cBhvr>
                                        <p:cTn id="566" dur="1" fill="hold">
                                          <p:stCondLst>
                                            <p:cond delay="0"/>
                                          </p:stCondLst>
                                        </p:cTn>
                                        <p:tgtEl>
                                          <p:spTgt spid="2268"/>
                                        </p:tgtEl>
                                        <p:attrNameLst>
                                          <p:attrName>style.visibility</p:attrName>
                                        </p:attrNameLst>
                                      </p:cBhvr>
                                      <p:to>
                                        <p:strVal val="hidden"/>
                                      </p:to>
                                    </p:set>
                                  </p:childTnLst>
                                </p:cTn>
                              </p:par>
                            </p:childTnLst>
                          </p:cTn>
                        </p:par>
                        <p:par>
                          <p:cTn id="567" fill="hold">
                            <p:stCondLst>
                              <p:cond delay="5050"/>
                            </p:stCondLst>
                            <p:childTnLst>
                              <p:par>
                                <p:cTn id="568" presetID="10" presetClass="entr" presetSubtype="0" fill="hold" nodeType="afterEffect">
                                  <p:stCondLst>
                                    <p:cond delay="0"/>
                                  </p:stCondLst>
                                  <p:childTnLst>
                                    <p:set>
                                      <p:cBhvr>
                                        <p:cTn id="569" dur="1" fill="hold">
                                          <p:stCondLst>
                                            <p:cond delay="0"/>
                                          </p:stCondLst>
                                        </p:cTn>
                                        <p:tgtEl>
                                          <p:spTgt spid="2274"/>
                                        </p:tgtEl>
                                        <p:attrNameLst>
                                          <p:attrName>style.visibility</p:attrName>
                                        </p:attrNameLst>
                                      </p:cBhvr>
                                      <p:to>
                                        <p:strVal val="visible"/>
                                      </p:to>
                                    </p:set>
                                    <p:animEffect transition="in" filter="fade">
                                      <p:cBhvr>
                                        <p:cTn id="570" dur="50"/>
                                        <p:tgtEl>
                                          <p:spTgt spid="2274"/>
                                        </p:tgtEl>
                                      </p:cBhvr>
                                    </p:animEffect>
                                  </p:childTnLst>
                                </p:cTn>
                              </p:par>
                              <p:par>
                                <p:cTn id="571" presetID="1" presetClass="exit" presetSubtype="0" fill="hold" nodeType="withEffect">
                                  <p:stCondLst>
                                    <p:cond delay="0"/>
                                  </p:stCondLst>
                                  <p:childTnLst>
                                    <p:set>
                                      <p:cBhvr>
                                        <p:cTn id="572" dur="1" fill="hold">
                                          <p:stCondLst>
                                            <p:cond delay="0"/>
                                          </p:stCondLst>
                                        </p:cTn>
                                        <p:tgtEl>
                                          <p:spTgt spid="2340"/>
                                        </p:tgtEl>
                                        <p:attrNameLst>
                                          <p:attrName>style.visibility</p:attrName>
                                        </p:attrNameLst>
                                      </p:cBhvr>
                                      <p:to>
                                        <p:strVal val="hidden"/>
                                      </p:to>
                                    </p:set>
                                  </p:childTnLst>
                                </p:cTn>
                              </p:par>
                            </p:childTnLst>
                          </p:cTn>
                        </p:par>
                        <p:par>
                          <p:cTn id="573" fill="hold">
                            <p:stCondLst>
                              <p:cond delay="5100"/>
                            </p:stCondLst>
                            <p:childTnLst>
                              <p:par>
                                <p:cTn id="574" presetID="10" presetClass="entr" presetSubtype="0" fill="hold" nodeType="afterEffect">
                                  <p:stCondLst>
                                    <p:cond delay="0"/>
                                  </p:stCondLst>
                                  <p:childTnLst>
                                    <p:set>
                                      <p:cBhvr>
                                        <p:cTn id="575" dur="1" fill="hold">
                                          <p:stCondLst>
                                            <p:cond delay="0"/>
                                          </p:stCondLst>
                                        </p:cTn>
                                        <p:tgtEl>
                                          <p:spTgt spid="2346"/>
                                        </p:tgtEl>
                                        <p:attrNameLst>
                                          <p:attrName>style.visibility</p:attrName>
                                        </p:attrNameLst>
                                      </p:cBhvr>
                                      <p:to>
                                        <p:strVal val="visible"/>
                                      </p:to>
                                    </p:set>
                                    <p:animEffect transition="in" filter="fade">
                                      <p:cBhvr>
                                        <p:cTn id="576" dur="50"/>
                                        <p:tgtEl>
                                          <p:spTgt spid="2346"/>
                                        </p:tgtEl>
                                      </p:cBhvr>
                                    </p:animEffect>
                                  </p:childTnLst>
                                </p:cTn>
                              </p:par>
                              <p:par>
                                <p:cTn id="577" presetID="1" presetClass="exit" presetSubtype="0" fill="hold" nodeType="withEffect">
                                  <p:stCondLst>
                                    <p:cond delay="0"/>
                                  </p:stCondLst>
                                  <p:childTnLst>
                                    <p:set>
                                      <p:cBhvr>
                                        <p:cTn id="578" dur="1" fill="hold">
                                          <p:stCondLst>
                                            <p:cond delay="0"/>
                                          </p:stCondLst>
                                        </p:cTn>
                                        <p:tgtEl>
                                          <p:spTgt spid="2274"/>
                                        </p:tgtEl>
                                        <p:attrNameLst>
                                          <p:attrName>style.visibility</p:attrName>
                                        </p:attrNameLst>
                                      </p:cBhvr>
                                      <p:to>
                                        <p:strVal val="hidden"/>
                                      </p:to>
                                    </p:set>
                                  </p:childTnLst>
                                </p:cTn>
                              </p:par>
                            </p:childTnLst>
                          </p:cTn>
                        </p:par>
                        <p:par>
                          <p:cTn id="579" fill="hold">
                            <p:stCondLst>
                              <p:cond delay="5150"/>
                            </p:stCondLst>
                            <p:childTnLst>
                              <p:par>
                                <p:cTn id="580" presetID="10" presetClass="entr" presetSubtype="0" fill="hold" nodeType="afterEffect">
                                  <p:stCondLst>
                                    <p:cond delay="0"/>
                                  </p:stCondLst>
                                  <p:childTnLst>
                                    <p:set>
                                      <p:cBhvr>
                                        <p:cTn id="581" dur="1" fill="hold">
                                          <p:stCondLst>
                                            <p:cond delay="0"/>
                                          </p:stCondLst>
                                        </p:cTn>
                                        <p:tgtEl>
                                          <p:spTgt spid="2280"/>
                                        </p:tgtEl>
                                        <p:attrNameLst>
                                          <p:attrName>style.visibility</p:attrName>
                                        </p:attrNameLst>
                                      </p:cBhvr>
                                      <p:to>
                                        <p:strVal val="visible"/>
                                      </p:to>
                                    </p:set>
                                    <p:animEffect transition="in" filter="fade">
                                      <p:cBhvr>
                                        <p:cTn id="582" dur="50"/>
                                        <p:tgtEl>
                                          <p:spTgt spid="2280"/>
                                        </p:tgtEl>
                                      </p:cBhvr>
                                    </p:animEffect>
                                  </p:childTnLst>
                                </p:cTn>
                              </p:par>
                              <p:par>
                                <p:cTn id="583" presetID="1" presetClass="exit" presetSubtype="0" fill="hold" nodeType="withEffect">
                                  <p:stCondLst>
                                    <p:cond delay="0"/>
                                  </p:stCondLst>
                                  <p:childTnLst>
                                    <p:set>
                                      <p:cBhvr>
                                        <p:cTn id="584" dur="1" fill="hold">
                                          <p:stCondLst>
                                            <p:cond delay="0"/>
                                          </p:stCondLst>
                                        </p:cTn>
                                        <p:tgtEl>
                                          <p:spTgt spid="2346"/>
                                        </p:tgtEl>
                                        <p:attrNameLst>
                                          <p:attrName>style.visibility</p:attrName>
                                        </p:attrNameLst>
                                      </p:cBhvr>
                                      <p:to>
                                        <p:strVal val="hidden"/>
                                      </p:to>
                                    </p:set>
                                  </p:childTnLst>
                                </p:cTn>
                              </p:par>
                            </p:childTnLst>
                          </p:cTn>
                        </p:par>
                        <p:par>
                          <p:cTn id="585" fill="hold">
                            <p:stCondLst>
                              <p:cond delay="5200"/>
                            </p:stCondLst>
                            <p:childTnLst>
                              <p:par>
                                <p:cTn id="586" presetID="10" presetClass="entr" presetSubtype="0" fill="hold" nodeType="afterEffect">
                                  <p:stCondLst>
                                    <p:cond delay="0"/>
                                  </p:stCondLst>
                                  <p:childTnLst>
                                    <p:set>
                                      <p:cBhvr>
                                        <p:cTn id="587" dur="1" fill="hold">
                                          <p:stCondLst>
                                            <p:cond delay="0"/>
                                          </p:stCondLst>
                                        </p:cTn>
                                        <p:tgtEl>
                                          <p:spTgt spid="2352"/>
                                        </p:tgtEl>
                                        <p:attrNameLst>
                                          <p:attrName>style.visibility</p:attrName>
                                        </p:attrNameLst>
                                      </p:cBhvr>
                                      <p:to>
                                        <p:strVal val="visible"/>
                                      </p:to>
                                    </p:set>
                                    <p:animEffect transition="in" filter="fade">
                                      <p:cBhvr>
                                        <p:cTn id="588" dur="50"/>
                                        <p:tgtEl>
                                          <p:spTgt spid="2352"/>
                                        </p:tgtEl>
                                      </p:cBhvr>
                                    </p:animEffect>
                                  </p:childTnLst>
                                </p:cTn>
                              </p:par>
                              <p:par>
                                <p:cTn id="589" presetID="1" presetClass="exit" presetSubtype="0" fill="hold" nodeType="withEffect">
                                  <p:stCondLst>
                                    <p:cond delay="0"/>
                                  </p:stCondLst>
                                  <p:childTnLst>
                                    <p:set>
                                      <p:cBhvr>
                                        <p:cTn id="590" dur="1" fill="hold">
                                          <p:stCondLst>
                                            <p:cond delay="0"/>
                                          </p:stCondLst>
                                        </p:cTn>
                                        <p:tgtEl>
                                          <p:spTgt spid="2280"/>
                                        </p:tgtEl>
                                        <p:attrNameLst>
                                          <p:attrName>style.visibility</p:attrName>
                                        </p:attrNameLst>
                                      </p:cBhvr>
                                      <p:to>
                                        <p:strVal val="hidden"/>
                                      </p:to>
                                    </p:set>
                                  </p:childTnLst>
                                </p:cTn>
                              </p:par>
                            </p:childTnLst>
                          </p:cTn>
                        </p:par>
                        <p:par>
                          <p:cTn id="591" fill="hold">
                            <p:stCondLst>
                              <p:cond delay="5250"/>
                            </p:stCondLst>
                            <p:childTnLst>
                              <p:par>
                                <p:cTn id="592" presetID="10" presetClass="entr" presetSubtype="0" fill="hold" nodeType="afterEffect">
                                  <p:stCondLst>
                                    <p:cond delay="0"/>
                                  </p:stCondLst>
                                  <p:childTnLst>
                                    <p:set>
                                      <p:cBhvr>
                                        <p:cTn id="593" dur="1" fill="hold">
                                          <p:stCondLst>
                                            <p:cond delay="0"/>
                                          </p:stCondLst>
                                        </p:cTn>
                                        <p:tgtEl>
                                          <p:spTgt spid="2286"/>
                                        </p:tgtEl>
                                        <p:attrNameLst>
                                          <p:attrName>style.visibility</p:attrName>
                                        </p:attrNameLst>
                                      </p:cBhvr>
                                      <p:to>
                                        <p:strVal val="visible"/>
                                      </p:to>
                                    </p:set>
                                    <p:animEffect transition="in" filter="fade">
                                      <p:cBhvr>
                                        <p:cTn id="594" dur="50"/>
                                        <p:tgtEl>
                                          <p:spTgt spid="2286"/>
                                        </p:tgtEl>
                                      </p:cBhvr>
                                    </p:animEffect>
                                  </p:childTnLst>
                                </p:cTn>
                              </p:par>
                              <p:par>
                                <p:cTn id="595" presetID="1" presetClass="exit" presetSubtype="0" fill="hold" nodeType="withEffect">
                                  <p:stCondLst>
                                    <p:cond delay="0"/>
                                  </p:stCondLst>
                                  <p:childTnLst>
                                    <p:set>
                                      <p:cBhvr>
                                        <p:cTn id="596" dur="1" fill="hold">
                                          <p:stCondLst>
                                            <p:cond delay="0"/>
                                          </p:stCondLst>
                                        </p:cTn>
                                        <p:tgtEl>
                                          <p:spTgt spid="2352"/>
                                        </p:tgtEl>
                                        <p:attrNameLst>
                                          <p:attrName>style.visibility</p:attrName>
                                        </p:attrNameLst>
                                      </p:cBhvr>
                                      <p:to>
                                        <p:strVal val="hidden"/>
                                      </p:to>
                                    </p:set>
                                  </p:childTnLst>
                                </p:cTn>
                              </p:par>
                            </p:childTnLst>
                          </p:cTn>
                        </p:par>
                        <p:par>
                          <p:cTn id="597" fill="hold">
                            <p:stCondLst>
                              <p:cond delay="5300"/>
                            </p:stCondLst>
                            <p:childTnLst>
                              <p:par>
                                <p:cTn id="598" presetID="10" presetClass="entr" presetSubtype="0" fill="hold" nodeType="afterEffect">
                                  <p:stCondLst>
                                    <p:cond delay="0"/>
                                  </p:stCondLst>
                                  <p:childTnLst>
                                    <p:set>
                                      <p:cBhvr>
                                        <p:cTn id="599" dur="1" fill="hold">
                                          <p:stCondLst>
                                            <p:cond delay="0"/>
                                          </p:stCondLst>
                                        </p:cTn>
                                        <p:tgtEl>
                                          <p:spTgt spid="1350"/>
                                        </p:tgtEl>
                                        <p:attrNameLst>
                                          <p:attrName>style.visibility</p:attrName>
                                        </p:attrNameLst>
                                      </p:cBhvr>
                                      <p:to>
                                        <p:strVal val="visible"/>
                                      </p:to>
                                    </p:set>
                                    <p:animEffect transition="in" filter="fade">
                                      <p:cBhvr>
                                        <p:cTn id="600" dur="50"/>
                                        <p:tgtEl>
                                          <p:spTgt spid="1350"/>
                                        </p:tgtEl>
                                      </p:cBhvr>
                                    </p:animEffect>
                                  </p:childTnLst>
                                </p:cTn>
                              </p:par>
                              <p:par>
                                <p:cTn id="601" presetID="1" presetClass="exit" presetSubtype="0" fill="hold" nodeType="withEffect">
                                  <p:stCondLst>
                                    <p:cond delay="0"/>
                                  </p:stCondLst>
                                  <p:childTnLst>
                                    <p:set>
                                      <p:cBhvr>
                                        <p:cTn id="602" dur="1" fill="hold">
                                          <p:stCondLst>
                                            <p:cond delay="0"/>
                                          </p:stCondLst>
                                        </p:cTn>
                                        <p:tgtEl>
                                          <p:spTgt spid="2286"/>
                                        </p:tgtEl>
                                        <p:attrNameLst>
                                          <p:attrName>style.visibility</p:attrName>
                                        </p:attrNameLst>
                                      </p:cBhvr>
                                      <p:to>
                                        <p:strVal val="hidden"/>
                                      </p:to>
                                    </p:set>
                                  </p:childTnLst>
                                </p:cTn>
                              </p:par>
                            </p:childTnLst>
                          </p:cTn>
                        </p:par>
                        <p:par>
                          <p:cTn id="603" fill="hold">
                            <p:stCondLst>
                              <p:cond delay="5350"/>
                            </p:stCondLst>
                            <p:childTnLst>
                              <p:par>
                                <p:cTn id="604" presetID="10" presetClass="entr" presetSubtype="0" fill="hold" nodeType="afterEffect">
                                  <p:stCondLst>
                                    <p:cond delay="0"/>
                                  </p:stCondLst>
                                  <p:childTnLst>
                                    <p:set>
                                      <p:cBhvr>
                                        <p:cTn id="605" dur="1" fill="hold">
                                          <p:stCondLst>
                                            <p:cond delay="0"/>
                                          </p:stCondLst>
                                        </p:cTn>
                                        <p:tgtEl>
                                          <p:spTgt spid="1230"/>
                                        </p:tgtEl>
                                        <p:attrNameLst>
                                          <p:attrName>style.visibility</p:attrName>
                                        </p:attrNameLst>
                                      </p:cBhvr>
                                      <p:to>
                                        <p:strVal val="visible"/>
                                      </p:to>
                                    </p:set>
                                    <p:animEffect transition="in" filter="fade">
                                      <p:cBhvr>
                                        <p:cTn id="606" dur="50"/>
                                        <p:tgtEl>
                                          <p:spTgt spid="1230"/>
                                        </p:tgtEl>
                                      </p:cBhvr>
                                    </p:animEffect>
                                  </p:childTnLst>
                                </p:cTn>
                              </p:par>
                              <p:par>
                                <p:cTn id="607" presetID="1" presetClass="exit" presetSubtype="0" fill="hold" nodeType="withEffect">
                                  <p:stCondLst>
                                    <p:cond delay="0"/>
                                  </p:stCondLst>
                                  <p:childTnLst>
                                    <p:set>
                                      <p:cBhvr>
                                        <p:cTn id="608" dur="1" fill="hold">
                                          <p:stCondLst>
                                            <p:cond delay="0"/>
                                          </p:stCondLst>
                                        </p:cTn>
                                        <p:tgtEl>
                                          <p:spTgt spid="1350"/>
                                        </p:tgtEl>
                                        <p:attrNameLst>
                                          <p:attrName>style.visibility</p:attrName>
                                        </p:attrNameLst>
                                      </p:cBhvr>
                                      <p:to>
                                        <p:strVal val="hidden"/>
                                      </p:to>
                                    </p:set>
                                  </p:childTnLst>
                                </p:cTn>
                              </p:par>
                            </p:childTnLst>
                          </p:cTn>
                        </p:par>
                        <p:par>
                          <p:cTn id="609" fill="hold">
                            <p:stCondLst>
                              <p:cond delay="5400"/>
                            </p:stCondLst>
                            <p:childTnLst>
                              <p:par>
                                <p:cTn id="610" presetID="10" presetClass="entr" presetSubtype="0" fill="hold" nodeType="afterEffect">
                                  <p:stCondLst>
                                    <p:cond delay="0"/>
                                  </p:stCondLst>
                                  <p:childTnLst>
                                    <p:set>
                                      <p:cBhvr>
                                        <p:cTn id="611" dur="1" fill="hold">
                                          <p:stCondLst>
                                            <p:cond delay="0"/>
                                          </p:stCondLst>
                                        </p:cTn>
                                        <p:tgtEl>
                                          <p:spTgt spid="1290"/>
                                        </p:tgtEl>
                                        <p:attrNameLst>
                                          <p:attrName>style.visibility</p:attrName>
                                        </p:attrNameLst>
                                      </p:cBhvr>
                                      <p:to>
                                        <p:strVal val="visible"/>
                                      </p:to>
                                    </p:set>
                                    <p:animEffect transition="in" filter="fade">
                                      <p:cBhvr>
                                        <p:cTn id="612" dur="50"/>
                                        <p:tgtEl>
                                          <p:spTgt spid="1290"/>
                                        </p:tgtEl>
                                      </p:cBhvr>
                                    </p:animEffect>
                                  </p:childTnLst>
                                </p:cTn>
                              </p:par>
                              <p:par>
                                <p:cTn id="613" presetID="1" presetClass="exit" presetSubtype="0" fill="hold" nodeType="withEffect">
                                  <p:stCondLst>
                                    <p:cond delay="0"/>
                                  </p:stCondLst>
                                  <p:childTnLst>
                                    <p:set>
                                      <p:cBhvr>
                                        <p:cTn id="614" dur="1" fill="hold">
                                          <p:stCondLst>
                                            <p:cond delay="0"/>
                                          </p:stCondLst>
                                        </p:cTn>
                                        <p:tgtEl>
                                          <p:spTgt spid="1230"/>
                                        </p:tgtEl>
                                        <p:attrNameLst>
                                          <p:attrName>style.visibility</p:attrName>
                                        </p:attrNameLst>
                                      </p:cBhvr>
                                      <p:to>
                                        <p:strVal val="hidden"/>
                                      </p:to>
                                    </p:set>
                                  </p:childTnLst>
                                </p:cTn>
                              </p:par>
                            </p:childTnLst>
                          </p:cTn>
                        </p:par>
                        <p:par>
                          <p:cTn id="615" fill="hold">
                            <p:stCondLst>
                              <p:cond delay="5450"/>
                            </p:stCondLst>
                            <p:childTnLst>
                              <p:par>
                                <p:cTn id="616" presetID="10" presetClass="entr" presetSubtype="0" fill="hold" nodeType="afterEffect">
                                  <p:stCondLst>
                                    <p:cond delay="0"/>
                                  </p:stCondLst>
                                  <p:childTnLst>
                                    <p:set>
                                      <p:cBhvr>
                                        <p:cTn id="617" dur="1" fill="hold">
                                          <p:stCondLst>
                                            <p:cond delay="0"/>
                                          </p:stCondLst>
                                        </p:cTn>
                                        <p:tgtEl>
                                          <p:spTgt spid="1224"/>
                                        </p:tgtEl>
                                        <p:attrNameLst>
                                          <p:attrName>style.visibility</p:attrName>
                                        </p:attrNameLst>
                                      </p:cBhvr>
                                      <p:to>
                                        <p:strVal val="visible"/>
                                      </p:to>
                                    </p:set>
                                    <p:animEffect transition="in" filter="fade">
                                      <p:cBhvr>
                                        <p:cTn id="618" dur="50"/>
                                        <p:tgtEl>
                                          <p:spTgt spid="1224"/>
                                        </p:tgtEl>
                                      </p:cBhvr>
                                    </p:animEffect>
                                  </p:childTnLst>
                                </p:cTn>
                              </p:par>
                              <p:par>
                                <p:cTn id="619" presetID="1" presetClass="exit" presetSubtype="0" fill="hold" nodeType="withEffect">
                                  <p:stCondLst>
                                    <p:cond delay="0"/>
                                  </p:stCondLst>
                                  <p:childTnLst>
                                    <p:set>
                                      <p:cBhvr>
                                        <p:cTn id="620" dur="1" fill="hold">
                                          <p:stCondLst>
                                            <p:cond delay="0"/>
                                          </p:stCondLst>
                                        </p:cTn>
                                        <p:tgtEl>
                                          <p:spTgt spid="1290"/>
                                        </p:tgtEl>
                                        <p:attrNameLst>
                                          <p:attrName>style.visibility</p:attrName>
                                        </p:attrNameLst>
                                      </p:cBhvr>
                                      <p:to>
                                        <p:strVal val="hidden"/>
                                      </p:to>
                                    </p:set>
                                  </p:childTnLst>
                                </p:cTn>
                              </p:par>
                            </p:childTnLst>
                          </p:cTn>
                        </p:par>
                        <p:par>
                          <p:cTn id="621" fill="hold">
                            <p:stCondLst>
                              <p:cond delay="5500"/>
                            </p:stCondLst>
                            <p:childTnLst>
                              <p:par>
                                <p:cTn id="622" presetID="10" presetClass="entr" presetSubtype="0" fill="hold" nodeType="afterEffect">
                                  <p:stCondLst>
                                    <p:cond delay="0"/>
                                  </p:stCondLst>
                                  <p:childTnLst>
                                    <p:set>
                                      <p:cBhvr>
                                        <p:cTn id="623" dur="1" fill="hold">
                                          <p:stCondLst>
                                            <p:cond delay="0"/>
                                          </p:stCondLst>
                                        </p:cTn>
                                        <p:tgtEl>
                                          <p:spTgt spid="1296"/>
                                        </p:tgtEl>
                                        <p:attrNameLst>
                                          <p:attrName>style.visibility</p:attrName>
                                        </p:attrNameLst>
                                      </p:cBhvr>
                                      <p:to>
                                        <p:strVal val="visible"/>
                                      </p:to>
                                    </p:set>
                                    <p:animEffect transition="in" filter="fade">
                                      <p:cBhvr>
                                        <p:cTn id="624" dur="50"/>
                                        <p:tgtEl>
                                          <p:spTgt spid="1296"/>
                                        </p:tgtEl>
                                      </p:cBhvr>
                                    </p:animEffect>
                                  </p:childTnLst>
                                </p:cTn>
                              </p:par>
                              <p:par>
                                <p:cTn id="625" presetID="1" presetClass="exit" presetSubtype="0" fill="hold" nodeType="withEffect">
                                  <p:stCondLst>
                                    <p:cond delay="0"/>
                                  </p:stCondLst>
                                  <p:childTnLst>
                                    <p:set>
                                      <p:cBhvr>
                                        <p:cTn id="626" dur="1" fill="hold">
                                          <p:stCondLst>
                                            <p:cond delay="0"/>
                                          </p:stCondLst>
                                        </p:cTn>
                                        <p:tgtEl>
                                          <p:spTgt spid="1224"/>
                                        </p:tgtEl>
                                        <p:attrNameLst>
                                          <p:attrName>style.visibility</p:attrName>
                                        </p:attrNameLst>
                                      </p:cBhvr>
                                      <p:to>
                                        <p:strVal val="hidden"/>
                                      </p:to>
                                    </p:set>
                                  </p:childTnLst>
                                </p:cTn>
                              </p:par>
                            </p:childTnLst>
                          </p:cTn>
                        </p:par>
                        <p:par>
                          <p:cTn id="627" fill="hold">
                            <p:stCondLst>
                              <p:cond delay="5550"/>
                            </p:stCondLst>
                            <p:childTnLst>
                              <p:par>
                                <p:cTn id="628" presetID="10" presetClass="entr" presetSubtype="0" fill="hold" nodeType="afterEffect">
                                  <p:stCondLst>
                                    <p:cond delay="0"/>
                                  </p:stCondLst>
                                  <p:childTnLst>
                                    <p:set>
                                      <p:cBhvr>
                                        <p:cTn id="629" dur="1" fill="hold">
                                          <p:stCondLst>
                                            <p:cond delay="0"/>
                                          </p:stCondLst>
                                        </p:cTn>
                                        <p:tgtEl>
                                          <p:spTgt spid="1218"/>
                                        </p:tgtEl>
                                        <p:attrNameLst>
                                          <p:attrName>style.visibility</p:attrName>
                                        </p:attrNameLst>
                                      </p:cBhvr>
                                      <p:to>
                                        <p:strVal val="visible"/>
                                      </p:to>
                                    </p:set>
                                    <p:animEffect transition="in" filter="fade">
                                      <p:cBhvr>
                                        <p:cTn id="630" dur="50"/>
                                        <p:tgtEl>
                                          <p:spTgt spid="1218"/>
                                        </p:tgtEl>
                                      </p:cBhvr>
                                    </p:animEffect>
                                  </p:childTnLst>
                                </p:cTn>
                              </p:par>
                              <p:par>
                                <p:cTn id="631" presetID="1" presetClass="exit" presetSubtype="0" fill="hold" nodeType="withEffect">
                                  <p:stCondLst>
                                    <p:cond delay="0"/>
                                  </p:stCondLst>
                                  <p:childTnLst>
                                    <p:set>
                                      <p:cBhvr>
                                        <p:cTn id="632" dur="1" fill="hold">
                                          <p:stCondLst>
                                            <p:cond delay="0"/>
                                          </p:stCondLst>
                                        </p:cTn>
                                        <p:tgtEl>
                                          <p:spTgt spid="1296"/>
                                        </p:tgtEl>
                                        <p:attrNameLst>
                                          <p:attrName>style.visibility</p:attrName>
                                        </p:attrNameLst>
                                      </p:cBhvr>
                                      <p:to>
                                        <p:strVal val="hidden"/>
                                      </p:to>
                                    </p:set>
                                  </p:childTnLst>
                                </p:cTn>
                              </p:par>
                            </p:childTnLst>
                          </p:cTn>
                        </p:par>
                        <p:par>
                          <p:cTn id="633" fill="hold">
                            <p:stCondLst>
                              <p:cond delay="5600"/>
                            </p:stCondLst>
                            <p:childTnLst>
                              <p:par>
                                <p:cTn id="634" presetID="10" presetClass="entr" presetSubtype="0" fill="hold" nodeType="afterEffect">
                                  <p:stCondLst>
                                    <p:cond delay="0"/>
                                  </p:stCondLst>
                                  <p:childTnLst>
                                    <p:set>
                                      <p:cBhvr>
                                        <p:cTn id="635" dur="1" fill="hold">
                                          <p:stCondLst>
                                            <p:cond delay="0"/>
                                          </p:stCondLst>
                                        </p:cTn>
                                        <p:tgtEl>
                                          <p:spTgt spid="1302"/>
                                        </p:tgtEl>
                                        <p:attrNameLst>
                                          <p:attrName>style.visibility</p:attrName>
                                        </p:attrNameLst>
                                      </p:cBhvr>
                                      <p:to>
                                        <p:strVal val="visible"/>
                                      </p:to>
                                    </p:set>
                                    <p:animEffect transition="in" filter="fade">
                                      <p:cBhvr>
                                        <p:cTn id="636" dur="50"/>
                                        <p:tgtEl>
                                          <p:spTgt spid="1302"/>
                                        </p:tgtEl>
                                      </p:cBhvr>
                                    </p:animEffect>
                                  </p:childTnLst>
                                </p:cTn>
                              </p:par>
                              <p:par>
                                <p:cTn id="637" presetID="1" presetClass="exit" presetSubtype="0" fill="hold" nodeType="withEffect">
                                  <p:stCondLst>
                                    <p:cond delay="0"/>
                                  </p:stCondLst>
                                  <p:childTnLst>
                                    <p:set>
                                      <p:cBhvr>
                                        <p:cTn id="638" dur="1" fill="hold">
                                          <p:stCondLst>
                                            <p:cond delay="0"/>
                                          </p:stCondLst>
                                        </p:cTn>
                                        <p:tgtEl>
                                          <p:spTgt spid="1218"/>
                                        </p:tgtEl>
                                        <p:attrNameLst>
                                          <p:attrName>style.visibility</p:attrName>
                                        </p:attrNameLst>
                                      </p:cBhvr>
                                      <p:to>
                                        <p:strVal val="hidden"/>
                                      </p:to>
                                    </p:set>
                                  </p:childTnLst>
                                </p:cTn>
                              </p:par>
                            </p:childTnLst>
                          </p:cTn>
                        </p:par>
                        <p:par>
                          <p:cTn id="639" fill="hold">
                            <p:stCondLst>
                              <p:cond delay="5650"/>
                            </p:stCondLst>
                            <p:childTnLst>
                              <p:par>
                                <p:cTn id="640" presetID="10" presetClass="entr" presetSubtype="0" fill="hold" nodeType="afterEffect">
                                  <p:stCondLst>
                                    <p:cond delay="0"/>
                                  </p:stCondLst>
                                  <p:childTnLst>
                                    <p:set>
                                      <p:cBhvr>
                                        <p:cTn id="641" dur="1" fill="hold">
                                          <p:stCondLst>
                                            <p:cond delay="0"/>
                                          </p:stCondLst>
                                        </p:cTn>
                                        <p:tgtEl>
                                          <p:spTgt spid="1236"/>
                                        </p:tgtEl>
                                        <p:attrNameLst>
                                          <p:attrName>style.visibility</p:attrName>
                                        </p:attrNameLst>
                                      </p:cBhvr>
                                      <p:to>
                                        <p:strVal val="visible"/>
                                      </p:to>
                                    </p:set>
                                    <p:animEffect transition="in" filter="fade">
                                      <p:cBhvr>
                                        <p:cTn id="642" dur="50"/>
                                        <p:tgtEl>
                                          <p:spTgt spid="1236"/>
                                        </p:tgtEl>
                                      </p:cBhvr>
                                    </p:animEffect>
                                  </p:childTnLst>
                                </p:cTn>
                              </p:par>
                              <p:par>
                                <p:cTn id="643" presetID="1" presetClass="exit" presetSubtype="0" fill="hold" nodeType="withEffect">
                                  <p:stCondLst>
                                    <p:cond delay="0"/>
                                  </p:stCondLst>
                                  <p:childTnLst>
                                    <p:set>
                                      <p:cBhvr>
                                        <p:cTn id="644" dur="1" fill="hold">
                                          <p:stCondLst>
                                            <p:cond delay="0"/>
                                          </p:stCondLst>
                                        </p:cTn>
                                        <p:tgtEl>
                                          <p:spTgt spid="1302"/>
                                        </p:tgtEl>
                                        <p:attrNameLst>
                                          <p:attrName>style.visibility</p:attrName>
                                        </p:attrNameLst>
                                      </p:cBhvr>
                                      <p:to>
                                        <p:strVal val="hidden"/>
                                      </p:to>
                                    </p:set>
                                  </p:childTnLst>
                                </p:cTn>
                              </p:par>
                            </p:childTnLst>
                          </p:cTn>
                        </p:par>
                        <p:par>
                          <p:cTn id="645" fill="hold">
                            <p:stCondLst>
                              <p:cond delay="5700"/>
                            </p:stCondLst>
                            <p:childTnLst>
                              <p:par>
                                <p:cTn id="646" presetID="10" presetClass="entr" presetSubtype="0" fill="hold" nodeType="afterEffect">
                                  <p:stCondLst>
                                    <p:cond delay="0"/>
                                  </p:stCondLst>
                                  <p:childTnLst>
                                    <p:set>
                                      <p:cBhvr>
                                        <p:cTn id="647" dur="1" fill="hold">
                                          <p:stCondLst>
                                            <p:cond delay="0"/>
                                          </p:stCondLst>
                                        </p:cTn>
                                        <p:tgtEl>
                                          <p:spTgt spid="1308"/>
                                        </p:tgtEl>
                                        <p:attrNameLst>
                                          <p:attrName>style.visibility</p:attrName>
                                        </p:attrNameLst>
                                      </p:cBhvr>
                                      <p:to>
                                        <p:strVal val="visible"/>
                                      </p:to>
                                    </p:set>
                                    <p:animEffect transition="in" filter="fade">
                                      <p:cBhvr>
                                        <p:cTn id="648" dur="50"/>
                                        <p:tgtEl>
                                          <p:spTgt spid="1308"/>
                                        </p:tgtEl>
                                      </p:cBhvr>
                                    </p:animEffect>
                                  </p:childTnLst>
                                </p:cTn>
                              </p:par>
                              <p:par>
                                <p:cTn id="649" presetID="1" presetClass="exit" presetSubtype="0" fill="hold" nodeType="withEffect">
                                  <p:stCondLst>
                                    <p:cond delay="0"/>
                                  </p:stCondLst>
                                  <p:childTnLst>
                                    <p:set>
                                      <p:cBhvr>
                                        <p:cTn id="650" dur="1" fill="hold">
                                          <p:stCondLst>
                                            <p:cond delay="0"/>
                                          </p:stCondLst>
                                        </p:cTn>
                                        <p:tgtEl>
                                          <p:spTgt spid="1236"/>
                                        </p:tgtEl>
                                        <p:attrNameLst>
                                          <p:attrName>style.visibility</p:attrName>
                                        </p:attrNameLst>
                                      </p:cBhvr>
                                      <p:to>
                                        <p:strVal val="hidden"/>
                                      </p:to>
                                    </p:set>
                                  </p:childTnLst>
                                </p:cTn>
                              </p:par>
                            </p:childTnLst>
                          </p:cTn>
                        </p:par>
                        <p:par>
                          <p:cTn id="651" fill="hold">
                            <p:stCondLst>
                              <p:cond delay="5750"/>
                            </p:stCondLst>
                            <p:childTnLst>
                              <p:par>
                                <p:cTn id="652" presetID="10" presetClass="entr" presetSubtype="0" fill="hold" nodeType="afterEffect">
                                  <p:stCondLst>
                                    <p:cond delay="0"/>
                                  </p:stCondLst>
                                  <p:childTnLst>
                                    <p:set>
                                      <p:cBhvr>
                                        <p:cTn id="653" dur="1" fill="hold">
                                          <p:stCondLst>
                                            <p:cond delay="0"/>
                                          </p:stCondLst>
                                        </p:cTn>
                                        <p:tgtEl>
                                          <p:spTgt spid="1242"/>
                                        </p:tgtEl>
                                        <p:attrNameLst>
                                          <p:attrName>style.visibility</p:attrName>
                                        </p:attrNameLst>
                                      </p:cBhvr>
                                      <p:to>
                                        <p:strVal val="visible"/>
                                      </p:to>
                                    </p:set>
                                    <p:animEffect transition="in" filter="fade">
                                      <p:cBhvr>
                                        <p:cTn id="654" dur="50"/>
                                        <p:tgtEl>
                                          <p:spTgt spid="1242"/>
                                        </p:tgtEl>
                                      </p:cBhvr>
                                    </p:animEffect>
                                  </p:childTnLst>
                                </p:cTn>
                              </p:par>
                              <p:par>
                                <p:cTn id="655" presetID="1" presetClass="exit" presetSubtype="0" fill="hold" nodeType="withEffect">
                                  <p:stCondLst>
                                    <p:cond delay="0"/>
                                  </p:stCondLst>
                                  <p:childTnLst>
                                    <p:set>
                                      <p:cBhvr>
                                        <p:cTn id="656" dur="1" fill="hold">
                                          <p:stCondLst>
                                            <p:cond delay="0"/>
                                          </p:stCondLst>
                                        </p:cTn>
                                        <p:tgtEl>
                                          <p:spTgt spid="1308"/>
                                        </p:tgtEl>
                                        <p:attrNameLst>
                                          <p:attrName>style.visibility</p:attrName>
                                        </p:attrNameLst>
                                      </p:cBhvr>
                                      <p:to>
                                        <p:strVal val="hidden"/>
                                      </p:to>
                                    </p:set>
                                  </p:childTnLst>
                                </p:cTn>
                              </p:par>
                            </p:childTnLst>
                          </p:cTn>
                        </p:par>
                        <p:par>
                          <p:cTn id="657" fill="hold">
                            <p:stCondLst>
                              <p:cond delay="5800"/>
                            </p:stCondLst>
                            <p:childTnLst>
                              <p:par>
                                <p:cTn id="658" presetID="10" presetClass="entr" presetSubtype="0" fill="hold" nodeType="afterEffect">
                                  <p:stCondLst>
                                    <p:cond delay="0"/>
                                  </p:stCondLst>
                                  <p:childTnLst>
                                    <p:set>
                                      <p:cBhvr>
                                        <p:cTn id="659" dur="1" fill="hold">
                                          <p:stCondLst>
                                            <p:cond delay="0"/>
                                          </p:stCondLst>
                                        </p:cTn>
                                        <p:tgtEl>
                                          <p:spTgt spid="1314"/>
                                        </p:tgtEl>
                                        <p:attrNameLst>
                                          <p:attrName>style.visibility</p:attrName>
                                        </p:attrNameLst>
                                      </p:cBhvr>
                                      <p:to>
                                        <p:strVal val="visible"/>
                                      </p:to>
                                    </p:set>
                                    <p:animEffect transition="in" filter="fade">
                                      <p:cBhvr>
                                        <p:cTn id="660" dur="50"/>
                                        <p:tgtEl>
                                          <p:spTgt spid="1314"/>
                                        </p:tgtEl>
                                      </p:cBhvr>
                                    </p:animEffect>
                                  </p:childTnLst>
                                </p:cTn>
                              </p:par>
                              <p:par>
                                <p:cTn id="661" presetID="1" presetClass="exit" presetSubtype="0" fill="hold" nodeType="withEffect">
                                  <p:stCondLst>
                                    <p:cond delay="0"/>
                                  </p:stCondLst>
                                  <p:childTnLst>
                                    <p:set>
                                      <p:cBhvr>
                                        <p:cTn id="662" dur="1" fill="hold">
                                          <p:stCondLst>
                                            <p:cond delay="0"/>
                                          </p:stCondLst>
                                        </p:cTn>
                                        <p:tgtEl>
                                          <p:spTgt spid="1242"/>
                                        </p:tgtEl>
                                        <p:attrNameLst>
                                          <p:attrName>style.visibility</p:attrName>
                                        </p:attrNameLst>
                                      </p:cBhvr>
                                      <p:to>
                                        <p:strVal val="hidden"/>
                                      </p:to>
                                    </p:set>
                                  </p:childTnLst>
                                </p:cTn>
                              </p:par>
                            </p:childTnLst>
                          </p:cTn>
                        </p:par>
                        <p:par>
                          <p:cTn id="663" fill="hold">
                            <p:stCondLst>
                              <p:cond delay="5850"/>
                            </p:stCondLst>
                            <p:childTnLst>
                              <p:par>
                                <p:cTn id="664" presetID="10" presetClass="entr" presetSubtype="0" fill="hold" nodeType="afterEffect">
                                  <p:stCondLst>
                                    <p:cond delay="0"/>
                                  </p:stCondLst>
                                  <p:childTnLst>
                                    <p:set>
                                      <p:cBhvr>
                                        <p:cTn id="665" dur="1" fill="hold">
                                          <p:stCondLst>
                                            <p:cond delay="0"/>
                                          </p:stCondLst>
                                        </p:cTn>
                                        <p:tgtEl>
                                          <p:spTgt spid="1248"/>
                                        </p:tgtEl>
                                        <p:attrNameLst>
                                          <p:attrName>style.visibility</p:attrName>
                                        </p:attrNameLst>
                                      </p:cBhvr>
                                      <p:to>
                                        <p:strVal val="visible"/>
                                      </p:to>
                                    </p:set>
                                    <p:animEffect transition="in" filter="fade">
                                      <p:cBhvr>
                                        <p:cTn id="666" dur="50"/>
                                        <p:tgtEl>
                                          <p:spTgt spid="1248"/>
                                        </p:tgtEl>
                                      </p:cBhvr>
                                    </p:animEffect>
                                  </p:childTnLst>
                                </p:cTn>
                              </p:par>
                              <p:par>
                                <p:cTn id="667" presetID="1" presetClass="exit" presetSubtype="0" fill="hold" nodeType="withEffect">
                                  <p:stCondLst>
                                    <p:cond delay="0"/>
                                  </p:stCondLst>
                                  <p:childTnLst>
                                    <p:set>
                                      <p:cBhvr>
                                        <p:cTn id="668" dur="1" fill="hold">
                                          <p:stCondLst>
                                            <p:cond delay="0"/>
                                          </p:stCondLst>
                                        </p:cTn>
                                        <p:tgtEl>
                                          <p:spTgt spid="1314"/>
                                        </p:tgtEl>
                                        <p:attrNameLst>
                                          <p:attrName>style.visibility</p:attrName>
                                        </p:attrNameLst>
                                      </p:cBhvr>
                                      <p:to>
                                        <p:strVal val="hidden"/>
                                      </p:to>
                                    </p:set>
                                  </p:childTnLst>
                                </p:cTn>
                              </p:par>
                            </p:childTnLst>
                          </p:cTn>
                        </p:par>
                        <p:par>
                          <p:cTn id="669" fill="hold">
                            <p:stCondLst>
                              <p:cond delay="5900"/>
                            </p:stCondLst>
                            <p:childTnLst>
                              <p:par>
                                <p:cTn id="670" presetID="10" presetClass="entr" presetSubtype="0" fill="hold" nodeType="afterEffect">
                                  <p:stCondLst>
                                    <p:cond delay="0"/>
                                  </p:stCondLst>
                                  <p:childTnLst>
                                    <p:set>
                                      <p:cBhvr>
                                        <p:cTn id="671" dur="1" fill="hold">
                                          <p:stCondLst>
                                            <p:cond delay="0"/>
                                          </p:stCondLst>
                                        </p:cTn>
                                        <p:tgtEl>
                                          <p:spTgt spid="1212"/>
                                        </p:tgtEl>
                                        <p:attrNameLst>
                                          <p:attrName>style.visibility</p:attrName>
                                        </p:attrNameLst>
                                      </p:cBhvr>
                                      <p:to>
                                        <p:strVal val="visible"/>
                                      </p:to>
                                    </p:set>
                                    <p:animEffect transition="in" filter="fade">
                                      <p:cBhvr>
                                        <p:cTn id="672" dur="50"/>
                                        <p:tgtEl>
                                          <p:spTgt spid="1212"/>
                                        </p:tgtEl>
                                      </p:cBhvr>
                                    </p:animEffect>
                                  </p:childTnLst>
                                </p:cTn>
                              </p:par>
                              <p:par>
                                <p:cTn id="673" presetID="1" presetClass="exit" presetSubtype="0" fill="hold" nodeType="withEffect">
                                  <p:stCondLst>
                                    <p:cond delay="0"/>
                                  </p:stCondLst>
                                  <p:childTnLst>
                                    <p:set>
                                      <p:cBhvr>
                                        <p:cTn id="674" dur="1" fill="hold">
                                          <p:stCondLst>
                                            <p:cond delay="0"/>
                                          </p:stCondLst>
                                        </p:cTn>
                                        <p:tgtEl>
                                          <p:spTgt spid="1248"/>
                                        </p:tgtEl>
                                        <p:attrNameLst>
                                          <p:attrName>style.visibility</p:attrName>
                                        </p:attrNameLst>
                                      </p:cBhvr>
                                      <p:to>
                                        <p:strVal val="hidden"/>
                                      </p:to>
                                    </p:set>
                                  </p:childTnLst>
                                </p:cTn>
                              </p:par>
                            </p:childTnLst>
                          </p:cTn>
                        </p:par>
                        <p:par>
                          <p:cTn id="675" fill="hold">
                            <p:stCondLst>
                              <p:cond delay="5950"/>
                            </p:stCondLst>
                            <p:childTnLst>
                              <p:par>
                                <p:cTn id="676" presetID="10" presetClass="entr" presetSubtype="0" fill="hold" nodeType="afterEffect">
                                  <p:stCondLst>
                                    <p:cond delay="0"/>
                                  </p:stCondLst>
                                  <p:childTnLst>
                                    <p:set>
                                      <p:cBhvr>
                                        <p:cTn id="677" dur="1" fill="hold">
                                          <p:stCondLst>
                                            <p:cond delay="0"/>
                                          </p:stCondLst>
                                        </p:cTn>
                                        <p:tgtEl>
                                          <p:spTgt spid="1254"/>
                                        </p:tgtEl>
                                        <p:attrNameLst>
                                          <p:attrName>style.visibility</p:attrName>
                                        </p:attrNameLst>
                                      </p:cBhvr>
                                      <p:to>
                                        <p:strVal val="visible"/>
                                      </p:to>
                                    </p:set>
                                    <p:animEffect transition="in" filter="fade">
                                      <p:cBhvr>
                                        <p:cTn id="678" dur="50"/>
                                        <p:tgtEl>
                                          <p:spTgt spid="1254"/>
                                        </p:tgtEl>
                                      </p:cBhvr>
                                    </p:animEffect>
                                  </p:childTnLst>
                                </p:cTn>
                              </p:par>
                              <p:par>
                                <p:cTn id="679" presetID="1" presetClass="exit" presetSubtype="0" fill="hold" nodeType="withEffect">
                                  <p:stCondLst>
                                    <p:cond delay="0"/>
                                  </p:stCondLst>
                                  <p:childTnLst>
                                    <p:set>
                                      <p:cBhvr>
                                        <p:cTn id="680" dur="1" fill="hold">
                                          <p:stCondLst>
                                            <p:cond delay="0"/>
                                          </p:stCondLst>
                                        </p:cTn>
                                        <p:tgtEl>
                                          <p:spTgt spid="1212"/>
                                        </p:tgtEl>
                                        <p:attrNameLst>
                                          <p:attrName>style.visibility</p:attrName>
                                        </p:attrNameLst>
                                      </p:cBhvr>
                                      <p:to>
                                        <p:strVal val="hidden"/>
                                      </p:to>
                                    </p:set>
                                  </p:childTnLst>
                                </p:cTn>
                              </p:par>
                            </p:childTnLst>
                          </p:cTn>
                        </p:par>
                        <p:par>
                          <p:cTn id="681" fill="hold">
                            <p:stCondLst>
                              <p:cond delay="6000"/>
                            </p:stCondLst>
                            <p:childTnLst>
                              <p:par>
                                <p:cTn id="682" presetID="10" presetClass="entr" presetSubtype="0" fill="hold" nodeType="afterEffect">
                                  <p:stCondLst>
                                    <p:cond delay="0"/>
                                  </p:stCondLst>
                                  <p:childTnLst>
                                    <p:set>
                                      <p:cBhvr>
                                        <p:cTn id="683" dur="1" fill="hold">
                                          <p:stCondLst>
                                            <p:cond delay="0"/>
                                          </p:stCondLst>
                                        </p:cTn>
                                        <p:tgtEl>
                                          <p:spTgt spid="1320"/>
                                        </p:tgtEl>
                                        <p:attrNameLst>
                                          <p:attrName>style.visibility</p:attrName>
                                        </p:attrNameLst>
                                      </p:cBhvr>
                                      <p:to>
                                        <p:strVal val="visible"/>
                                      </p:to>
                                    </p:set>
                                    <p:animEffect transition="in" filter="fade">
                                      <p:cBhvr>
                                        <p:cTn id="684" dur="50"/>
                                        <p:tgtEl>
                                          <p:spTgt spid="1320"/>
                                        </p:tgtEl>
                                      </p:cBhvr>
                                    </p:animEffect>
                                  </p:childTnLst>
                                </p:cTn>
                              </p:par>
                              <p:par>
                                <p:cTn id="685" presetID="1" presetClass="exit" presetSubtype="0" fill="hold" nodeType="withEffect">
                                  <p:stCondLst>
                                    <p:cond delay="0"/>
                                  </p:stCondLst>
                                  <p:childTnLst>
                                    <p:set>
                                      <p:cBhvr>
                                        <p:cTn id="686" dur="1" fill="hold">
                                          <p:stCondLst>
                                            <p:cond delay="0"/>
                                          </p:stCondLst>
                                        </p:cTn>
                                        <p:tgtEl>
                                          <p:spTgt spid="1254"/>
                                        </p:tgtEl>
                                        <p:attrNameLst>
                                          <p:attrName>style.visibility</p:attrName>
                                        </p:attrNameLst>
                                      </p:cBhvr>
                                      <p:to>
                                        <p:strVal val="hidden"/>
                                      </p:to>
                                    </p:set>
                                  </p:childTnLst>
                                </p:cTn>
                              </p:par>
                            </p:childTnLst>
                          </p:cTn>
                        </p:par>
                        <p:par>
                          <p:cTn id="687" fill="hold">
                            <p:stCondLst>
                              <p:cond delay="6050"/>
                            </p:stCondLst>
                            <p:childTnLst>
                              <p:par>
                                <p:cTn id="688" presetID="10" presetClass="entr" presetSubtype="0" fill="hold" nodeType="afterEffect">
                                  <p:stCondLst>
                                    <p:cond delay="0"/>
                                  </p:stCondLst>
                                  <p:childTnLst>
                                    <p:set>
                                      <p:cBhvr>
                                        <p:cTn id="689" dur="1" fill="hold">
                                          <p:stCondLst>
                                            <p:cond delay="0"/>
                                          </p:stCondLst>
                                        </p:cTn>
                                        <p:tgtEl>
                                          <p:spTgt spid="1260"/>
                                        </p:tgtEl>
                                        <p:attrNameLst>
                                          <p:attrName>style.visibility</p:attrName>
                                        </p:attrNameLst>
                                      </p:cBhvr>
                                      <p:to>
                                        <p:strVal val="visible"/>
                                      </p:to>
                                    </p:set>
                                    <p:animEffect transition="in" filter="fade">
                                      <p:cBhvr>
                                        <p:cTn id="690" dur="50"/>
                                        <p:tgtEl>
                                          <p:spTgt spid="1260"/>
                                        </p:tgtEl>
                                      </p:cBhvr>
                                    </p:animEffect>
                                  </p:childTnLst>
                                </p:cTn>
                              </p:par>
                              <p:par>
                                <p:cTn id="691" presetID="1" presetClass="exit" presetSubtype="0" fill="hold" nodeType="withEffect">
                                  <p:stCondLst>
                                    <p:cond delay="0"/>
                                  </p:stCondLst>
                                  <p:childTnLst>
                                    <p:set>
                                      <p:cBhvr>
                                        <p:cTn id="692" dur="1" fill="hold">
                                          <p:stCondLst>
                                            <p:cond delay="0"/>
                                          </p:stCondLst>
                                        </p:cTn>
                                        <p:tgtEl>
                                          <p:spTgt spid="1320"/>
                                        </p:tgtEl>
                                        <p:attrNameLst>
                                          <p:attrName>style.visibility</p:attrName>
                                        </p:attrNameLst>
                                      </p:cBhvr>
                                      <p:to>
                                        <p:strVal val="hidden"/>
                                      </p:to>
                                    </p:set>
                                  </p:childTnLst>
                                </p:cTn>
                              </p:par>
                            </p:childTnLst>
                          </p:cTn>
                        </p:par>
                        <p:par>
                          <p:cTn id="693" fill="hold">
                            <p:stCondLst>
                              <p:cond delay="6100"/>
                            </p:stCondLst>
                            <p:childTnLst>
                              <p:par>
                                <p:cTn id="694" presetID="10" presetClass="entr" presetSubtype="0" fill="hold" nodeType="afterEffect">
                                  <p:stCondLst>
                                    <p:cond delay="0"/>
                                  </p:stCondLst>
                                  <p:childTnLst>
                                    <p:set>
                                      <p:cBhvr>
                                        <p:cTn id="695" dur="1" fill="hold">
                                          <p:stCondLst>
                                            <p:cond delay="0"/>
                                          </p:stCondLst>
                                        </p:cTn>
                                        <p:tgtEl>
                                          <p:spTgt spid="1326"/>
                                        </p:tgtEl>
                                        <p:attrNameLst>
                                          <p:attrName>style.visibility</p:attrName>
                                        </p:attrNameLst>
                                      </p:cBhvr>
                                      <p:to>
                                        <p:strVal val="visible"/>
                                      </p:to>
                                    </p:set>
                                    <p:animEffect transition="in" filter="fade">
                                      <p:cBhvr>
                                        <p:cTn id="696" dur="50"/>
                                        <p:tgtEl>
                                          <p:spTgt spid="1326"/>
                                        </p:tgtEl>
                                      </p:cBhvr>
                                    </p:animEffect>
                                  </p:childTnLst>
                                </p:cTn>
                              </p:par>
                              <p:par>
                                <p:cTn id="697" presetID="1" presetClass="exit" presetSubtype="0" fill="hold" nodeType="withEffect">
                                  <p:stCondLst>
                                    <p:cond delay="0"/>
                                  </p:stCondLst>
                                  <p:childTnLst>
                                    <p:set>
                                      <p:cBhvr>
                                        <p:cTn id="698" dur="1" fill="hold">
                                          <p:stCondLst>
                                            <p:cond delay="0"/>
                                          </p:stCondLst>
                                        </p:cTn>
                                        <p:tgtEl>
                                          <p:spTgt spid="1260"/>
                                        </p:tgtEl>
                                        <p:attrNameLst>
                                          <p:attrName>style.visibility</p:attrName>
                                        </p:attrNameLst>
                                      </p:cBhvr>
                                      <p:to>
                                        <p:strVal val="hidden"/>
                                      </p:to>
                                    </p:set>
                                  </p:childTnLst>
                                </p:cTn>
                              </p:par>
                            </p:childTnLst>
                          </p:cTn>
                        </p:par>
                        <p:par>
                          <p:cTn id="699" fill="hold">
                            <p:stCondLst>
                              <p:cond delay="6150"/>
                            </p:stCondLst>
                            <p:childTnLst>
                              <p:par>
                                <p:cTn id="700" presetID="10" presetClass="entr" presetSubtype="0" fill="hold" nodeType="afterEffect">
                                  <p:stCondLst>
                                    <p:cond delay="0"/>
                                  </p:stCondLst>
                                  <p:childTnLst>
                                    <p:set>
                                      <p:cBhvr>
                                        <p:cTn id="701" dur="1" fill="hold">
                                          <p:stCondLst>
                                            <p:cond delay="0"/>
                                          </p:stCondLst>
                                        </p:cTn>
                                        <p:tgtEl>
                                          <p:spTgt spid="1266"/>
                                        </p:tgtEl>
                                        <p:attrNameLst>
                                          <p:attrName>style.visibility</p:attrName>
                                        </p:attrNameLst>
                                      </p:cBhvr>
                                      <p:to>
                                        <p:strVal val="visible"/>
                                      </p:to>
                                    </p:set>
                                    <p:animEffect transition="in" filter="fade">
                                      <p:cBhvr>
                                        <p:cTn id="702" dur="50"/>
                                        <p:tgtEl>
                                          <p:spTgt spid="1266"/>
                                        </p:tgtEl>
                                      </p:cBhvr>
                                    </p:animEffect>
                                  </p:childTnLst>
                                </p:cTn>
                              </p:par>
                              <p:par>
                                <p:cTn id="703" presetID="1" presetClass="exit" presetSubtype="0" fill="hold" nodeType="withEffect">
                                  <p:stCondLst>
                                    <p:cond delay="0"/>
                                  </p:stCondLst>
                                  <p:childTnLst>
                                    <p:set>
                                      <p:cBhvr>
                                        <p:cTn id="704" dur="1" fill="hold">
                                          <p:stCondLst>
                                            <p:cond delay="0"/>
                                          </p:stCondLst>
                                        </p:cTn>
                                        <p:tgtEl>
                                          <p:spTgt spid="1326"/>
                                        </p:tgtEl>
                                        <p:attrNameLst>
                                          <p:attrName>style.visibility</p:attrName>
                                        </p:attrNameLst>
                                      </p:cBhvr>
                                      <p:to>
                                        <p:strVal val="hidden"/>
                                      </p:to>
                                    </p:set>
                                  </p:childTnLst>
                                </p:cTn>
                              </p:par>
                            </p:childTnLst>
                          </p:cTn>
                        </p:par>
                        <p:par>
                          <p:cTn id="705" fill="hold">
                            <p:stCondLst>
                              <p:cond delay="6200"/>
                            </p:stCondLst>
                            <p:childTnLst>
                              <p:par>
                                <p:cTn id="706" presetID="10" presetClass="entr" presetSubtype="0" fill="hold" nodeType="afterEffect">
                                  <p:stCondLst>
                                    <p:cond delay="0"/>
                                  </p:stCondLst>
                                  <p:childTnLst>
                                    <p:set>
                                      <p:cBhvr>
                                        <p:cTn id="707" dur="1" fill="hold">
                                          <p:stCondLst>
                                            <p:cond delay="0"/>
                                          </p:stCondLst>
                                        </p:cTn>
                                        <p:tgtEl>
                                          <p:spTgt spid="1332"/>
                                        </p:tgtEl>
                                        <p:attrNameLst>
                                          <p:attrName>style.visibility</p:attrName>
                                        </p:attrNameLst>
                                      </p:cBhvr>
                                      <p:to>
                                        <p:strVal val="visible"/>
                                      </p:to>
                                    </p:set>
                                    <p:animEffect transition="in" filter="fade">
                                      <p:cBhvr>
                                        <p:cTn id="708" dur="50"/>
                                        <p:tgtEl>
                                          <p:spTgt spid="1332"/>
                                        </p:tgtEl>
                                      </p:cBhvr>
                                    </p:animEffect>
                                  </p:childTnLst>
                                </p:cTn>
                              </p:par>
                              <p:par>
                                <p:cTn id="709" presetID="1" presetClass="exit" presetSubtype="0" fill="hold" nodeType="withEffect">
                                  <p:stCondLst>
                                    <p:cond delay="0"/>
                                  </p:stCondLst>
                                  <p:childTnLst>
                                    <p:set>
                                      <p:cBhvr>
                                        <p:cTn id="710" dur="1" fill="hold">
                                          <p:stCondLst>
                                            <p:cond delay="0"/>
                                          </p:stCondLst>
                                        </p:cTn>
                                        <p:tgtEl>
                                          <p:spTgt spid="1266"/>
                                        </p:tgtEl>
                                        <p:attrNameLst>
                                          <p:attrName>style.visibility</p:attrName>
                                        </p:attrNameLst>
                                      </p:cBhvr>
                                      <p:to>
                                        <p:strVal val="hidden"/>
                                      </p:to>
                                    </p:set>
                                  </p:childTnLst>
                                </p:cTn>
                              </p:par>
                            </p:childTnLst>
                          </p:cTn>
                        </p:par>
                        <p:par>
                          <p:cTn id="711" fill="hold">
                            <p:stCondLst>
                              <p:cond delay="6250"/>
                            </p:stCondLst>
                            <p:childTnLst>
                              <p:par>
                                <p:cTn id="712" presetID="10" presetClass="entr" presetSubtype="0" fill="hold" nodeType="afterEffect">
                                  <p:stCondLst>
                                    <p:cond delay="0"/>
                                  </p:stCondLst>
                                  <p:childTnLst>
                                    <p:set>
                                      <p:cBhvr>
                                        <p:cTn id="713" dur="1" fill="hold">
                                          <p:stCondLst>
                                            <p:cond delay="0"/>
                                          </p:stCondLst>
                                        </p:cTn>
                                        <p:tgtEl>
                                          <p:spTgt spid="1272"/>
                                        </p:tgtEl>
                                        <p:attrNameLst>
                                          <p:attrName>style.visibility</p:attrName>
                                        </p:attrNameLst>
                                      </p:cBhvr>
                                      <p:to>
                                        <p:strVal val="visible"/>
                                      </p:to>
                                    </p:set>
                                    <p:animEffect transition="in" filter="fade">
                                      <p:cBhvr>
                                        <p:cTn id="714" dur="50"/>
                                        <p:tgtEl>
                                          <p:spTgt spid="1272"/>
                                        </p:tgtEl>
                                      </p:cBhvr>
                                    </p:animEffect>
                                  </p:childTnLst>
                                </p:cTn>
                              </p:par>
                              <p:par>
                                <p:cTn id="715" presetID="1" presetClass="exit" presetSubtype="0" fill="hold" nodeType="withEffect">
                                  <p:stCondLst>
                                    <p:cond delay="0"/>
                                  </p:stCondLst>
                                  <p:childTnLst>
                                    <p:set>
                                      <p:cBhvr>
                                        <p:cTn id="716" dur="1" fill="hold">
                                          <p:stCondLst>
                                            <p:cond delay="0"/>
                                          </p:stCondLst>
                                        </p:cTn>
                                        <p:tgtEl>
                                          <p:spTgt spid="1332"/>
                                        </p:tgtEl>
                                        <p:attrNameLst>
                                          <p:attrName>style.visibility</p:attrName>
                                        </p:attrNameLst>
                                      </p:cBhvr>
                                      <p:to>
                                        <p:strVal val="hidden"/>
                                      </p:to>
                                    </p:set>
                                  </p:childTnLst>
                                </p:cTn>
                              </p:par>
                            </p:childTnLst>
                          </p:cTn>
                        </p:par>
                        <p:par>
                          <p:cTn id="717" fill="hold">
                            <p:stCondLst>
                              <p:cond delay="6300"/>
                            </p:stCondLst>
                            <p:childTnLst>
                              <p:par>
                                <p:cTn id="718" presetID="10" presetClass="entr" presetSubtype="0" fill="hold" nodeType="afterEffect">
                                  <p:stCondLst>
                                    <p:cond delay="0"/>
                                  </p:stCondLst>
                                  <p:childTnLst>
                                    <p:set>
                                      <p:cBhvr>
                                        <p:cTn id="719" dur="1" fill="hold">
                                          <p:stCondLst>
                                            <p:cond delay="0"/>
                                          </p:stCondLst>
                                        </p:cTn>
                                        <p:tgtEl>
                                          <p:spTgt spid="1338"/>
                                        </p:tgtEl>
                                        <p:attrNameLst>
                                          <p:attrName>style.visibility</p:attrName>
                                        </p:attrNameLst>
                                      </p:cBhvr>
                                      <p:to>
                                        <p:strVal val="visible"/>
                                      </p:to>
                                    </p:set>
                                    <p:animEffect transition="in" filter="fade">
                                      <p:cBhvr>
                                        <p:cTn id="720" dur="50"/>
                                        <p:tgtEl>
                                          <p:spTgt spid="1338"/>
                                        </p:tgtEl>
                                      </p:cBhvr>
                                    </p:animEffect>
                                  </p:childTnLst>
                                </p:cTn>
                              </p:par>
                              <p:par>
                                <p:cTn id="721" presetID="1" presetClass="exit" presetSubtype="0" fill="hold" nodeType="withEffect">
                                  <p:stCondLst>
                                    <p:cond delay="0"/>
                                  </p:stCondLst>
                                  <p:childTnLst>
                                    <p:set>
                                      <p:cBhvr>
                                        <p:cTn id="722" dur="1" fill="hold">
                                          <p:stCondLst>
                                            <p:cond delay="0"/>
                                          </p:stCondLst>
                                        </p:cTn>
                                        <p:tgtEl>
                                          <p:spTgt spid="1272"/>
                                        </p:tgtEl>
                                        <p:attrNameLst>
                                          <p:attrName>style.visibility</p:attrName>
                                        </p:attrNameLst>
                                      </p:cBhvr>
                                      <p:to>
                                        <p:strVal val="hidden"/>
                                      </p:to>
                                    </p:set>
                                  </p:childTnLst>
                                </p:cTn>
                              </p:par>
                            </p:childTnLst>
                          </p:cTn>
                        </p:par>
                        <p:par>
                          <p:cTn id="723" fill="hold">
                            <p:stCondLst>
                              <p:cond delay="6350"/>
                            </p:stCondLst>
                            <p:childTnLst>
                              <p:par>
                                <p:cTn id="724" presetID="10" presetClass="entr" presetSubtype="0" fill="hold" nodeType="afterEffect">
                                  <p:stCondLst>
                                    <p:cond delay="0"/>
                                  </p:stCondLst>
                                  <p:childTnLst>
                                    <p:set>
                                      <p:cBhvr>
                                        <p:cTn id="725" dur="1" fill="hold">
                                          <p:stCondLst>
                                            <p:cond delay="0"/>
                                          </p:stCondLst>
                                        </p:cTn>
                                        <p:tgtEl>
                                          <p:spTgt spid="1278"/>
                                        </p:tgtEl>
                                        <p:attrNameLst>
                                          <p:attrName>style.visibility</p:attrName>
                                        </p:attrNameLst>
                                      </p:cBhvr>
                                      <p:to>
                                        <p:strVal val="visible"/>
                                      </p:to>
                                    </p:set>
                                    <p:animEffect transition="in" filter="fade">
                                      <p:cBhvr>
                                        <p:cTn id="726" dur="50"/>
                                        <p:tgtEl>
                                          <p:spTgt spid="1278"/>
                                        </p:tgtEl>
                                      </p:cBhvr>
                                    </p:animEffect>
                                  </p:childTnLst>
                                </p:cTn>
                              </p:par>
                              <p:par>
                                <p:cTn id="727" presetID="1" presetClass="exit" presetSubtype="0" fill="hold" nodeType="withEffect">
                                  <p:stCondLst>
                                    <p:cond delay="0"/>
                                  </p:stCondLst>
                                  <p:childTnLst>
                                    <p:set>
                                      <p:cBhvr>
                                        <p:cTn id="728" dur="1" fill="hold">
                                          <p:stCondLst>
                                            <p:cond delay="0"/>
                                          </p:stCondLst>
                                        </p:cTn>
                                        <p:tgtEl>
                                          <p:spTgt spid="1338"/>
                                        </p:tgtEl>
                                        <p:attrNameLst>
                                          <p:attrName>style.visibility</p:attrName>
                                        </p:attrNameLst>
                                      </p:cBhvr>
                                      <p:to>
                                        <p:strVal val="hidden"/>
                                      </p:to>
                                    </p:set>
                                  </p:childTnLst>
                                </p:cTn>
                              </p:par>
                            </p:childTnLst>
                          </p:cTn>
                        </p:par>
                        <p:par>
                          <p:cTn id="729" fill="hold">
                            <p:stCondLst>
                              <p:cond delay="6400"/>
                            </p:stCondLst>
                            <p:childTnLst>
                              <p:par>
                                <p:cTn id="730" presetID="10" presetClass="entr" presetSubtype="0" fill="hold" nodeType="afterEffect">
                                  <p:stCondLst>
                                    <p:cond delay="0"/>
                                  </p:stCondLst>
                                  <p:childTnLst>
                                    <p:set>
                                      <p:cBhvr>
                                        <p:cTn id="731" dur="1" fill="hold">
                                          <p:stCondLst>
                                            <p:cond delay="0"/>
                                          </p:stCondLst>
                                        </p:cTn>
                                        <p:tgtEl>
                                          <p:spTgt spid="1344"/>
                                        </p:tgtEl>
                                        <p:attrNameLst>
                                          <p:attrName>style.visibility</p:attrName>
                                        </p:attrNameLst>
                                      </p:cBhvr>
                                      <p:to>
                                        <p:strVal val="visible"/>
                                      </p:to>
                                    </p:set>
                                    <p:animEffect transition="in" filter="fade">
                                      <p:cBhvr>
                                        <p:cTn id="732" dur="50"/>
                                        <p:tgtEl>
                                          <p:spTgt spid="1344"/>
                                        </p:tgtEl>
                                      </p:cBhvr>
                                    </p:animEffect>
                                  </p:childTnLst>
                                </p:cTn>
                              </p:par>
                              <p:par>
                                <p:cTn id="733" presetID="1" presetClass="exit" presetSubtype="0" fill="hold" nodeType="withEffect">
                                  <p:stCondLst>
                                    <p:cond delay="0"/>
                                  </p:stCondLst>
                                  <p:childTnLst>
                                    <p:set>
                                      <p:cBhvr>
                                        <p:cTn id="734" dur="1" fill="hold">
                                          <p:stCondLst>
                                            <p:cond delay="0"/>
                                          </p:stCondLst>
                                        </p:cTn>
                                        <p:tgtEl>
                                          <p:spTgt spid="1278"/>
                                        </p:tgtEl>
                                        <p:attrNameLst>
                                          <p:attrName>style.visibility</p:attrName>
                                        </p:attrNameLst>
                                      </p:cBhvr>
                                      <p:to>
                                        <p:strVal val="hidden"/>
                                      </p:to>
                                    </p:set>
                                  </p:childTnLst>
                                </p:cTn>
                              </p:par>
                            </p:childTnLst>
                          </p:cTn>
                        </p:par>
                        <p:par>
                          <p:cTn id="735" fill="hold">
                            <p:stCondLst>
                              <p:cond delay="6450"/>
                            </p:stCondLst>
                            <p:childTnLst>
                              <p:par>
                                <p:cTn id="736" presetID="10" presetClass="entr" presetSubtype="0" fill="hold" nodeType="afterEffect">
                                  <p:stCondLst>
                                    <p:cond delay="0"/>
                                  </p:stCondLst>
                                  <p:childTnLst>
                                    <p:set>
                                      <p:cBhvr>
                                        <p:cTn id="737" dur="1" fill="hold">
                                          <p:stCondLst>
                                            <p:cond delay="0"/>
                                          </p:stCondLst>
                                        </p:cTn>
                                        <p:tgtEl>
                                          <p:spTgt spid="1284"/>
                                        </p:tgtEl>
                                        <p:attrNameLst>
                                          <p:attrName>style.visibility</p:attrName>
                                        </p:attrNameLst>
                                      </p:cBhvr>
                                      <p:to>
                                        <p:strVal val="visible"/>
                                      </p:to>
                                    </p:set>
                                    <p:animEffect transition="in" filter="fade">
                                      <p:cBhvr>
                                        <p:cTn id="738" dur="50"/>
                                        <p:tgtEl>
                                          <p:spTgt spid="1284"/>
                                        </p:tgtEl>
                                      </p:cBhvr>
                                    </p:animEffect>
                                  </p:childTnLst>
                                </p:cTn>
                              </p:par>
                              <p:par>
                                <p:cTn id="739" presetID="1" presetClass="exit" presetSubtype="0" fill="hold" nodeType="withEffect">
                                  <p:stCondLst>
                                    <p:cond delay="0"/>
                                  </p:stCondLst>
                                  <p:childTnLst>
                                    <p:set>
                                      <p:cBhvr>
                                        <p:cTn id="740" dur="1" fill="hold">
                                          <p:stCondLst>
                                            <p:cond delay="0"/>
                                          </p:stCondLst>
                                        </p:cTn>
                                        <p:tgtEl>
                                          <p:spTgt spid="1344"/>
                                        </p:tgtEl>
                                        <p:attrNameLst>
                                          <p:attrName>style.visibility</p:attrName>
                                        </p:attrNameLst>
                                      </p:cBhvr>
                                      <p:to>
                                        <p:strVal val="hidden"/>
                                      </p:to>
                                    </p:set>
                                  </p:childTnLst>
                                </p:cTn>
                              </p:par>
                            </p:childTnLst>
                          </p:cTn>
                        </p:par>
                        <p:par>
                          <p:cTn id="741" fill="hold">
                            <p:stCondLst>
                              <p:cond delay="6500"/>
                            </p:stCondLst>
                            <p:childTnLst>
                              <p:par>
                                <p:cTn id="742" presetID="10" presetClass="entr" presetSubtype="0" fill="hold" nodeType="afterEffect">
                                  <p:stCondLst>
                                    <p:cond delay="0"/>
                                  </p:stCondLst>
                                  <p:childTnLst>
                                    <p:set>
                                      <p:cBhvr>
                                        <p:cTn id="743" dur="1" fill="hold">
                                          <p:stCondLst>
                                            <p:cond delay="0"/>
                                          </p:stCondLst>
                                        </p:cTn>
                                        <p:tgtEl>
                                          <p:spTgt spid="1494"/>
                                        </p:tgtEl>
                                        <p:attrNameLst>
                                          <p:attrName>style.visibility</p:attrName>
                                        </p:attrNameLst>
                                      </p:cBhvr>
                                      <p:to>
                                        <p:strVal val="visible"/>
                                      </p:to>
                                    </p:set>
                                    <p:animEffect transition="in" filter="fade">
                                      <p:cBhvr>
                                        <p:cTn id="744" dur="50"/>
                                        <p:tgtEl>
                                          <p:spTgt spid="1494"/>
                                        </p:tgtEl>
                                      </p:cBhvr>
                                    </p:animEffect>
                                  </p:childTnLst>
                                </p:cTn>
                              </p:par>
                              <p:par>
                                <p:cTn id="745" presetID="1" presetClass="exit" presetSubtype="0" fill="hold" nodeType="withEffect">
                                  <p:stCondLst>
                                    <p:cond delay="0"/>
                                  </p:stCondLst>
                                  <p:childTnLst>
                                    <p:set>
                                      <p:cBhvr>
                                        <p:cTn id="746" dur="1" fill="hold">
                                          <p:stCondLst>
                                            <p:cond delay="0"/>
                                          </p:stCondLst>
                                        </p:cTn>
                                        <p:tgtEl>
                                          <p:spTgt spid="1284"/>
                                        </p:tgtEl>
                                        <p:attrNameLst>
                                          <p:attrName>style.visibility</p:attrName>
                                        </p:attrNameLst>
                                      </p:cBhvr>
                                      <p:to>
                                        <p:strVal val="hidden"/>
                                      </p:to>
                                    </p:set>
                                  </p:childTnLst>
                                </p:cTn>
                              </p:par>
                            </p:childTnLst>
                          </p:cTn>
                        </p:par>
                        <p:par>
                          <p:cTn id="747" fill="hold">
                            <p:stCondLst>
                              <p:cond delay="6550"/>
                            </p:stCondLst>
                            <p:childTnLst>
                              <p:par>
                                <p:cTn id="748" presetID="10" presetClass="entr" presetSubtype="0" fill="hold" nodeType="afterEffect">
                                  <p:stCondLst>
                                    <p:cond delay="0"/>
                                  </p:stCondLst>
                                  <p:childTnLst>
                                    <p:set>
                                      <p:cBhvr>
                                        <p:cTn id="749" dur="1" fill="hold">
                                          <p:stCondLst>
                                            <p:cond delay="0"/>
                                          </p:stCondLst>
                                        </p:cTn>
                                        <p:tgtEl>
                                          <p:spTgt spid="1356"/>
                                        </p:tgtEl>
                                        <p:attrNameLst>
                                          <p:attrName>style.visibility</p:attrName>
                                        </p:attrNameLst>
                                      </p:cBhvr>
                                      <p:to>
                                        <p:strVal val="visible"/>
                                      </p:to>
                                    </p:set>
                                    <p:animEffect transition="in" filter="fade">
                                      <p:cBhvr>
                                        <p:cTn id="750" dur="50"/>
                                        <p:tgtEl>
                                          <p:spTgt spid="1356"/>
                                        </p:tgtEl>
                                      </p:cBhvr>
                                    </p:animEffect>
                                  </p:childTnLst>
                                </p:cTn>
                              </p:par>
                              <p:par>
                                <p:cTn id="751" presetID="1" presetClass="exit" presetSubtype="0" fill="hold" nodeType="withEffect">
                                  <p:stCondLst>
                                    <p:cond delay="0"/>
                                  </p:stCondLst>
                                  <p:childTnLst>
                                    <p:set>
                                      <p:cBhvr>
                                        <p:cTn id="752" dur="1" fill="hold">
                                          <p:stCondLst>
                                            <p:cond delay="0"/>
                                          </p:stCondLst>
                                        </p:cTn>
                                        <p:tgtEl>
                                          <p:spTgt spid="1494"/>
                                        </p:tgtEl>
                                        <p:attrNameLst>
                                          <p:attrName>style.visibility</p:attrName>
                                        </p:attrNameLst>
                                      </p:cBhvr>
                                      <p:to>
                                        <p:strVal val="hidden"/>
                                      </p:to>
                                    </p:set>
                                  </p:childTnLst>
                                </p:cTn>
                              </p:par>
                            </p:childTnLst>
                          </p:cTn>
                        </p:par>
                        <p:par>
                          <p:cTn id="753" fill="hold">
                            <p:stCondLst>
                              <p:cond delay="6600"/>
                            </p:stCondLst>
                            <p:childTnLst>
                              <p:par>
                                <p:cTn id="754" presetID="10" presetClass="entr" presetSubtype="0" fill="hold" nodeType="afterEffect">
                                  <p:stCondLst>
                                    <p:cond delay="0"/>
                                  </p:stCondLst>
                                  <p:childTnLst>
                                    <p:set>
                                      <p:cBhvr>
                                        <p:cTn id="755" dur="1" fill="hold">
                                          <p:stCondLst>
                                            <p:cond delay="0"/>
                                          </p:stCondLst>
                                        </p:cTn>
                                        <p:tgtEl>
                                          <p:spTgt spid="1428"/>
                                        </p:tgtEl>
                                        <p:attrNameLst>
                                          <p:attrName>style.visibility</p:attrName>
                                        </p:attrNameLst>
                                      </p:cBhvr>
                                      <p:to>
                                        <p:strVal val="visible"/>
                                      </p:to>
                                    </p:set>
                                    <p:animEffect transition="in" filter="fade">
                                      <p:cBhvr>
                                        <p:cTn id="756" dur="50"/>
                                        <p:tgtEl>
                                          <p:spTgt spid="1428"/>
                                        </p:tgtEl>
                                      </p:cBhvr>
                                    </p:animEffect>
                                  </p:childTnLst>
                                </p:cTn>
                              </p:par>
                              <p:par>
                                <p:cTn id="757" presetID="1" presetClass="exit" presetSubtype="0" fill="hold" nodeType="withEffect">
                                  <p:stCondLst>
                                    <p:cond delay="0"/>
                                  </p:stCondLst>
                                  <p:childTnLst>
                                    <p:set>
                                      <p:cBhvr>
                                        <p:cTn id="758" dur="1" fill="hold">
                                          <p:stCondLst>
                                            <p:cond delay="0"/>
                                          </p:stCondLst>
                                        </p:cTn>
                                        <p:tgtEl>
                                          <p:spTgt spid="1356"/>
                                        </p:tgtEl>
                                        <p:attrNameLst>
                                          <p:attrName>style.visibility</p:attrName>
                                        </p:attrNameLst>
                                      </p:cBhvr>
                                      <p:to>
                                        <p:strVal val="hidden"/>
                                      </p:to>
                                    </p:set>
                                  </p:childTnLst>
                                </p:cTn>
                              </p:par>
                            </p:childTnLst>
                          </p:cTn>
                        </p:par>
                        <p:par>
                          <p:cTn id="759" fill="hold">
                            <p:stCondLst>
                              <p:cond delay="6650"/>
                            </p:stCondLst>
                            <p:childTnLst>
                              <p:par>
                                <p:cTn id="760" presetID="10" presetClass="entr" presetSubtype="0" fill="hold" nodeType="afterEffect">
                                  <p:stCondLst>
                                    <p:cond delay="0"/>
                                  </p:stCondLst>
                                  <p:childTnLst>
                                    <p:set>
                                      <p:cBhvr>
                                        <p:cTn id="761" dur="1" fill="hold">
                                          <p:stCondLst>
                                            <p:cond delay="0"/>
                                          </p:stCondLst>
                                        </p:cTn>
                                        <p:tgtEl>
                                          <p:spTgt spid="1362"/>
                                        </p:tgtEl>
                                        <p:attrNameLst>
                                          <p:attrName>style.visibility</p:attrName>
                                        </p:attrNameLst>
                                      </p:cBhvr>
                                      <p:to>
                                        <p:strVal val="visible"/>
                                      </p:to>
                                    </p:set>
                                    <p:animEffect transition="in" filter="fade">
                                      <p:cBhvr>
                                        <p:cTn id="762" dur="50"/>
                                        <p:tgtEl>
                                          <p:spTgt spid="1362"/>
                                        </p:tgtEl>
                                      </p:cBhvr>
                                    </p:animEffect>
                                  </p:childTnLst>
                                </p:cTn>
                              </p:par>
                              <p:par>
                                <p:cTn id="763" presetID="1" presetClass="exit" presetSubtype="0" fill="hold" nodeType="withEffect">
                                  <p:stCondLst>
                                    <p:cond delay="0"/>
                                  </p:stCondLst>
                                  <p:childTnLst>
                                    <p:set>
                                      <p:cBhvr>
                                        <p:cTn id="764" dur="1" fill="hold">
                                          <p:stCondLst>
                                            <p:cond delay="0"/>
                                          </p:stCondLst>
                                        </p:cTn>
                                        <p:tgtEl>
                                          <p:spTgt spid="1428"/>
                                        </p:tgtEl>
                                        <p:attrNameLst>
                                          <p:attrName>style.visibility</p:attrName>
                                        </p:attrNameLst>
                                      </p:cBhvr>
                                      <p:to>
                                        <p:strVal val="hidden"/>
                                      </p:to>
                                    </p:set>
                                  </p:childTnLst>
                                </p:cTn>
                              </p:par>
                            </p:childTnLst>
                          </p:cTn>
                        </p:par>
                        <p:par>
                          <p:cTn id="765" fill="hold">
                            <p:stCondLst>
                              <p:cond delay="6700"/>
                            </p:stCondLst>
                            <p:childTnLst>
                              <p:par>
                                <p:cTn id="766" presetID="10" presetClass="entr" presetSubtype="0" fill="hold" nodeType="afterEffect">
                                  <p:stCondLst>
                                    <p:cond delay="0"/>
                                  </p:stCondLst>
                                  <p:childTnLst>
                                    <p:set>
                                      <p:cBhvr>
                                        <p:cTn id="767" dur="1" fill="hold">
                                          <p:stCondLst>
                                            <p:cond delay="0"/>
                                          </p:stCondLst>
                                        </p:cTn>
                                        <p:tgtEl>
                                          <p:spTgt spid="1434"/>
                                        </p:tgtEl>
                                        <p:attrNameLst>
                                          <p:attrName>style.visibility</p:attrName>
                                        </p:attrNameLst>
                                      </p:cBhvr>
                                      <p:to>
                                        <p:strVal val="visible"/>
                                      </p:to>
                                    </p:set>
                                    <p:animEffect transition="in" filter="fade">
                                      <p:cBhvr>
                                        <p:cTn id="768" dur="50"/>
                                        <p:tgtEl>
                                          <p:spTgt spid="1434"/>
                                        </p:tgtEl>
                                      </p:cBhvr>
                                    </p:animEffect>
                                  </p:childTnLst>
                                </p:cTn>
                              </p:par>
                              <p:par>
                                <p:cTn id="769" presetID="1" presetClass="exit" presetSubtype="0" fill="hold" nodeType="withEffect">
                                  <p:stCondLst>
                                    <p:cond delay="0"/>
                                  </p:stCondLst>
                                  <p:childTnLst>
                                    <p:set>
                                      <p:cBhvr>
                                        <p:cTn id="770" dur="1" fill="hold">
                                          <p:stCondLst>
                                            <p:cond delay="0"/>
                                          </p:stCondLst>
                                        </p:cTn>
                                        <p:tgtEl>
                                          <p:spTgt spid="1362"/>
                                        </p:tgtEl>
                                        <p:attrNameLst>
                                          <p:attrName>style.visibility</p:attrName>
                                        </p:attrNameLst>
                                      </p:cBhvr>
                                      <p:to>
                                        <p:strVal val="hidden"/>
                                      </p:to>
                                    </p:set>
                                  </p:childTnLst>
                                </p:cTn>
                              </p:par>
                            </p:childTnLst>
                          </p:cTn>
                        </p:par>
                        <p:par>
                          <p:cTn id="771" fill="hold">
                            <p:stCondLst>
                              <p:cond delay="6750"/>
                            </p:stCondLst>
                            <p:childTnLst>
                              <p:par>
                                <p:cTn id="772" presetID="10" presetClass="entr" presetSubtype="0" fill="hold" nodeType="afterEffect">
                                  <p:stCondLst>
                                    <p:cond delay="0"/>
                                  </p:stCondLst>
                                  <p:childTnLst>
                                    <p:set>
                                      <p:cBhvr>
                                        <p:cTn id="773" dur="1" fill="hold">
                                          <p:stCondLst>
                                            <p:cond delay="0"/>
                                          </p:stCondLst>
                                        </p:cTn>
                                        <p:tgtEl>
                                          <p:spTgt spid="1368"/>
                                        </p:tgtEl>
                                        <p:attrNameLst>
                                          <p:attrName>style.visibility</p:attrName>
                                        </p:attrNameLst>
                                      </p:cBhvr>
                                      <p:to>
                                        <p:strVal val="visible"/>
                                      </p:to>
                                    </p:set>
                                    <p:animEffect transition="in" filter="fade">
                                      <p:cBhvr>
                                        <p:cTn id="774" dur="50"/>
                                        <p:tgtEl>
                                          <p:spTgt spid="1368"/>
                                        </p:tgtEl>
                                      </p:cBhvr>
                                    </p:animEffect>
                                  </p:childTnLst>
                                </p:cTn>
                              </p:par>
                              <p:par>
                                <p:cTn id="775" presetID="1" presetClass="exit" presetSubtype="0" fill="hold" nodeType="withEffect">
                                  <p:stCondLst>
                                    <p:cond delay="0"/>
                                  </p:stCondLst>
                                  <p:childTnLst>
                                    <p:set>
                                      <p:cBhvr>
                                        <p:cTn id="776" dur="1" fill="hold">
                                          <p:stCondLst>
                                            <p:cond delay="0"/>
                                          </p:stCondLst>
                                        </p:cTn>
                                        <p:tgtEl>
                                          <p:spTgt spid="1434"/>
                                        </p:tgtEl>
                                        <p:attrNameLst>
                                          <p:attrName>style.visibility</p:attrName>
                                        </p:attrNameLst>
                                      </p:cBhvr>
                                      <p:to>
                                        <p:strVal val="hidden"/>
                                      </p:to>
                                    </p:set>
                                  </p:childTnLst>
                                </p:cTn>
                              </p:par>
                            </p:childTnLst>
                          </p:cTn>
                        </p:par>
                        <p:par>
                          <p:cTn id="777" fill="hold">
                            <p:stCondLst>
                              <p:cond delay="6800"/>
                            </p:stCondLst>
                            <p:childTnLst>
                              <p:par>
                                <p:cTn id="778" presetID="10" presetClass="entr" presetSubtype="0" fill="hold" nodeType="afterEffect">
                                  <p:stCondLst>
                                    <p:cond delay="0"/>
                                  </p:stCondLst>
                                  <p:childTnLst>
                                    <p:set>
                                      <p:cBhvr>
                                        <p:cTn id="779" dur="1" fill="hold">
                                          <p:stCondLst>
                                            <p:cond delay="0"/>
                                          </p:stCondLst>
                                        </p:cTn>
                                        <p:tgtEl>
                                          <p:spTgt spid="1440"/>
                                        </p:tgtEl>
                                        <p:attrNameLst>
                                          <p:attrName>style.visibility</p:attrName>
                                        </p:attrNameLst>
                                      </p:cBhvr>
                                      <p:to>
                                        <p:strVal val="visible"/>
                                      </p:to>
                                    </p:set>
                                    <p:animEffect transition="in" filter="fade">
                                      <p:cBhvr>
                                        <p:cTn id="780" dur="50"/>
                                        <p:tgtEl>
                                          <p:spTgt spid="1440"/>
                                        </p:tgtEl>
                                      </p:cBhvr>
                                    </p:animEffect>
                                  </p:childTnLst>
                                </p:cTn>
                              </p:par>
                              <p:par>
                                <p:cTn id="781" presetID="1" presetClass="exit" presetSubtype="0" fill="hold" nodeType="withEffect">
                                  <p:stCondLst>
                                    <p:cond delay="0"/>
                                  </p:stCondLst>
                                  <p:childTnLst>
                                    <p:set>
                                      <p:cBhvr>
                                        <p:cTn id="782" dur="1" fill="hold">
                                          <p:stCondLst>
                                            <p:cond delay="0"/>
                                          </p:stCondLst>
                                        </p:cTn>
                                        <p:tgtEl>
                                          <p:spTgt spid="1368"/>
                                        </p:tgtEl>
                                        <p:attrNameLst>
                                          <p:attrName>style.visibility</p:attrName>
                                        </p:attrNameLst>
                                      </p:cBhvr>
                                      <p:to>
                                        <p:strVal val="hidden"/>
                                      </p:to>
                                    </p:set>
                                  </p:childTnLst>
                                </p:cTn>
                              </p:par>
                            </p:childTnLst>
                          </p:cTn>
                        </p:par>
                        <p:par>
                          <p:cTn id="783" fill="hold">
                            <p:stCondLst>
                              <p:cond delay="6850"/>
                            </p:stCondLst>
                            <p:childTnLst>
                              <p:par>
                                <p:cTn id="784" presetID="10" presetClass="entr" presetSubtype="0" fill="hold" nodeType="afterEffect">
                                  <p:stCondLst>
                                    <p:cond delay="0"/>
                                  </p:stCondLst>
                                  <p:childTnLst>
                                    <p:set>
                                      <p:cBhvr>
                                        <p:cTn id="785" dur="1" fill="hold">
                                          <p:stCondLst>
                                            <p:cond delay="0"/>
                                          </p:stCondLst>
                                        </p:cTn>
                                        <p:tgtEl>
                                          <p:spTgt spid="1374"/>
                                        </p:tgtEl>
                                        <p:attrNameLst>
                                          <p:attrName>style.visibility</p:attrName>
                                        </p:attrNameLst>
                                      </p:cBhvr>
                                      <p:to>
                                        <p:strVal val="visible"/>
                                      </p:to>
                                    </p:set>
                                    <p:animEffect transition="in" filter="fade">
                                      <p:cBhvr>
                                        <p:cTn id="786" dur="50"/>
                                        <p:tgtEl>
                                          <p:spTgt spid="1374"/>
                                        </p:tgtEl>
                                      </p:cBhvr>
                                    </p:animEffect>
                                  </p:childTnLst>
                                </p:cTn>
                              </p:par>
                              <p:par>
                                <p:cTn id="787" presetID="1" presetClass="exit" presetSubtype="0" fill="hold" nodeType="withEffect">
                                  <p:stCondLst>
                                    <p:cond delay="0"/>
                                  </p:stCondLst>
                                  <p:childTnLst>
                                    <p:set>
                                      <p:cBhvr>
                                        <p:cTn id="788" dur="1" fill="hold">
                                          <p:stCondLst>
                                            <p:cond delay="0"/>
                                          </p:stCondLst>
                                        </p:cTn>
                                        <p:tgtEl>
                                          <p:spTgt spid="1440"/>
                                        </p:tgtEl>
                                        <p:attrNameLst>
                                          <p:attrName>style.visibility</p:attrName>
                                        </p:attrNameLst>
                                      </p:cBhvr>
                                      <p:to>
                                        <p:strVal val="hidden"/>
                                      </p:to>
                                    </p:set>
                                  </p:childTnLst>
                                </p:cTn>
                              </p:par>
                            </p:childTnLst>
                          </p:cTn>
                        </p:par>
                        <p:par>
                          <p:cTn id="789" fill="hold">
                            <p:stCondLst>
                              <p:cond delay="6900"/>
                            </p:stCondLst>
                            <p:childTnLst>
                              <p:par>
                                <p:cTn id="790" presetID="10" presetClass="entr" presetSubtype="0" fill="hold" nodeType="afterEffect">
                                  <p:stCondLst>
                                    <p:cond delay="0"/>
                                  </p:stCondLst>
                                  <p:childTnLst>
                                    <p:set>
                                      <p:cBhvr>
                                        <p:cTn id="791" dur="1" fill="hold">
                                          <p:stCondLst>
                                            <p:cond delay="0"/>
                                          </p:stCondLst>
                                        </p:cTn>
                                        <p:tgtEl>
                                          <p:spTgt spid="1446"/>
                                        </p:tgtEl>
                                        <p:attrNameLst>
                                          <p:attrName>style.visibility</p:attrName>
                                        </p:attrNameLst>
                                      </p:cBhvr>
                                      <p:to>
                                        <p:strVal val="visible"/>
                                      </p:to>
                                    </p:set>
                                    <p:animEffect transition="in" filter="fade">
                                      <p:cBhvr>
                                        <p:cTn id="792" dur="50"/>
                                        <p:tgtEl>
                                          <p:spTgt spid="1446"/>
                                        </p:tgtEl>
                                      </p:cBhvr>
                                    </p:animEffect>
                                  </p:childTnLst>
                                </p:cTn>
                              </p:par>
                              <p:par>
                                <p:cTn id="793" presetID="1" presetClass="exit" presetSubtype="0" fill="hold" nodeType="withEffect">
                                  <p:stCondLst>
                                    <p:cond delay="0"/>
                                  </p:stCondLst>
                                  <p:childTnLst>
                                    <p:set>
                                      <p:cBhvr>
                                        <p:cTn id="794" dur="1" fill="hold">
                                          <p:stCondLst>
                                            <p:cond delay="0"/>
                                          </p:stCondLst>
                                        </p:cTn>
                                        <p:tgtEl>
                                          <p:spTgt spid="1374"/>
                                        </p:tgtEl>
                                        <p:attrNameLst>
                                          <p:attrName>style.visibility</p:attrName>
                                        </p:attrNameLst>
                                      </p:cBhvr>
                                      <p:to>
                                        <p:strVal val="hidden"/>
                                      </p:to>
                                    </p:set>
                                  </p:childTnLst>
                                </p:cTn>
                              </p:par>
                            </p:childTnLst>
                          </p:cTn>
                        </p:par>
                        <p:par>
                          <p:cTn id="795" fill="hold">
                            <p:stCondLst>
                              <p:cond delay="6950"/>
                            </p:stCondLst>
                            <p:childTnLst>
                              <p:par>
                                <p:cTn id="796" presetID="10" presetClass="entr" presetSubtype="0" fill="hold" nodeType="afterEffect">
                                  <p:stCondLst>
                                    <p:cond delay="0"/>
                                  </p:stCondLst>
                                  <p:childTnLst>
                                    <p:set>
                                      <p:cBhvr>
                                        <p:cTn id="797" dur="1" fill="hold">
                                          <p:stCondLst>
                                            <p:cond delay="0"/>
                                          </p:stCondLst>
                                        </p:cTn>
                                        <p:tgtEl>
                                          <p:spTgt spid="1380"/>
                                        </p:tgtEl>
                                        <p:attrNameLst>
                                          <p:attrName>style.visibility</p:attrName>
                                        </p:attrNameLst>
                                      </p:cBhvr>
                                      <p:to>
                                        <p:strVal val="visible"/>
                                      </p:to>
                                    </p:set>
                                    <p:animEffect transition="in" filter="fade">
                                      <p:cBhvr>
                                        <p:cTn id="798" dur="50"/>
                                        <p:tgtEl>
                                          <p:spTgt spid="1380"/>
                                        </p:tgtEl>
                                      </p:cBhvr>
                                    </p:animEffect>
                                  </p:childTnLst>
                                </p:cTn>
                              </p:par>
                              <p:par>
                                <p:cTn id="799" presetID="1" presetClass="exit" presetSubtype="0" fill="hold" nodeType="withEffect">
                                  <p:stCondLst>
                                    <p:cond delay="0"/>
                                  </p:stCondLst>
                                  <p:childTnLst>
                                    <p:set>
                                      <p:cBhvr>
                                        <p:cTn id="800" dur="1" fill="hold">
                                          <p:stCondLst>
                                            <p:cond delay="0"/>
                                          </p:stCondLst>
                                        </p:cTn>
                                        <p:tgtEl>
                                          <p:spTgt spid="1446"/>
                                        </p:tgtEl>
                                        <p:attrNameLst>
                                          <p:attrName>style.visibility</p:attrName>
                                        </p:attrNameLst>
                                      </p:cBhvr>
                                      <p:to>
                                        <p:strVal val="hidden"/>
                                      </p:to>
                                    </p:set>
                                  </p:childTnLst>
                                </p:cTn>
                              </p:par>
                            </p:childTnLst>
                          </p:cTn>
                        </p:par>
                        <p:par>
                          <p:cTn id="801" fill="hold">
                            <p:stCondLst>
                              <p:cond delay="7000"/>
                            </p:stCondLst>
                            <p:childTnLst>
                              <p:par>
                                <p:cTn id="802" presetID="10" presetClass="entr" presetSubtype="0" fill="hold" nodeType="afterEffect">
                                  <p:stCondLst>
                                    <p:cond delay="0"/>
                                  </p:stCondLst>
                                  <p:childTnLst>
                                    <p:set>
                                      <p:cBhvr>
                                        <p:cTn id="803" dur="1" fill="hold">
                                          <p:stCondLst>
                                            <p:cond delay="0"/>
                                          </p:stCondLst>
                                        </p:cTn>
                                        <p:tgtEl>
                                          <p:spTgt spid="1452"/>
                                        </p:tgtEl>
                                        <p:attrNameLst>
                                          <p:attrName>style.visibility</p:attrName>
                                        </p:attrNameLst>
                                      </p:cBhvr>
                                      <p:to>
                                        <p:strVal val="visible"/>
                                      </p:to>
                                    </p:set>
                                    <p:animEffect transition="in" filter="fade">
                                      <p:cBhvr>
                                        <p:cTn id="804" dur="50"/>
                                        <p:tgtEl>
                                          <p:spTgt spid="1452"/>
                                        </p:tgtEl>
                                      </p:cBhvr>
                                    </p:animEffect>
                                  </p:childTnLst>
                                </p:cTn>
                              </p:par>
                              <p:par>
                                <p:cTn id="805" presetID="1" presetClass="exit" presetSubtype="0" fill="hold" nodeType="withEffect">
                                  <p:stCondLst>
                                    <p:cond delay="0"/>
                                  </p:stCondLst>
                                  <p:childTnLst>
                                    <p:set>
                                      <p:cBhvr>
                                        <p:cTn id="806" dur="1" fill="hold">
                                          <p:stCondLst>
                                            <p:cond delay="0"/>
                                          </p:stCondLst>
                                        </p:cTn>
                                        <p:tgtEl>
                                          <p:spTgt spid="1380"/>
                                        </p:tgtEl>
                                        <p:attrNameLst>
                                          <p:attrName>style.visibility</p:attrName>
                                        </p:attrNameLst>
                                      </p:cBhvr>
                                      <p:to>
                                        <p:strVal val="hidden"/>
                                      </p:to>
                                    </p:set>
                                  </p:childTnLst>
                                </p:cTn>
                              </p:par>
                            </p:childTnLst>
                          </p:cTn>
                        </p:par>
                        <p:par>
                          <p:cTn id="807" fill="hold">
                            <p:stCondLst>
                              <p:cond delay="7050"/>
                            </p:stCondLst>
                            <p:childTnLst>
                              <p:par>
                                <p:cTn id="808" presetID="10" presetClass="entr" presetSubtype="0" fill="hold" nodeType="afterEffect">
                                  <p:stCondLst>
                                    <p:cond delay="0"/>
                                  </p:stCondLst>
                                  <p:childTnLst>
                                    <p:set>
                                      <p:cBhvr>
                                        <p:cTn id="809" dur="1" fill="hold">
                                          <p:stCondLst>
                                            <p:cond delay="0"/>
                                          </p:stCondLst>
                                        </p:cTn>
                                        <p:tgtEl>
                                          <p:spTgt spid="1386"/>
                                        </p:tgtEl>
                                        <p:attrNameLst>
                                          <p:attrName>style.visibility</p:attrName>
                                        </p:attrNameLst>
                                      </p:cBhvr>
                                      <p:to>
                                        <p:strVal val="visible"/>
                                      </p:to>
                                    </p:set>
                                    <p:animEffect transition="in" filter="fade">
                                      <p:cBhvr>
                                        <p:cTn id="810" dur="50"/>
                                        <p:tgtEl>
                                          <p:spTgt spid="1386"/>
                                        </p:tgtEl>
                                      </p:cBhvr>
                                    </p:animEffect>
                                  </p:childTnLst>
                                </p:cTn>
                              </p:par>
                              <p:par>
                                <p:cTn id="811" presetID="1" presetClass="exit" presetSubtype="0" fill="hold" nodeType="withEffect">
                                  <p:stCondLst>
                                    <p:cond delay="0"/>
                                  </p:stCondLst>
                                  <p:childTnLst>
                                    <p:set>
                                      <p:cBhvr>
                                        <p:cTn id="812" dur="1" fill="hold">
                                          <p:stCondLst>
                                            <p:cond delay="0"/>
                                          </p:stCondLst>
                                        </p:cTn>
                                        <p:tgtEl>
                                          <p:spTgt spid="1452"/>
                                        </p:tgtEl>
                                        <p:attrNameLst>
                                          <p:attrName>style.visibility</p:attrName>
                                        </p:attrNameLst>
                                      </p:cBhvr>
                                      <p:to>
                                        <p:strVal val="hidden"/>
                                      </p:to>
                                    </p:set>
                                  </p:childTnLst>
                                </p:cTn>
                              </p:par>
                            </p:childTnLst>
                          </p:cTn>
                        </p:par>
                        <p:par>
                          <p:cTn id="813" fill="hold">
                            <p:stCondLst>
                              <p:cond delay="7100"/>
                            </p:stCondLst>
                            <p:childTnLst>
                              <p:par>
                                <p:cTn id="814" presetID="10" presetClass="entr" presetSubtype="0" fill="hold" nodeType="afterEffect">
                                  <p:stCondLst>
                                    <p:cond delay="0"/>
                                  </p:stCondLst>
                                  <p:childTnLst>
                                    <p:set>
                                      <p:cBhvr>
                                        <p:cTn id="815" dur="1" fill="hold">
                                          <p:stCondLst>
                                            <p:cond delay="0"/>
                                          </p:stCondLst>
                                        </p:cTn>
                                        <p:tgtEl>
                                          <p:spTgt spid="1458"/>
                                        </p:tgtEl>
                                        <p:attrNameLst>
                                          <p:attrName>style.visibility</p:attrName>
                                        </p:attrNameLst>
                                      </p:cBhvr>
                                      <p:to>
                                        <p:strVal val="visible"/>
                                      </p:to>
                                    </p:set>
                                    <p:animEffect transition="in" filter="fade">
                                      <p:cBhvr>
                                        <p:cTn id="816" dur="50"/>
                                        <p:tgtEl>
                                          <p:spTgt spid="1458"/>
                                        </p:tgtEl>
                                      </p:cBhvr>
                                    </p:animEffect>
                                  </p:childTnLst>
                                </p:cTn>
                              </p:par>
                              <p:par>
                                <p:cTn id="817" presetID="1" presetClass="exit" presetSubtype="0" fill="hold" nodeType="withEffect">
                                  <p:stCondLst>
                                    <p:cond delay="0"/>
                                  </p:stCondLst>
                                  <p:childTnLst>
                                    <p:set>
                                      <p:cBhvr>
                                        <p:cTn id="818" dur="1" fill="hold">
                                          <p:stCondLst>
                                            <p:cond delay="0"/>
                                          </p:stCondLst>
                                        </p:cTn>
                                        <p:tgtEl>
                                          <p:spTgt spid="1386"/>
                                        </p:tgtEl>
                                        <p:attrNameLst>
                                          <p:attrName>style.visibility</p:attrName>
                                        </p:attrNameLst>
                                      </p:cBhvr>
                                      <p:to>
                                        <p:strVal val="hidden"/>
                                      </p:to>
                                    </p:set>
                                  </p:childTnLst>
                                </p:cTn>
                              </p:par>
                            </p:childTnLst>
                          </p:cTn>
                        </p:par>
                        <p:par>
                          <p:cTn id="819" fill="hold">
                            <p:stCondLst>
                              <p:cond delay="7150"/>
                            </p:stCondLst>
                            <p:childTnLst>
                              <p:par>
                                <p:cTn id="820" presetID="10" presetClass="entr" presetSubtype="0" fill="hold" nodeType="afterEffect">
                                  <p:stCondLst>
                                    <p:cond delay="0"/>
                                  </p:stCondLst>
                                  <p:childTnLst>
                                    <p:set>
                                      <p:cBhvr>
                                        <p:cTn id="821" dur="1" fill="hold">
                                          <p:stCondLst>
                                            <p:cond delay="0"/>
                                          </p:stCondLst>
                                        </p:cTn>
                                        <p:tgtEl>
                                          <p:spTgt spid="1392"/>
                                        </p:tgtEl>
                                        <p:attrNameLst>
                                          <p:attrName>style.visibility</p:attrName>
                                        </p:attrNameLst>
                                      </p:cBhvr>
                                      <p:to>
                                        <p:strVal val="visible"/>
                                      </p:to>
                                    </p:set>
                                    <p:animEffect transition="in" filter="fade">
                                      <p:cBhvr>
                                        <p:cTn id="822" dur="50"/>
                                        <p:tgtEl>
                                          <p:spTgt spid="1392"/>
                                        </p:tgtEl>
                                      </p:cBhvr>
                                    </p:animEffect>
                                  </p:childTnLst>
                                </p:cTn>
                              </p:par>
                              <p:par>
                                <p:cTn id="823" presetID="1" presetClass="exit" presetSubtype="0" fill="hold" nodeType="withEffect">
                                  <p:stCondLst>
                                    <p:cond delay="0"/>
                                  </p:stCondLst>
                                  <p:childTnLst>
                                    <p:set>
                                      <p:cBhvr>
                                        <p:cTn id="824" dur="1" fill="hold">
                                          <p:stCondLst>
                                            <p:cond delay="0"/>
                                          </p:stCondLst>
                                        </p:cTn>
                                        <p:tgtEl>
                                          <p:spTgt spid="1458"/>
                                        </p:tgtEl>
                                        <p:attrNameLst>
                                          <p:attrName>style.visibility</p:attrName>
                                        </p:attrNameLst>
                                      </p:cBhvr>
                                      <p:to>
                                        <p:strVal val="hidden"/>
                                      </p:to>
                                    </p:set>
                                  </p:childTnLst>
                                </p:cTn>
                              </p:par>
                            </p:childTnLst>
                          </p:cTn>
                        </p:par>
                        <p:par>
                          <p:cTn id="825" fill="hold">
                            <p:stCondLst>
                              <p:cond delay="7200"/>
                            </p:stCondLst>
                            <p:childTnLst>
                              <p:par>
                                <p:cTn id="826" presetID="10" presetClass="entr" presetSubtype="0" fill="hold" nodeType="afterEffect">
                                  <p:stCondLst>
                                    <p:cond delay="0"/>
                                  </p:stCondLst>
                                  <p:childTnLst>
                                    <p:set>
                                      <p:cBhvr>
                                        <p:cTn id="827" dur="1" fill="hold">
                                          <p:stCondLst>
                                            <p:cond delay="0"/>
                                          </p:stCondLst>
                                        </p:cTn>
                                        <p:tgtEl>
                                          <p:spTgt spid="1464"/>
                                        </p:tgtEl>
                                        <p:attrNameLst>
                                          <p:attrName>style.visibility</p:attrName>
                                        </p:attrNameLst>
                                      </p:cBhvr>
                                      <p:to>
                                        <p:strVal val="visible"/>
                                      </p:to>
                                    </p:set>
                                    <p:animEffect transition="in" filter="fade">
                                      <p:cBhvr>
                                        <p:cTn id="828" dur="50"/>
                                        <p:tgtEl>
                                          <p:spTgt spid="1464"/>
                                        </p:tgtEl>
                                      </p:cBhvr>
                                    </p:animEffect>
                                  </p:childTnLst>
                                </p:cTn>
                              </p:par>
                              <p:par>
                                <p:cTn id="829" presetID="1" presetClass="exit" presetSubtype="0" fill="hold" nodeType="withEffect">
                                  <p:stCondLst>
                                    <p:cond delay="0"/>
                                  </p:stCondLst>
                                  <p:childTnLst>
                                    <p:set>
                                      <p:cBhvr>
                                        <p:cTn id="830" dur="1" fill="hold">
                                          <p:stCondLst>
                                            <p:cond delay="0"/>
                                          </p:stCondLst>
                                        </p:cTn>
                                        <p:tgtEl>
                                          <p:spTgt spid="1392"/>
                                        </p:tgtEl>
                                        <p:attrNameLst>
                                          <p:attrName>style.visibility</p:attrName>
                                        </p:attrNameLst>
                                      </p:cBhvr>
                                      <p:to>
                                        <p:strVal val="hidden"/>
                                      </p:to>
                                    </p:set>
                                  </p:childTnLst>
                                </p:cTn>
                              </p:par>
                            </p:childTnLst>
                          </p:cTn>
                        </p:par>
                        <p:par>
                          <p:cTn id="831" fill="hold">
                            <p:stCondLst>
                              <p:cond delay="7250"/>
                            </p:stCondLst>
                            <p:childTnLst>
                              <p:par>
                                <p:cTn id="832" presetID="10" presetClass="entr" presetSubtype="0" fill="hold" nodeType="afterEffect">
                                  <p:stCondLst>
                                    <p:cond delay="0"/>
                                  </p:stCondLst>
                                  <p:childTnLst>
                                    <p:set>
                                      <p:cBhvr>
                                        <p:cTn id="833" dur="1" fill="hold">
                                          <p:stCondLst>
                                            <p:cond delay="0"/>
                                          </p:stCondLst>
                                        </p:cTn>
                                        <p:tgtEl>
                                          <p:spTgt spid="1398"/>
                                        </p:tgtEl>
                                        <p:attrNameLst>
                                          <p:attrName>style.visibility</p:attrName>
                                        </p:attrNameLst>
                                      </p:cBhvr>
                                      <p:to>
                                        <p:strVal val="visible"/>
                                      </p:to>
                                    </p:set>
                                    <p:animEffect transition="in" filter="fade">
                                      <p:cBhvr>
                                        <p:cTn id="834" dur="50"/>
                                        <p:tgtEl>
                                          <p:spTgt spid="1398"/>
                                        </p:tgtEl>
                                      </p:cBhvr>
                                    </p:animEffect>
                                  </p:childTnLst>
                                </p:cTn>
                              </p:par>
                              <p:par>
                                <p:cTn id="835" presetID="1" presetClass="exit" presetSubtype="0" fill="hold" nodeType="withEffect">
                                  <p:stCondLst>
                                    <p:cond delay="0"/>
                                  </p:stCondLst>
                                  <p:childTnLst>
                                    <p:set>
                                      <p:cBhvr>
                                        <p:cTn id="836" dur="1" fill="hold">
                                          <p:stCondLst>
                                            <p:cond delay="0"/>
                                          </p:stCondLst>
                                        </p:cTn>
                                        <p:tgtEl>
                                          <p:spTgt spid="1464"/>
                                        </p:tgtEl>
                                        <p:attrNameLst>
                                          <p:attrName>style.visibility</p:attrName>
                                        </p:attrNameLst>
                                      </p:cBhvr>
                                      <p:to>
                                        <p:strVal val="hidden"/>
                                      </p:to>
                                    </p:set>
                                  </p:childTnLst>
                                </p:cTn>
                              </p:par>
                            </p:childTnLst>
                          </p:cTn>
                        </p:par>
                        <p:par>
                          <p:cTn id="837" fill="hold">
                            <p:stCondLst>
                              <p:cond delay="7300"/>
                            </p:stCondLst>
                            <p:childTnLst>
                              <p:par>
                                <p:cTn id="838" presetID="10" presetClass="entr" presetSubtype="0" fill="hold" nodeType="afterEffect">
                                  <p:stCondLst>
                                    <p:cond delay="0"/>
                                  </p:stCondLst>
                                  <p:childTnLst>
                                    <p:set>
                                      <p:cBhvr>
                                        <p:cTn id="839" dur="1" fill="hold">
                                          <p:stCondLst>
                                            <p:cond delay="0"/>
                                          </p:stCondLst>
                                        </p:cTn>
                                        <p:tgtEl>
                                          <p:spTgt spid="1470"/>
                                        </p:tgtEl>
                                        <p:attrNameLst>
                                          <p:attrName>style.visibility</p:attrName>
                                        </p:attrNameLst>
                                      </p:cBhvr>
                                      <p:to>
                                        <p:strVal val="visible"/>
                                      </p:to>
                                    </p:set>
                                    <p:animEffect transition="in" filter="fade">
                                      <p:cBhvr>
                                        <p:cTn id="840" dur="50"/>
                                        <p:tgtEl>
                                          <p:spTgt spid="1470"/>
                                        </p:tgtEl>
                                      </p:cBhvr>
                                    </p:animEffect>
                                  </p:childTnLst>
                                </p:cTn>
                              </p:par>
                              <p:par>
                                <p:cTn id="841" presetID="1" presetClass="exit" presetSubtype="0" fill="hold" nodeType="withEffect">
                                  <p:stCondLst>
                                    <p:cond delay="0"/>
                                  </p:stCondLst>
                                  <p:childTnLst>
                                    <p:set>
                                      <p:cBhvr>
                                        <p:cTn id="842" dur="1" fill="hold">
                                          <p:stCondLst>
                                            <p:cond delay="0"/>
                                          </p:stCondLst>
                                        </p:cTn>
                                        <p:tgtEl>
                                          <p:spTgt spid="1398"/>
                                        </p:tgtEl>
                                        <p:attrNameLst>
                                          <p:attrName>style.visibility</p:attrName>
                                        </p:attrNameLst>
                                      </p:cBhvr>
                                      <p:to>
                                        <p:strVal val="hidden"/>
                                      </p:to>
                                    </p:set>
                                  </p:childTnLst>
                                </p:cTn>
                              </p:par>
                            </p:childTnLst>
                          </p:cTn>
                        </p:par>
                        <p:par>
                          <p:cTn id="843" fill="hold">
                            <p:stCondLst>
                              <p:cond delay="7350"/>
                            </p:stCondLst>
                            <p:childTnLst>
                              <p:par>
                                <p:cTn id="844" presetID="10" presetClass="entr" presetSubtype="0" fill="hold" nodeType="afterEffect">
                                  <p:stCondLst>
                                    <p:cond delay="0"/>
                                  </p:stCondLst>
                                  <p:childTnLst>
                                    <p:set>
                                      <p:cBhvr>
                                        <p:cTn id="845" dur="1" fill="hold">
                                          <p:stCondLst>
                                            <p:cond delay="0"/>
                                          </p:stCondLst>
                                        </p:cTn>
                                        <p:tgtEl>
                                          <p:spTgt spid="1404"/>
                                        </p:tgtEl>
                                        <p:attrNameLst>
                                          <p:attrName>style.visibility</p:attrName>
                                        </p:attrNameLst>
                                      </p:cBhvr>
                                      <p:to>
                                        <p:strVal val="visible"/>
                                      </p:to>
                                    </p:set>
                                    <p:animEffect transition="in" filter="fade">
                                      <p:cBhvr>
                                        <p:cTn id="846" dur="50"/>
                                        <p:tgtEl>
                                          <p:spTgt spid="1404"/>
                                        </p:tgtEl>
                                      </p:cBhvr>
                                    </p:animEffect>
                                  </p:childTnLst>
                                </p:cTn>
                              </p:par>
                              <p:par>
                                <p:cTn id="847" presetID="1" presetClass="exit" presetSubtype="0" fill="hold" nodeType="withEffect">
                                  <p:stCondLst>
                                    <p:cond delay="0"/>
                                  </p:stCondLst>
                                  <p:childTnLst>
                                    <p:set>
                                      <p:cBhvr>
                                        <p:cTn id="848" dur="1" fill="hold">
                                          <p:stCondLst>
                                            <p:cond delay="0"/>
                                          </p:stCondLst>
                                        </p:cTn>
                                        <p:tgtEl>
                                          <p:spTgt spid="1470"/>
                                        </p:tgtEl>
                                        <p:attrNameLst>
                                          <p:attrName>style.visibility</p:attrName>
                                        </p:attrNameLst>
                                      </p:cBhvr>
                                      <p:to>
                                        <p:strVal val="hidden"/>
                                      </p:to>
                                    </p:set>
                                  </p:childTnLst>
                                </p:cTn>
                              </p:par>
                            </p:childTnLst>
                          </p:cTn>
                        </p:par>
                        <p:par>
                          <p:cTn id="849" fill="hold">
                            <p:stCondLst>
                              <p:cond delay="7400"/>
                            </p:stCondLst>
                            <p:childTnLst>
                              <p:par>
                                <p:cTn id="850" presetID="10" presetClass="entr" presetSubtype="0" fill="hold" nodeType="afterEffect">
                                  <p:stCondLst>
                                    <p:cond delay="0"/>
                                  </p:stCondLst>
                                  <p:childTnLst>
                                    <p:set>
                                      <p:cBhvr>
                                        <p:cTn id="851" dur="1" fill="hold">
                                          <p:stCondLst>
                                            <p:cond delay="0"/>
                                          </p:stCondLst>
                                        </p:cTn>
                                        <p:tgtEl>
                                          <p:spTgt spid="1476"/>
                                        </p:tgtEl>
                                        <p:attrNameLst>
                                          <p:attrName>style.visibility</p:attrName>
                                        </p:attrNameLst>
                                      </p:cBhvr>
                                      <p:to>
                                        <p:strVal val="visible"/>
                                      </p:to>
                                    </p:set>
                                    <p:animEffect transition="in" filter="fade">
                                      <p:cBhvr>
                                        <p:cTn id="852" dur="50"/>
                                        <p:tgtEl>
                                          <p:spTgt spid="1476"/>
                                        </p:tgtEl>
                                      </p:cBhvr>
                                    </p:animEffect>
                                  </p:childTnLst>
                                </p:cTn>
                              </p:par>
                              <p:par>
                                <p:cTn id="853" presetID="1" presetClass="exit" presetSubtype="0" fill="hold" nodeType="withEffect">
                                  <p:stCondLst>
                                    <p:cond delay="0"/>
                                  </p:stCondLst>
                                  <p:childTnLst>
                                    <p:set>
                                      <p:cBhvr>
                                        <p:cTn id="854" dur="1" fill="hold">
                                          <p:stCondLst>
                                            <p:cond delay="0"/>
                                          </p:stCondLst>
                                        </p:cTn>
                                        <p:tgtEl>
                                          <p:spTgt spid="1404"/>
                                        </p:tgtEl>
                                        <p:attrNameLst>
                                          <p:attrName>style.visibility</p:attrName>
                                        </p:attrNameLst>
                                      </p:cBhvr>
                                      <p:to>
                                        <p:strVal val="hidden"/>
                                      </p:to>
                                    </p:set>
                                  </p:childTnLst>
                                </p:cTn>
                              </p:par>
                            </p:childTnLst>
                          </p:cTn>
                        </p:par>
                        <p:par>
                          <p:cTn id="855" fill="hold">
                            <p:stCondLst>
                              <p:cond delay="7450"/>
                            </p:stCondLst>
                            <p:childTnLst>
                              <p:par>
                                <p:cTn id="856" presetID="10" presetClass="entr" presetSubtype="0" fill="hold" nodeType="afterEffect">
                                  <p:stCondLst>
                                    <p:cond delay="0"/>
                                  </p:stCondLst>
                                  <p:childTnLst>
                                    <p:set>
                                      <p:cBhvr>
                                        <p:cTn id="857" dur="1" fill="hold">
                                          <p:stCondLst>
                                            <p:cond delay="0"/>
                                          </p:stCondLst>
                                        </p:cTn>
                                        <p:tgtEl>
                                          <p:spTgt spid="1410"/>
                                        </p:tgtEl>
                                        <p:attrNameLst>
                                          <p:attrName>style.visibility</p:attrName>
                                        </p:attrNameLst>
                                      </p:cBhvr>
                                      <p:to>
                                        <p:strVal val="visible"/>
                                      </p:to>
                                    </p:set>
                                    <p:animEffect transition="in" filter="fade">
                                      <p:cBhvr>
                                        <p:cTn id="858" dur="50"/>
                                        <p:tgtEl>
                                          <p:spTgt spid="1410"/>
                                        </p:tgtEl>
                                      </p:cBhvr>
                                    </p:animEffect>
                                  </p:childTnLst>
                                </p:cTn>
                              </p:par>
                              <p:par>
                                <p:cTn id="859" presetID="1" presetClass="exit" presetSubtype="0" fill="hold" nodeType="withEffect">
                                  <p:stCondLst>
                                    <p:cond delay="0"/>
                                  </p:stCondLst>
                                  <p:childTnLst>
                                    <p:set>
                                      <p:cBhvr>
                                        <p:cTn id="860" dur="1" fill="hold">
                                          <p:stCondLst>
                                            <p:cond delay="0"/>
                                          </p:stCondLst>
                                        </p:cTn>
                                        <p:tgtEl>
                                          <p:spTgt spid="1476"/>
                                        </p:tgtEl>
                                        <p:attrNameLst>
                                          <p:attrName>style.visibility</p:attrName>
                                        </p:attrNameLst>
                                      </p:cBhvr>
                                      <p:to>
                                        <p:strVal val="hidden"/>
                                      </p:to>
                                    </p:set>
                                  </p:childTnLst>
                                </p:cTn>
                              </p:par>
                            </p:childTnLst>
                          </p:cTn>
                        </p:par>
                        <p:par>
                          <p:cTn id="861" fill="hold">
                            <p:stCondLst>
                              <p:cond delay="7500"/>
                            </p:stCondLst>
                            <p:childTnLst>
                              <p:par>
                                <p:cTn id="862" presetID="10" presetClass="entr" presetSubtype="0" fill="hold" nodeType="afterEffect">
                                  <p:stCondLst>
                                    <p:cond delay="0"/>
                                  </p:stCondLst>
                                  <p:childTnLst>
                                    <p:set>
                                      <p:cBhvr>
                                        <p:cTn id="863" dur="1" fill="hold">
                                          <p:stCondLst>
                                            <p:cond delay="0"/>
                                          </p:stCondLst>
                                        </p:cTn>
                                        <p:tgtEl>
                                          <p:spTgt spid="1482"/>
                                        </p:tgtEl>
                                        <p:attrNameLst>
                                          <p:attrName>style.visibility</p:attrName>
                                        </p:attrNameLst>
                                      </p:cBhvr>
                                      <p:to>
                                        <p:strVal val="visible"/>
                                      </p:to>
                                    </p:set>
                                    <p:animEffect transition="in" filter="fade">
                                      <p:cBhvr>
                                        <p:cTn id="864" dur="50"/>
                                        <p:tgtEl>
                                          <p:spTgt spid="1482"/>
                                        </p:tgtEl>
                                      </p:cBhvr>
                                    </p:animEffect>
                                  </p:childTnLst>
                                </p:cTn>
                              </p:par>
                              <p:par>
                                <p:cTn id="865" presetID="1" presetClass="exit" presetSubtype="0" fill="hold" nodeType="withEffect">
                                  <p:stCondLst>
                                    <p:cond delay="0"/>
                                  </p:stCondLst>
                                  <p:childTnLst>
                                    <p:set>
                                      <p:cBhvr>
                                        <p:cTn id="866" dur="1" fill="hold">
                                          <p:stCondLst>
                                            <p:cond delay="0"/>
                                          </p:stCondLst>
                                        </p:cTn>
                                        <p:tgtEl>
                                          <p:spTgt spid="1410"/>
                                        </p:tgtEl>
                                        <p:attrNameLst>
                                          <p:attrName>style.visibility</p:attrName>
                                        </p:attrNameLst>
                                      </p:cBhvr>
                                      <p:to>
                                        <p:strVal val="hidden"/>
                                      </p:to>
                                    </p:set>
                                  </p:childTnLst>
                                </p:cTn>
                              </p:par>
                            </p:childTnLst>
                          </p:cTn>
                        </p:par>
                        <p:par>
                          <p:cTn id="867" fill="hold">
                            <p:stCondLst>
                              <p:cond delay="7550"/>
                            </p:stCondLst>
                            <p:childTnLst>
                              <p:par>
                                <p:cTn id="868" presetID="10" presetClass="entr" presetSubtype="0" fill="hold" nodeType="afterEffect">
                                  <p:stCondLst>
                                    <p:cond delay="0"/>
                                  </p:stCondLst>
                                  <p:childTnLst>
                                    <p:set>
                                      <p:cBhvr>
                                        <p:cTn id="869" dur="1" fill="hold">
                                          <p:stCondLst>
                                            <p:cond delay="0"/>
                                          </p:stCondLst>
                                        </p:cTn>
                                        <p:tgtEl>
                                          <p:spTgt spid="1416"/>
                                        </p:tgtEl>
                                        <p:attrNameLst>
                                          <p:attrName>style.visibility</p:attrName>
                                        </p:attrNameLst>
                                      </p:cBhvr>
                                      <p:to>
                                        <p:strVal val="visible"/>
                                      </p:to>
                                    </p:set>
                                    <p:animEffect transition="in" filter="fade">
                                      <p:cBhvr>
                                        <p:cTn id="870" dur="50"/>
                                        <p:tgtEl>
                                          <p:spTgt spid="1416"/>
                                        </p:tgtEl>
                                      </p:cBhvr>
                                    </p:animEffect>
                                  </p:childTnLst>
                                </p:cTn>
                              </p:par>
                              <p:par>
                                <p:cTn id="871" presetID="1" presetClass="exit" presetSubtype="0" fill="hold" nodeType="withEffect">
                                  <p:stCondLst>
                                    <p:cond delay="0"/>
                                  </p:stCondLst>
                                  <p:childTnLst>
                                    <p:set>
                                      <p:cBhvr>
                                        <p:cTn id="872" dur="1" fill="hold">
                                          <p:stCondLst>
                                            <p:cond delay="0"/>
                                          </p:stCondLst>
                                        </p:cTn>
                                        <p:tgtEl>
                                          <p:spTgt spid="1482"/>
                                        </p:tgtEl>
                                        <p:attrNameLst>
                                          <p:attrName>style.visibility</p:attrName>
                                        </p:attrNameLst>
                                      </p:cBhvr>
                                      <p:to>
                                        <p:strVal val="hidden"/>
                                      </p:to>
                                    </p:set>
                                  </p:childTnLst>
                                </p:cTn>
                              </p:par>
                            </p:childTnLst>
                          </p:cTn>
                        </p:par>
                        <p:par>
                          <p:cTn id="873" fill="hold">
                            <p:stCondLst>
                              <p:cond delay="7600"/>
                            </p:stCondLst>
                            <p:childTnLst>
                              <p:par>
                                <p:cTn id="874" presetID="10" presetClass="entr" presetSubtype="0" fill="hold" nodeType="afterEffect">
                                  <p:stCondLst>
                                    <p:cond delay="0"/>
                                  </p:stCondLst>
                                  <p:childTnLst>
                                    <p:set>
                                      <p:cBhvr>
                                        <p:cTn id="875" dur="1" fill="hold">
                                          <p:stCondLst>
                                            <p:cond delay="0"/>
                                          </p:stCondLst>
                                        </p:cTn>
                                        <p:tgtEl>
                                          <p:spTgt spid="1488"/>
                                        </p:tgtEl>
                                        <p:attrNameLst>
                                          <p:attrName>style.visibility</p:attrName>
                                        </p:attrNameLst>
                                      </p:cBhvr>
                                      <p:to>
                                        <p:strVal val="visible"/>
                                      </p:to>
                                    </p:set>
                                    <p:animEffect transition="in" filter="fade">
                                      <p:cBhvr>
                                        <p:cTn id="876" dur="50"/>
                                        <p:tgtEl>
                                          <p:spTgt spid="1488"/>
                                        </p:tgtEl>
                                      </p:cBhvr>
                                    </p:animEffect>
                                  </p:childTnLst>
                                </p:cTn>
                              </p:par>
                              <p:par>
                                <p:cTn id="877" presetID="1" presetClass="exit" presetSubtype="0" fill="hold" nodeType="withEffect">
                                  <p:stCondLst>
                                    <p:cond delay="0"/>
                                  </p:stCondLst>
                                  <p:childTnLst>
                                    <p:set>
                                      <p:cBhvr>
                                        <p:cTn id="878" dur="1" fill="hold">
                                          <p:stCondLst>
                                            <p:cond delay="0"/>
                                          </p:stCondLst>
                                        </p:cTn>
                                        <p:tgtEl>
                                          <p:spTgt spid="1416"/>
                                        </p:tgtEl>
                                        <p:attrNameLst>
                                          <p:attrName>style.visibility</p:attrName>
                                        </p:attrNameLst>
                                      </p:cBhvr>
                                      <p:to>
                                        <p:strVal val="hidden"/>
                                      </p:to>
                                    </p:set>
                                  </p:childTnLst>
                                </p:cTn>
                              </p:par>
                            </p:childTnLst>
                          </p:cTn>
                        </p:par>
                        <p:par>
                          <p:cTn id="879" fill="hold">
                            <p:stCondLst>
                              <p:cond delay="7650"/>
                            </p:stCondLst>
                            <p:childTnLst>
                              <p:par>
                                <p:cTn id="880" presetID="10" presetClass="entr" presetSubtype="0" fill="hold" nodeType="afterEffect">
                                  <p:stCondLst>
                                    <p:cond delay="0"/>
                                  </p:stCondLst>
                                  <p:childTnLst>
                                    <p:set>
                                      <p:cBhvr>
                                        <p:cTn id="881" dur="1" fill="hold">
                                          <p:stCondLst>
                                            <p:cond delay="0"/>
                                          </p:stCondLst>
                                        </p:cTn>
                                        <p:tgtEl>
                                          <p:spTgt spid="1422"/>
                                        </p:tgtEl>
                                        <p:attrNameLst>
                                          <p:attrName>style.visibility</p:attrName>
                                        </p:attrNameLst>
                                      </p:cBhvr>
                                      <p:to>
                                        <p:strVal val="visible"/>
                                      </p:to>
                                    </p:set>
                                    <p:animEffect transition="in" filter="fade">
                                      <p:cBhvr>
                                        <p:cTn id="882" dur="50"/>
                                        <p:tgtEl>
                                          <p:spTgt spid="1422"/>
                                        </p:tgtEl>
                                      </p:cBhvr>
                                    </p:animEffect>
                                  </p:childTnLst>
                                </p:cTn>
                              </p:par>
                              <p:par>
                                <p:cTn id="883" presetID="1" presetClass="exit" presetSubtype="0" fill="hold" nodeType="withEffect">
                                  <p:stCondLst>
                                    <p:cond delay="0"/>
                                  </p:stCondLst>
                                  <p:childTnLst>
                                    <p:set>
                                      <p:cBhvr>
                                        <p:cTn id="884" dur="1" fill="hold">
                                          <p:stCondLst>
                                            <p:cond delay="0"/>
                                          </p:stCondLst>
                                        </p:cTn>
                                        <p:tgtEl>
                                          <p:spTgt spid="1488"/>
                                        </p:tgtEl>
                                        <p:attrNameLst>
                                          <p:attrName>style.visibility</p:attrName>
                                        </p:attrNameLst>
                                      </p:cBhvr>
                                      <p:to>
                                        <p:strVal val="hidden"/>
                                      </p:to>
                                    </p:set>
                                  </p:childTnLst>
                                </p:cTn>
                              </p:par>
                            </p:childTnLst>
                          </p:cTn>
                        </p:par>
                        <p:par>
                          <p:cTn id="885" fill="hold">
                            <p:stCondLst>
                              <p:cond delay="7700"/>
                            </p:stCondLst>
                            <p:childTnLst>
                              <p:par>
                                <p:cTn id="886" presetID="10" presetClass="entr" presetSubtype="0" fill="hold" nodeType="afterEffect">
                                  <p:stCondLst>
                                    <p:cond delay="0"/>
                                  </p:stCondLst>
                                  <p:childTnLst>
                                    <p:set>
                                      <p:cBhvr>
                                        <p:cTn id="887" dur="1" fill="hold">
                                          <p:stCondLst>
                                            <p:cond delay="0"/>
                                          </p:stCondLst>
                                        </p:cTn>
                                        <p:tgtEl>
                                          <p:spTgt spid="780"/>
                                        </p:tgtEl>
                                        <p:attrNameLst>
                                          <p:attrName>style.visibility</p:attrName>
                                        </p:attrNameLst>
                                      </p:cBhvr>
                                      <p:to>
                                        <p:strVal val="visible"/>
                                      </p:to>
                                    </p:set>
                                    <p:animEffect transition="in" filter="fade">
                                      <p:cBhvr>
                                        <p:cTn id="888" dur="50"/>
                                        <p:tgtEl>
                                          <p:spTgt spid="780"/>
                                        </p:tgtEl>
                                      </p:cBhvr>
                                    </p:animEffect>
                                  </p:childTnLst>
                                </p:cTn>
                              </p:par>
                              <p:par>
                                <p:cTn id="889" presetID="1" presetClass="exit" presetSubtype="0" fill="hold" nodeType="withEffect">
                                  <p:stCondLst>
                                    <p:cond delay="0"/>
                                  </p:stCondLst>
                                  <p:childTnLst>
                                    <p:set>
                                      <p:cBhvr>
                                        <p:cTn id="890" dur="1" fill="hold">
                                          <p:stCondLst>
                                            <p:cond delay="0"/>
                                          </p:stCondLst>
                                        </p:cTn>
                                        <p:tgtEl>
                                          <p:spTgt spid="1422"/>
                                        </p:tgtEl>
                                        <p:attrNameLst>
                                          <p:attrName>style.visibility</p:attrName>
                                        </p:attrNameLst>
                                      </p:cBhvr>
                                      <p:to>
                                        <p:strVal val="hidden"/>
                                      </p:to>
                                    </p:set>
                                  </p:childTnLst>
                                </p:cTn>
                              </p:par>
                            </p:childTnLst>
                          </p:cTn>
                        </p:par>
                        <p:par>
                          <p:cTn id="891" fill="hold">
                            <p:stCondLst>
                              <p:cond delay="7750"/>
                            </p:stCondLst>
                            <p:childTnLst>
                              <p:par>
                                <p:cTn id="892" presetID="10" presetClass="entr" presetSubtype="0" fill="hold" nodeType="afterEffect">
                                  <p:stCondLst>
                                    <p:cond delay="0"/>
                                  </p:stCondLst>
                                  <p:childTnLst>
                                    <p:set>
                                      <p:cBhvr>
                                        <p:cTn id="893" dur="1" fill="hold">
                                          <p:stCondLst>
                                            <p:cond delay="0"/>
                                          </p:stCondLst>
                                        </p:cTn>
                                        <p:tgtEl>
                                          <p:spTgt spid="918"/>
                                        </p:tgtEl>
                                        <p:attrNameLst>
                                          <p:attrName>style.visibility</p:attrName>
                                        </p:attrNameLst>
                                      </p:cBhvr>
                                      <p:to>
                                        <p:strVal val="visible"/>
                                      </p:to>
                                    </p:set>
                                    <p:animEffect transition="in" filter="fade">
                                      <p:cBhvr>
                                        <p:cTn id="894" dur="50"/>
                                        <p:tgtEl>
                                          <p:spTgt spid="918"/>
                                        </p:tgtEl>
                                      </p:cBhvr>
                                    </p:animEffect>
                                  </p:childTnLst>
                                </p:cTn>
                              </p:par>
                              <p:par>
                                <p:cTn id="895" presetID="1" presetClass="exit" presetSubtype="0" fill="hold" nodeType="withEffect">
                                  <p:stCondLst>
                                    <p:cond delay="0"/>
                                  </p:stCondLst>
                                  <p:childTnLst>
                                    <p:set>
                                      <p:cBhvr>
                                        <p:cTn id="896" dur="1" fill="hold">
                                          <p:stCondLst>
                                            <p:cond delay="0"/>
                                          </p:stCondLst>
                                        </p:cTn>
                                        <p:tgtEl>
                                          <p:spTgt spid="780"/>
                                        </p:tgtEl>
                                        <p:attrNameLst>
                                          <p:attrName>style.visibility</p:attrName>
                                        </p:attrNameLst>
                                      </p:cBhvr>
                                      <p:to>
                                        <p:strVal val="hidden"/>
                                      </p:to>
                                    </p:set>
                                  </p:childTnLst>
                                </p:cTn>
                              </p:par>
                            </p:childTnLst>
                          </p:cTn>
                        </p:par>
                        <p:par>
                          <p:cTn id="897" fill="hold">
                            <p:stCondLst>
                              <p:cond delay="7800"/>
                            </p:stCondLst>
                            <p:childTnLst>
                              <p:par>
                                <p:cTn id="898" presetID="10" presetClass="entr" presetSubtype="0" fill="hold" nodeType="afterEffect">
                                  <p:stCondLst>
                                    <p:cond delay="0"/>
                                  </p:stCondLst>
                                  <p:childTnLst>
                                    <p:set>
                                      <p:cBhvr>
                                        <p:cTn id="899" dur="1" fill="hold">
                                          <p:stCondLst>
                                            <p:cond delay="0"/>
                                          </p:stCondLst>
                                        </p:cTn>
                                        <p:tgtEl>
                                          <p:spTgt spid="846"/>
                                        </p:tgtEl>
                                        <p:attrNameLst>
                                          <p:attrName>style.visibility</p:attrName>
                                        </p:attrNameLst>
                                      </p:cBhvr>
                                      <p:to>
                                        <p:strVal val="visible"/>
                                      </p:to>
                                    </p:set>
                                    <p:animEffect transition="in" filter="fade">
                                      <p:cBhvr>
                                        <p:cTn id="900" dur="50"/>
                                        <p:tgtEl>
                                          <p:spTgt spid="846"/>
                                        </p:tgtEl>
                                      </p:cBhvr>
                                    </p:animEffect>
                                  </p:childTnLst>
                                </p:cTn>
                              </p:par>
                              <p:par>
                                <p:cTn id="901" presetID="1" presetClass="exit" presetSubtype="0" fill="hold" nodeType="withEffect">
                                  <p:stCondLst>
                                    <p:cond delay="0"/>
                                  </p:stCondLst>
                                  <p:childTnLst>
                                    <p:set>
                                      <p:cBhvr>
                                        <p:cTn id="902" dur="1" fill="hold">
                                          <p:stCondLst>
                                            <p:cond delay="0"/>
                                          </p:stCondLst>
                                        </p:cTn>
                                        <p:tgtEl>
                                          <p:spTgt spid="918"/>
                                        </p:tgtEl>
                                        <p:attrNameLst>
                                          <p:attrName>style.visibility</p:attrName>
                                        </p:attrNameLst>
                                      </p:cBhvr>
                                      <p:to>
                                        <p:strVal val="hidden"/>
                                      </p:to>
                                    </p:set>
                                  </p:childTnLst>
                                </p:cTn>
                              </p:par>
                            </p:childTnLst>
                          </p:cTn>
                        </p:par>
                        <p:par>
                          <p:cTn id="903" fill="hold">
                            <p:stCondLst>
                              <p:cond delay="7850"/>
                            </p:stCondLst>
                            <p:childTnLst>
                              <p:par>
                                <p:cTn id="904" presetID="10" presetClass="entr" presetSubtype="0" fill="hold" nodeType="afterEffect">
                                  <p:stCondLst>
                                    <p:cond delay="0"/>
                                  </p:stCondLst>
                                  <p:childTnLst>
                                    <p:set>
                                      <p:cBhvr>
                                        <p:cTn id="905" dur="1" fill="hold">
                                          <p:stCondLst>
                                            <p:cond delay="0"/>
                                          </p:stCondLst>
                                        </p:cTn>
                                        <p:tgtEl>
                                          <p:spTgt spid="840"/>
                                        </p:tgtEl>
                                        <p:attrNameLst>
                                          <p:attrName>style.visibility</p:attrName>
                                        </p:attrNameLst>
                                      </p:cBhvr>
                                      <p:to>
                                        <p:strVal val="visible"/>
                                      </p:to>
                                    </p:set>
                                    <p:animEffect transition="in" filter="fade">
                                      <p:cBhvr>
                                        <p:cTn id="906" dur="50"/>
                                        <p:tgtEl>
                                          <p:spTgt spid="840"/>
                                        </p:tgtEl>
                                      </p:cBhvr>
                                    </p:animEffect>
                                  </p:childTnLst>
                                </p:cTn>
                              </p:par>
                              <p:par>
                                <p:cTn id="907" presetID="1" presetClass="exit" presetSubtype="0" fill="hold" nodeType="withEffect">
                                  <p:stCondLst>
                                    <p:cond delay="0"/>
                                  </p:stCondLst>
                                  <p:childTnLst>
                                    <p:set>
                                      <p:cBhvr>
                                        <p:cTn id="908" dur="1" fill="hold">
                                          <p:stCondLst>
                                            <p:cond delay="0"/>
                                          </p:stCondLst>
                                        </p:cTn>
                                        <p:tgtEl>
                                          <p:spTgt spid="846"/>
                                        </p:tgtEl>
                                        <p:attrNameLst>
                                          <p:attrName>style.visibility</p:attrName>
                                        </p:attrNameLst>
                                      </p:cBhvr>
                                      <p:to>
                                        <p:strVal val="hidden"/>
                                      </p:to>
                                    </p:set>
                                  </p:childTnLst>
                                </p:cTn>
                              </p:par>
                            </p:childTnLst>
                          </p:cTn>
                        </p:par>
                        <p:par>
                          <p:cTn id="909" fill="hold">
                            <p:stCondLst>
                              <p:cond delay="7900"/>
                            </p:stCondLst>
                            <p:childTnLst>
                              <p:par>
                                <p:cTn id="910" presetID="10" presetClass="entr" presetSubtype="0" fill="hold" nodeType="afterEffect">
                                  <p:stCondLst>
                                    <p:cond delay="0"/>
                                  </p:stCondLst>
                                  <p:childTnLst>
                                    <p:set>
                                      <p:cBhvr>
                                        <p:cTn id="911" dur="1" fill="hold">
                                          <p:stCondLst>
                                            <p:cond delay="0"/>
                                          </p:stCondLst>
                                        </p:cTn>
                                        <p:tgtEl>
                                          <p:spTgt spid="912"/>
                                        </p:tgtEl>
                                        <p:attrNameLst>
                                          <p:attrName>style.visibility</p:attrName>
                                        </p:attrNameLst>
                                      </p:cBhvr>
                                      <p:to>
                                        <p:strVal val="visible"/>
                                      </p:to>
                                    </p:set>
                                    <p:animEffect transition="in" filter="fade">
                                      <p:cBhvr>
                                        <p:cTn id="912" dur="50"/>
                                        <p:tgtEl>
                                          <p:spTgt spid="912"/>
                                        </p:tgtEl>
                                      </p:cBhvr>
                                    </p:animEffect>
                                  </p:childTnLst>
                                </p:cTn>
                              </p:par>
                              <p:par>
                                <p:cTn id="913" presetID="1" presetClass="exit" presetSubtype="0" fill="hold" nodeType="withEffect">
                                  <p:stCondLst>
                                    <p:cond delay="0"/>
                                  </p:stCondLst>
                                  <p:childTnLst>
                                    <p:set>
                                      <p:cBhvr>
                                        <p:cTn id="914" dur="1" fill="hold">
                                          <p:stCondLst>
                                            <p:cond delay="0"/>
                                          </p:stCondLst>
                                        </p:cTn>
                                        <p:tgtEl>
                                          <p:spTgt spid="912"/>
                                        </p:tgtEl>
                                        <p:attrNameLst>
                                          <p:attrName>style.visibility</p:attrName>
                                        </p:attrNameLst>
                                      </p:cBhvr>
                                      <p:to>
                                        <p:strVal val="hidden"/>
                                      </p:to>
                                    </p:set>
                                  </p:childTnLst>
                                </p:cTn>
                              </p:par>
                            </p:childTnLst>
                          </p:cTn>
                        </p:par>
                        <p:par>
                          <p:cTn id="915" fill="hold">
                            <p:stCondLst>
                              <p:cond delay="7950"/>
                            </p:stCondLst>
                            <p:childTnLst>
                              <p:par>
                                <p:cTn id="916" presetID="10" presetClass="entr" presetSubtype="0" fill="hold" nodeType="afterEffect">
                                  <p:stCondLst>
                                    <p:cond delay="0"/>
                                  </p:stCondLst>
                                  <p:childTnLst>
                                    <p:set>
                                      <p:cBhvr>
                                        <p:cTn id="917" dur="1" fill="hold">
                                          <p:stCondLst>
                                            <p:cond delay="0"/>
                                          </p:stCondLst>
                                        </p:cTn>
                                        <p:tgtEl>
                                          <p:spTgt spid="906"/>
                                        </p:tgtEl>
                                        <p:attrNameLst>
                                          <p:attrName>style.visibility</p:attrName>
                                        </p:attrNameLst>
                                      </p:cBhvr>
                                      <p:to>
                                        <p:strVal val="visible"/>
                                      </p:to>
                                    </p:set>
                                    <p:animEffect transition="in" filter="fade">
                                      <p:cBhvr>
                                        <p:cTn id="918" dur="50"/>
                                        <p:tgtEl>
                                          <p:spTgt spid="906"/>
                                        </p:tgtEl>
                                      </p:cBhvr>
                                    </p:animEffect>
                                  </p:childTnLst>
                                </p:cTn>
                              </p:par>
                              <p:par>
                                <p:cTn id="919" presetID="1" presetClass="exit" presetSubtype="0" fill="hold" nodeType="withEffect">
                                  <p:stCondLst>
                                    <p:cond delay="0"/>
                                  </p:stCondLst>
                                  <p:childTnLst>
                                    <p:set>
                                      <p:cBhvr>
                                        <p:cTn id="920" dur="1" fill="hold">
                                          <p:stCondLst>
                                            <p:cond delay="0"/>
                                          </p:stCondLst>
                                        </p:cTn>
                                        <p:tgtEl>
                                          <p:spTgt spid="840"/>
                                        </p:tgtEl>
                                        <p:attrNameLst>
                                          <p:attrName>style.visibility</p:attrName>
                                        </p:attrNameLst>
                                      </p:cBhvr>
                                      <p:to>
                                        <p:strVal val="hidden"/>
                                      </p:to>
                                    </p:set>
                                  </p:childTnLst>
                                </p:cTn>
                              </p:par>
                            </p:childTnLst>
                          </p:cTn>
                        </p:par>
                        <p:par>
                          <p:cTn id="921" fill="hold">
                            <p:stCondLst>
                              <p:cond delay="8000"/>
                            </p:stCondLst>
                            <p:childTnLst>
                              <p:par>
                                <p:cTn id="922" presetID="10" presetClass="entr" presetSubtype="0" fill="hold" nodeType="afterEffect">
                                  <p:stCondLst>
                                    <p:cond delay="0"/>
                                  </p:stCondLst>
                                  <p:childTnLst>
                                    <p:set>
                                      <p:cBhvr>
                                        <p:cTn id="923" dur="1" fill="hold">
                                          <p:stCondLst>
                                            <p:cond delay="0"/>
                                          </p:stCondLst>
                                        </p:cTn>
                                        <p:tgtEl>
                                          <p:spTgt spid="834"/>
                                        </p:tgtEl>
                                        <p:attrNameLst>
                                          <p:attrName>style.visibility</p:attrName>
                                        </p:attrNameLst>
                                      </p:cBhvr>
                                      <p:to>
                                        <p:strVal val="visible"/>
                                      </p:to>
                                    </p:set>
                                    <p:animEffect transition="in" filter="fade">
                                      <p:cBhvr>
                                        <p:cTn id="924" dur="50"/>
                                        <p:tgtEl>
                                          <p:spTgt spid="834"/>
                                        </p:tgtEl>
                                      </p:cBhvr>
                                    </p:animEffect>
                                  </p:childTnLst>
                                </p:cTn>
                              </p:par>
                              <p:par>
                                <p:cTn id="925" presetID="1" presetClass="exit" presetSubtype="0" fill="hold" nodeType="withEffect">
                                  <p:stCondLst>
                                    <p:cond delay="0"/>
                                  </p:stCondLst>
                                  <p:childTnLst>
                                    <p:set>
                                      <p:cBhvr>
                                        <p:cTn id="926" dur="1" fill="hold">
                                          <p:stCondLst>
                                            <p:cond delay="0"/>
                                          </p:stCondLst>
                                        </p:cTn>
                                        <p:tgtEl>
                                          <p:spTgt spid="906"/>
                                        </p:tgtEl>
                                        <p:attrNameLst>
                                          <p:attrName>style.visibility</p:attrName>
                                        </p:attrNameLst>
                                      </p:cBhvr>
                                      <p:to>
                                        <p:strVal val="hidden"/>
                                      </p:to>
                                    </p:set>
                                  </p:childTnLst>
                                </p:cTn>
                              </p:par>
                            </p:childTnLst>
                          </p:cTn>
                        </p:par>
                        <p:par>
                          <p:cTn id="927" fill="hold">
                            <p:stCondLst>
                              <p:cond delay="8050"/>
                            </p:stCondLst>
                            <p:childTnLst>
                              <p:par>
                                <p:cTn id="928" presetID="10" presetClass="entr" presetSubtype="0" fill="hold" nodeType="afterEffect">
                                  <p:stCondLst>
                                    <p:cond delay="0"/>
                                  </p:stCondLst>
                                  <p:childTnLst>
                                    <p:set>
                                      <p:cBhvr>
                                        <p:cTn id="929" dur="1" fill="hold">
                                          <p:stCondLst>
                                            <p:cond delay="0"/>
                                          </p:stCondLst>
                                        </p:cTn>
                                        <p:tgtEl>
                                          <p:spTgt spid="900"/>
                                        </p:tgtEl>
                                        <p:attrNameLst>
                                          <p:attrName>style.visibility</p:attrName>
                                        </p:attrNameLst>
                                      </p:cBhvr>
                                      <p:to>
                                        <p:strVal val="visible"/>
                                      </p:to>
                                    </p:set>
                                    <p:animEffect transition="in" filter="fade">
                                      <p:cBhvr>
                                        <p:cTn id="930" dur="50"/>
                                        <p:tgtEl>
                                          <p:spTgt spid="900"/>
                                        </p:tgtEl>
                                      </p:cBhvr>
                                    </p:animEffect>
                                  </p:childTnLst>
                                </p:cTn>
                              </p:par>
                              <p:par>
                                <p:cTn id="931" presetID="1" presetClass="exit" presetSubtype="0" fill="hold" nodeType="withEffect">
                                  <p:stCondLst>
                                    <p:cond delay="0"/>
                                  </p:stCondLst>
                                  <p:childTnLst>
                                    <p:set>
                                      <p:cBhvr>
                                        <p:cTn id="932" dur="1" fill="hold">
                                          <p:stCondLst>
                                            <p:cond delay="0"/>
                                          </p:stCondLst>
                                        </p:cTn>
                                        <p:tgtEl>
                                          <p:spTgt spid="834"/>
                                        </p:tgtEl>
                                        <p:attrNameLst>
                                          <p:attrName>style.visibility</p:attrName>
                                        </p:attrNameLst>
                                      </p:cBhvr>
                                      <p:to>
                                        <p:strVal val="hidden"/>
                                      </p:to>
                                    </p:set>
                                  </p:childTnLst>
                                </p:cTn>
                              </p:par>
                            </p:childTnLst>
                          </p:cTn>
                        </p:par>
                        <p:par>
                          <p:cTn id="933" fill="hold">
                            <p:stCondLst>
                              <p:cond delay="8100"/>
                            </p:stCondLst>
                            <p:childTnLst>
                              <p:par>
                                <p:cTn id="934" presetID="10" presetClass="entr" presetSubtype="0" fill="hold" nodeType="afterEffect">
                                  <p:stCondLst>
                                    <p:cond delay="0"/>
                                  </p:stCondLst>
                                  <p:childTnLst>
                                    <p:set>
                                      <p:cBhvr>
                                        <p:cTn id="935" dur="1" fill="hold">
                                          <p:stCondLst>
                                            <p:cond delay="0"/>
                                          </p:stCondLst>
                                        </p:cTn>
                                        <p:tgtEl>
                                          <p:spTgt spid="828"/>
                                        </p:tgtEl>
                                        <p:attrNameLst>
                                          <p:attrName>style.visibility</p:attrName>
                                        </p:attrNameLst>
                                      </p:cBhvr>
                                      <p:to>
                                        <p:strVal val="visible"/>
                                      </p:to>
                                    </p:set>
                                    <p:animEffect transition="in" filter="fade">
                                      <p:cBhvr>
                                        <p:cTn id="936" dur="50"/>
                                        <p:tgtEl>
                                          <p:spTgt spid="828"/>
                                        </p:tgtEl>
                                      </p:cBhvr>
                                    </p:animEffect>
                                  </p:childTnLst>
                                </p:cTn>
                              </p:par>
                              <p:par>
                                <p:cTn id="937" presetID="1" presetClass="exit" presetSubtype="0" fill="hold" nodeType="withEffect">
                                  <p:stCondLst>
                                    <p:cond delay="0"/>
                                  </p:stCondLst>
                                  <p:childTnLst>
                                    <p:set>
                                      <p:cBhvr>
                                        <p:cTn id="938" dur="1" fill="hold">
                                          <p:stCondLst>
                                            <p:cond delay="0"/>
                                          </p:stCondLst>
                                        </p:cTn>
                                        <p:tgtEl>
                                          <p:spTgt spid="900"/>
                                        </p:tgtEl>
                                        <p:attrNameLst>
                                          <p:attrName>style.visibility</p:attrName>
                                        </p:attrNameLst>
                                      </p:cBhvr>
                                      <p:to>
                                        <p:strVal val="hidden"/>
                                      </p:to>
                                    </p:set>
                                  </p:childTnLst>
                                </p:cTn>
                              </p:par>
                            </p:childTnLst>
                          </p:cTn>
                        </p:par>
                        <p:par>
                          <p:cTn id="939" fill="hold">
                            <p:stCondLst>
                              <p:cond delay="8150"/>
                            </p:stCondLst>
                            <p:childTnLst>
                              <p:par>
                                <p:cTn id="940" presetID="10" presetClass="entr" presetSubtype="0" fill="hold" nodeType="afterEffect">
                                  <p:stCondLst>
                                    <p:cond delay="0"/>
                                  </p:stCondLst>
                                  <p:childTnLst>
                                    <p:set>
                                      <p:cBhvr>
                                        <p:cTn id="941" dur="1" fill="hold">
                                          <p:stCondLst>
                                            <p:cond delay="0"/>
                                          </p:stCondLst>
                                        </p:cTn>
                                        <p:tgtEl>
                                          <p:spTgt spid="894"/>
                                        </p:tgtEl>
                                        <p:attrNameLst>
                                          <p:attrName>style.visibility</p:attrName>
                                        </p:attrNameLst>
                                      </p:cBhvr>
                                      <p:to>
                                        <p:strVal val="visible"/>
                                      </p:to>
                                    </p:set>
                                    <p:animEffect transition="in" filter="fade">
                                      <p:cBhvr>
                                        <p:cTn id="942" dur="50"/>
                                        <p:tgtEl>
                                          <p:spTgt spid="894"/>
                                        </p:tgtEl>
                                      </p:cBhvr>
                                    </p:animEffect>
                                  </p:childTnLst>
                                </p:cTn>
                              </p:par>
                              <p:par>
                                <p:cTn id="943" presetID="1" presetClass="exit" presetSubtype="0" fill="hold" nodeType="withEffect">
                                  <p:stCondLst>
                                    <p:cond delay="0"/>
                                  </p:stCondLst>
                                  <p:childTnLst>
                                    <p:set>
                                      <p:cBhvr>
                                        <p:cTn id="944" dur="1" fill="hold">
                                          <p:stCondLst>
                                            <p:cond delay="0"/>
                                          </p:stCondLst>
                                        </p:cTn>
                                        <p:tgtEl>
                                          <p:spTgt spid="828"/>
                                        </p:tgtEl>
                                        <p:attrNameLst>
                                          <p:attrName>style.visibility</p:attrName>
                                        </p:attrNameLst>
                                      </p:cBhvr>
                                      <p:to>
                                        <p:strVal val="hidden"/>
                                      </p:to>
                                    </p:set>
                                  </p:childTnLst>
                                </p:cTn>
                              </p:par>
                            </p:childTnLst>
                          </p:cTn>
                        </p:par>
                        <p:par>
                          <p:cTn id="945" fill="hold">
                            <p:stCondLst>
                              <p:cond delay="8200"/>
                            </p:stCondLst>
                            <p:childTnLst>
                              <p:par>
                                <p:cTn id="946" presetID="10" presetClass="entr" presetSubtype="0" fill="hold" nodeType="afterEffect">
                                  <p:stCondLst>
                                    <p:cond delay="0"/>
                                  </p:stCondLst>
                                  <p:childTnLst>
                                    <p:set>
                                      <p:cBhvr>
                                        <p:cTn id="947" dur="1" fill="hold">
                                          <p:stCondLst>
                                            <p:cond delay="0"/>
                                          </p:stCondLst>
                                        </p:cTn>
                                        <p:tgtEl>
                                          <p:spTgt spid="822"/>
                                        </p:tgtEl>
                                        <p:attrNameLst>
                                          <p:attrName>style.visibility</p:attrName>
                                        </p:attrNameLst>
                                      </p:cBhvr>
                                      <p:to>
                                        <p:strVal val="visible"/>
                                      </p:to>
                                    </p:set>
                                    <p:animEffect transition="in" filter="fade">
                                      <p:cBhvr>
                                        <p:cTn id="948" dur="50"/>
                                        <p:tgtEl>
                                          <p:spTgt spid="822"/>
                                        </p:tgtEl>
                                      </p:cBhvr>
                                    </p:animEffect>
                                  </p:childTnLst>
                                </p:cTn>
                              </p:par>
                              <p:par>
                                <p:cTn id="949" presetID="1" presetClass="exit" presetSubtype="0" fill="hold" nodeType="withEffect">
                                  <p:stCondLst>
                                    <p:cond delay="0"/>
                                  </p:stCondLst>
                                  <p:childTnLst>
                                    <p:set>
                                      <p:cBhvr>
                                        <p:cTn id="950" dur="1" fill="hold">
                                          <p:stCondLst>
                                            <p:cond delay="0"/>
                                          </p:stCondLst>
                                        </p:cTn>
                                        <p:tgtEl>
                                          <p:spTgt spid="894"/>
                                        </p:tgtEl>
                                        <p:attrNameLst>
                                          <p:attrName>style.visibility</p:attrName>
                                        </p:attrNameLst>
                                      </p:cBhvr>
                                      <p:to>
                                        <p:strVal val="hidden"/>
                                      </p:to>
                                    </p:set>
                                  </p:childTnLst>
                                </p:cTn>
                              </p:par>
                            </p:childTnLst>
                          </p:cTn>
                        </p:par>
                        <p:par>
                          <p:cTn id="951" fill="hold">
                            <p:stCondLst>
                              <p:cond delay="8250"/>
                            </p:stCondLst>
                            <p:childTnLst>
                              <p:par>
                                <p:cTn id="952" presetID="10" presetClass="entr" presetSubtype="0" fill="hold" nodeType="afterEffect">
                                  <p:stCondLst>
                                    <p:cond delay="0"/>
                                  </p:stCondLst>
                                  <p:childTnLst>
                                    <p:set>
                                      <p:cBhvr>
                                        <p:cTn id="953" dur="1" fill="hold">
                                          <p:stCondLst>
                                            <p:cond delay="0"/>
                                          </p:stCondLst>
                                        </p:cTn>
                                        <p:tgtEl>
                                          <p:spTgt spid="888"/>
                                        </p:tgtEl>
                                        <p:attrNameLst>
                                          <p:attrName>style.visibility</p:attrName>
                                        </p:attrNameLst>
                                      </p:cBhvr>
                                      <p:to>
                                        <p:strVal val="visible"/>
                                      </p:to>
                                    </p:set>
                                    <p:animEffect transition="in" filter="fade">
                                      <p:cBhvr>
                                        <p:cTn id="954" dur="50"/>
                                        <p:tgtEl>
                                          <p:spTgt spid="888"/>
                                        </p:tgtEl>
                                      </p:cBhvr>
                                    </p:animEffect>
                                  </p:childTnLst>
                                </p:cTn>
                              </p:par>
                              <p:par>
                                <p:cTn id="955" presetID="1" presetClass="exit" presetSubtype="0" fill="hold" nodeType="withEffect">
                                  <p:stCondLst>
                                    <p:cond delay="0"/>
                                  </p:stCondLst>
                                  <p:childTnLst>
                                    <p:set>
                                      <p:cBhvr>
                                        <p:cTn id="956" dur="1" fill="hold">
                                          <p:stCondLst>
                                            <p:cond delay="0"/>
                                          </p:stCondLst>
                                        </p:cTn>
                                        <p:tgtEl>
                                          <p:spTgt spid="822"/>
                                        </p:tgtEl>
                                        <p:attrNameLst>
                                          <p:attrName>style.visibility</p:attrName>
                                        </p:attrNameLst>
                                      </p:cBhvr>
                                      <p:to>
                                        <p:strVal val="hidden"/>
                                      </p:to>
                                    </p:set>
                                  </p:childTnLst>
                                </p:cTn>
                              </p:par>
                            </p:childTnLst>
                          </p:cTn>
                        </p:par>
                        <p:par>
                          <p:cTn id="957" fill="hold">
                            <p:stCondLst>
                              <p:cond delay="8300"/>
                            </p:stCondLst>
                            <p:childTnLst>
                              <p:par>
                                <p:cTn id="958" presetID="10" presetClass="entr" presetSubtype="0" fill="hold" nodeType="afterEffect">
                                  <p:stCondLst>
                                    <p:cond delay="0"/>
                                  </p:stCondLst>
                                  <p:childTnLst>
                                    <p:set>
                                      <p:cBhvr>
                                        <p:cTn id="959" dur="1" fill="hold">
                                          <p:stCondLst>
                                            <p:cond delay="0"/>
                                          </p:stCondLst>
                                        </p:cTn>
                                        <p:tgtEl>
                                          <p:spTgt spid="816"/>
                                        </p:tgtEl>
                                        <p:attrNameLst>
                                          <p:attrName>style.visibility</p:attrName>
                                        </p:attrNameLst>
                                      </p:cBhvr>
                                      <p:to>
                                        <p:strVal val="visible"/>
                                      </p:to>
                                    </p:set>
                                    <p:animEffect transition="in" filter="fade">
                                      <p:cBhvr>
                                        <p:cTn id="960" dur="50"/>
                                        <p:tgtEl>
                                          <p:spTgt spid="816"/>
                                        </p:tgtEl>
                                      </p:cBhvr>
                                    </p:animEffect>
                                  </p:childTnLst>
                                </p:cTn>
                              </p:par>
                              <p:par>
                                <p:cTn id="961" presetID="1" presetClass="exit" presetSubtype="0" fill="hold" nodeType="withEffect">
                                  <p:stCondLst>
                                    <p:cond delay="0"/>
                                  </p:stCondLst>
                                  <p:childTnLst>
                                    <p:set>
                                      <p:cBhvr>
                                        <p:cTn id="962" dur="1" fill="hold">
                                          <p:stCondLst>
                                            <p:cond delay="0"/>
                                          </p:stCondLst>
                                        </p:cTn>
                                        <p:tgtEl>
                                          <p:spTgt spid="888"/>
                                        </p:tgtEl>
                                        <p:attrNameLst>
                                          <p:attrName>style.visibility</p:attrName>
                                        </p:attrNameLst>
                                      </p:cBhvr>
                                      <p:to>
                                        <p:strVal val="hidden"/>
                                      </p:to>
                                    </p:set>
                                  </p:childTnLst>
                                </p:cTn>
                              </p:par>
                            </p:childTnLst>
                          </p:cTn>
                        </p:par>
                        <p:par>
                          <p:cTn id="963" fill="hold">
                            <p:stCondLst>
                              <p:cond delay="8350"/>
                            </p:stCondLst>
                            <p:childTnLst>
                              <p:par>
                                <p:cTn id="964" presetID="10" presetClass="entr" presetSubtype="0" fill="hold" nodeType="afterEffect">
                                  <p:stCondLst>
                                    <p:cond delay="0"/>
                                  </p:stCondLst>
                                  <p:childTnLst>
                                    <p:set>
                                      <p:cBhvr>
                                        <p:cTn id="965" dur="1" fill="hold">
                                          <p:stCondLst>
                                            <p:cond delay="0"/>
                                          </p:stCondLst>
                                        </p:cTn>
                                        <p:tgtEl>
                                          <p:spTgt spid="882"/>
                                        </p:tgtEl>
                                        <p:attrNameLst>
                                          <p:attrName>style.visibility</p:attrName>
                                        </p:attrNameLst>
                                      </p:cBhvr>
                                      <p:to>
                                        <p:strVal val="visible"/>
                                      </p:to>
                                    </p:set>
                                    <p:animEffect transition="in" filter="fade">
                                      <p:cBhvr>
                                        <p:cTn id="966" dur="50"/>
                                        <p:tgtEl>
                                          <p:spTgt spid="882"/>
                                        </p:tgtEl>
                                      </p:cBhvr>
                                    </p:animEffect>
                                  </p:childTnLst>
                                </p:cTn>
                              </p:par>
                              <p:par>
                                <p:cTn id="967" presetID="1" presetClass="exit" presetSubtype="0" fill="hold" nodeType="withEffect">
                                  <p:stCondLst>
                                    <p:cond delay="0"/>
                                  </p:stCondLst>
                                  <p:childTnLst>
                                    <p:set>
                                      <p:cBhvr>
                                        <p:cTn id="968" dur="1" fill="hold">
                                          <p:stCondLst>
                                            <p:cond delay="0"/>
                                          </p:stCondLst>
                                        </p:cTn>
                                        <p:tgtEl>
                                          <p:spTgt spid="816"/>
                                        </p:tgtEl>
                                        <p:attrNameLst>
                                          <p:attrName>style.visibility</p:attrName>
                                        </p:attrNameLst>
                                      </p:cBhvr>
                                      <p:to>
                                        <p:strVal val="hidden"/>
                                      </p:to>
                                    </p:set>
                                  </p:childTnLst>
                                </p:cTn>
                              </p:par>
                            </p:childTnLst>
                          </p:cTn>
                        </p:par>
                        <p:par>
                          <p:cTn id="969" fill="hold">
                            <p:stCondLst>
                              <p:cond delay="8400"/>
                            </p:stCondLst>
                            <p:childTnLst>
                              <p:par>
                                <p:cTn id="970" presetID="10" presetClass="entr" presetSubtype="0" fill="hold" nodeType="afterEffect">
                                  <p:stCondLst>
                                    <p:cond delay="0"/>
                                  </p:stCondLst>
                                  <p:childTnLst>
                                    <p:set>
                                      <p:cBhvr>
                                        <p:cTn id="971" dur="1" fill="hold">
                                          <p:stCondLst>
                                            <p:cond delay="0"/>
                                          </p:stCondLst>
                                        </p:cTn>
                                        <p:tgtEl>
                                          <p:spTgt spid="810"/>
                                        </p:tgtEl>
                                        <p:attrNameLst>
                                          <p:attrName>style.visibility</p:attrName>
                                        </p:attrNameLst>
                                      </p:cBhvr>
                                      <p:to>
                                        <p:strVal val="visible"/>
                                      </p:to>
                                    </p:set>
                                    <p:animEffect transition="in" filter="fade">
                                      <p:cBhvr>
                                        <p:cTn id="972" dur="50"/>
                                        <p:tgtEl>
                                          <p:spTgt spid="810"/>
                                        </p:tgtEl>
                                      </p:cBhvr>
                                    </p:animEffect>
                                  </p:childTnLst>
                                </p:cTn>
                              </p:par>
                              <p:par>
                                <p:cTn id="973" presetID="1" presetClass="exit" presetSubtype="0" fill="hold" nodeType="withEffect">
                                  <p:stCondLst>
                                    <p:cond delay="0"/>
                                  </p:stCondLst>
                                  <p:childTnLst>
                                    <p:set>
                                      <p:cBhvr>
                                        <p:cTn id="974" dur="1" fill="hold">
                                          <p:stCondLst>
                                            <p:cond delay="0"/>
                                          </p:stCondLst>
                                        </p:cTn>
                                        <p:tgtEl>
                                          <p:spTgt spid="882"/>
                                        </p:tgtEl>
                                        <p:attrNameLst>
                                          <p:attrName>style.visibility</p:attrName>
                                        </p:attrNameLst>
                                      </p:cBhvr>
                                      <p:to>
                                        <p:strVal val="hidden"/>
                                      </p:to>
                                    </p:set>
                                  </p:childTnLst>
                                </p:cTn>
                              </p:par>
                            </p:childTnLst>
                          </p:cTn>
                        </p:par>
                        <p:par>
                          <p:cTn id="975" fill="hold">
                            <p:stCondLst>
                              <p:cond delay="8450"/>
                            </p:stCondLst>
                            <p:childTnLst>
                              <p:par>
                                <p:cTn id="976" presetID="10" presetClass="entr" presetSubtype="0" fill="hold" nodeType="afterEffect">
                                  <p:stCondLst>
                                    <p:cond delay="0"/>
                                  </p:stCondLst>
                                  <p:childTnLst>
                                    <p:set>
                                      <p:cBhvr>
                                        <p:cTn id="977" dur="1" fill="hold">
                                          <p:stCondLst>
                                            <p:cond delay="0"/>
                                          </p:stCondLst>
                                        </p:cTn>
                                        <p:tgtEl>
                                          <p:spTgt spid="876"/>
                                        </p:tgtEl>
                                        <p:attrNameLst>
                                          <p:attrName>style.visibility</p:attrName>
                                        </p:attrNameLst>
                                      </p:cBhvr>
                                      <p:to>
                                        <p:strVal val="visible"/>
                                      </p:to>
                                    </p:set>
                                    <p:animEffect transition="in" filter="fade">
                                      <p:cBhvr>
                                        <p:cTn id="978" dur="50"/>
                                        <p:tgtEl>
                                          <p:spTgt spid="876"/>
                                        </p:tgtEl>
                                      </p:cBhvr>
                                    </p:animEffect>
                                  </p:childTnLst>
                                </p:cTn>
                              </p:par>
                              <p:par>
                                <p:cTn id="979" presetID="1" presetClass="exit" presetSubtype="0" fill="hold" nodeType="withEffect">
                                  <p:stCondLst>
                                    <p:cond delay="0"/>
                                  </p:stCondLst>
                                  <p:childTnLst>
                                    <p:set>
                                      <p:cBhvr>
                                        <p:cTn id="980" dur="1" fill="hold">
                                          <p:stCondLst>
                                            <p:cond delay="0"/>
                                          </p:stCondLst>
                                        </p:cTn>
                                        <p:tgtEl>
                                          <p:spTgt spid="810"/>
                                        </p:tgtEl>
                                        <p:attrNameLst>
                                          <p:attrName>style.visibility</p:attrName>
                                        </p:attrNameLst>
                                      </p:cBhvr>
                                      <p:to>
                                        <p:strVal val="hidden"/>
                                      </p:to>
                                    </p:set>
                                  </p:childTnLst>
                                </p:cTn>
                              </p:par>
                            </p:childTnLst>
                          </p:cTn>
                        </p:par>
                        <p:par>
                          <p:cTn id="981" fill="hold">
                            <p:stCondLst>
                              <p:cond delay="8500"/>
                            </p:stCondLst>
                            <p:childTnLst>
                              <p:par>
                                <p:cTn id="982" presetID="10" presetClass="entr" presetSubtype="0" fill="hold" nodeType="afterEffect">
                                  <p:stCondLst>
                                    <p:cond delay="0"/>
                                  </p:stCondLst>
                                  <p:childTnLst>
                                    <p:set>
                                      <p:cBhvr>
                                        <p:cTn id="983" dur="1" fill="hold">
                                          <p:stCondLst>
                                            <p:cond delay="0"/>
                                          </p:stCondLst>
                                        </p:cTn>
                                        <p:tgtEl>
                                          <p:spTgt spid="804"/>
                                        </p:tgtEl>
                                        <p:attrNameLst>
                                          <p:attrName>style.visibility</p:attrName>
                                        </p:attrNameLst>
                                      </p:cBhvr>
                                      <p:to>
                                        <p:strVal val="visible"/>
                                      </p:to>
                                    </p:set>
                                    <p:animEffect transition="in" filter="fade">
                                      <p:cBhvr>
                                        <p:cTn id="984" dur="50"/>
                                        <p:tgtEl>
                                          <p:spTgt spid="804"/>
                                        </p:tgtEl>
                                      </p:cBhvr>
                                    </p:animEffect>
                                  </p:childTnLst>
                                </p:cTn>
                              </p:par>
                              <p:par>
                                <p:cTn id="985" presetID="1" presetClass="exit" presetSubtype="0" fill="hold" nodeType="withEffect">
                                  <p:stCondLst>
                                    <p:cond delay="0"/>
                                  </p:stCondLst>
                                  <p:childTnLst>
                                    <p:set>
                                      <p:cBhvr>
                                        <p:cTn id="986" dur="1" fill="hold">
                                          <p:stCondLst>
                                            <p:cond delay="0"/>
                                          </p:stCondLst>
                                        </p:cTn>
                                        <p:tgtEl>
                                          <p:spTgt spid="876"/>
                                        </p:tgtEl>
                                        <p:attrNameLst>
                                          <p:attrName>style.visibility</p:attrName>
                                        </p:attrNameLst>
                                      </p:cBhvr>
                                      <p:to>
                                        <p:strVal val="hidden"/>
                                      </p:to>
                                    </p:set>
                                  </p:childTnLst>
                                </p:cTn>
                              </p:par>
                            </p:childTnLst>
                          </p:cTn>
                        </p:par>
                        <p:par>
                          <p:cTn id="987" fill="hold">
                            <p:stCondLst>
                              <p:cond delay="8550"/>
                            </p:stCondLst>
                            <p:childTnLst>
                              <p:par>
                                <p:cTn id="988" presetID="10" presetClass="entr" presetSubtype="0" fill="hold" nodeType="afterEffect">
                                  <p:stCondLst>
                                    <p:cond delay="0"/>
                                  </p:stCondLst>
                                  <p:childTnLst>
                                    <p:set>
                                      <p:cBhvr>
                                        <p:cTn id="989" dur="1" fill="hold">
                                          <p:stCondLst>
                                            <p:cond delay="0"/>
                                          </p:stCondLst>
                                        </p:cTn>
                                        <p:tgtEl>
                                          <p:spTgt spid="870"/>
                                        </p:tgtEl>
                                        <p:attrNameLst>
                                          <p:attrName>style.visibility</p:attrName>
                                        </p:attrNameLst>
                                      </p:cBhvr>
                                      <p:to>
                                        <p:strVal val="visible"/>
                                      </p:to>
                                    </p:set>
                                    <p:animEffect transition="in" filter="fade">
                                      <p:cBhvr>
                                        <p:cTn id="990" dur="50"/>
                                        <p:tgtEl>
                                          <p:spTgt spid="870"/>
                                        </p:tgtEl>
                                      </p:cBhvr>
                                    </p:animEffect>
                                  </p:childTnLst>
                                </p:cTn>
                              </p:par>
                              <p:par>
                                <p:cTn id="991" presetID="1" presetClass="exit" presetSubtype="0" fill="hold" nodeType="withEffect">
                                  <p:stCondLst>
                                    <p:cond delay="0"/>
                                  </p:stCondLst>
                                  <p:childTnLst>
                                    <p:set>
                                      <p:cBhvr>
                                        <p:cTn id="992" dur="1" fill="hold">
                                          <p:stCondLst>
                                            <p:cond delay="0"/>
                                          </p:stCondLst>
                                        </p:cTn>
                                        <p:tgtEl>
                                          <p:spTgt spid="804"/>
                                        </p:tgtEl>
                                        <p:attrNameLst>
                                          <p:attrName>style.visibility</p:attrName>
                                        </p:attrNameLst>
                                      </p:cBhvr>
                                      <p:to>
                                        <p:strVal val="hidden"/>
                                      </p:to>
                                    </p:set>
                                  </p:childTnLst>
                                </p:cTn>
                              </p:par>
                            </p:childTnLst>
                          </p:cTn>
                        </p:par>
                        <p:par>
                          <p:cTn id="993" fill="hold">
                            <p:stCondLst>
                              <p:cond delay="8600"/>
                            </p:stCondLst>
                            <p:childTnLst>
                              <p:par>
                                <p:cTn id="994" presetID="10" presetClass="entr" presetSubtype="0" fill="hold" nodeType="afterEffect">
                                  <p:stCondLst>
                                    <p:cond delay="0"/>
                                  </p:stCondLst>
                                  <p:childTnLst>
                                    <p:set>
                                      <p:cBhvr>
                                        <p:cTn id="995" dur="1" fill="hold">
                                          <p:stCondLst>
                                            <p:cond delay="0"/>
                                          </p:stCondLst>
                                        </p:cTn>
                                        <p:tgtEl>
                                          <p:spTgt spid="798"/>
                                        </p:tgtEl>
                                        <p:attrNameLst>
                                          <p:attrName>style.visibility</p:attrName>
                                        </p:attrNameLst>
                                      </p:cBhvr>
                                      <p:to>
                                        <p:strVal val="visible"/>
                                      </p:to>
                                    </p:set>
                                    <p:animEffect transition="in" filter="fade">
                                      <p:cBhvr>
                                        <p:cTn id="996" dur="50"/>
                                        <p:tgtEl>
                                          <p:spTgt spid="798"/>
                                        </p:tgtEl>
                                      </p:cBhvr>
                                    </p:animEffect>
                                  </p:childTnLst>
                                </p:cTn>
                              </p:par>
                              <p:par>
                                <p:cTn id="997" presetID="1" presetClass="exit" presetSubtype="0" fill="hold" nodeType="withEffect">
                                  <p:stCondLst>
                                    <p:cond delay="0"/>
                                  </p:stCondLst>
                                  <p:childTnLst>
                                    <p:set>
                                      <p:cBhvr>
                                        <p:cTn id="998" dur="1" fill="hold">
                                          <p:stCondLst>
                                            <p:cond delay="0"/>
                                          </p:stCondLst>
                                        </p:cTn>
                                        <p:tgtEl>
                                          <p:spTgt spid="870"/>
                                        </p:tgtEl>
                                        <p:attrNameLst>
                                          <p:attrName>style.visibility</p:attrName>
                                        </p:attrNameLst>
                                      </p:cBhvr>
                                      <p:to>
                                        <p:strVal val="hidden"/>
                                      </p:to>
                                    </p:set>
                                  </p:childTnLst>
                                </p:cTn>
                              </p:par>
                            </p:childTnLst>
                          </p:cTn>
                        </p:par>
                        <p:par>
                          <p:cTn id="999" fill="hold">
                            <p:stCondLst>
                              <p:cond delay="8650"/>
                            </p:stCondLst>
                            <p:childTnLst>
                              <p:par>
                                <p:cTn id="1000" presetID="10" presetClass="entr" presetSubtype="0" fill="hold" nodeType="afterEffect">
                                  <p:stCondLst>
                                    <p:cond delay="0"/>
                                  </p:stCondLst>
                                  <p:childTnLst>
                                    <p:set>
                                      <p:cBhvr>
                                        <p:cTn id="1001" dur="1" fill="hold">
                                          <p:stCondLst>
                                            <p:cond delay="0"/>
                                          </p:stCondLst>
                                        </p:cTn>
                                        <p:tgtEl>
                                          <p:spTgt spid="864"/>
                                        </p:tgtEl>
                                        <p:attrNameLst>
                                          <p:attrName>style.visibility</p:attrName>
                                        </p:attrNameLst>
                                      </p:cBhvr>
                                      <p:to>
                                        <p:strVal val="visible"/>
                                      </p:to>
                                    </p:set>
                                    <p:animEffect transition="in" filter="fade">
                                      <p:cBhvr>
                                        <p:cTn id="1002" dur="50"/>
                                        <p:tgtEl>
                                          <p:spTgt spid="864"/>
                                        </p:tgtEl>
                                      </p:cBhvr>
                                    </p:animEffect>
                                  </p:childTnLst>
                                </p:cTn>
                              </p:par>
                              <p:par>
                                <p:cTn id="1003" presetID="1" presetClass="exit" presetSubtype="0" fill="hold" nodeType="withEffect">
                                  <p:stCondLst>
                                    <p:cond delay="0"/>
                                  </p:stCondLst>
                                  <p:childTnLst>
                                    <p:set>
                                      <p:cBhvr>
                                        <p:cTn id="1004" dur="1" fill="hold">
                                          <p:stCondLst>
                                            <p:cond delay="0"/>
                                          </p:stCondLst>
                                        </p:cTn>
                                        <p:tgtEl>
                                          <p:spTgt spid="798"/>
                                        </p:tgtEl>
                                        <p:attrNameLst>
                                          <p:attrName>style.visibility</p:attrName>
                                        </p:attrNameLst>
                                      </p:cBhvr>
                                      <p:to>
                                        <p:strVal val="hidden"/>
                                      </p:to>
                                    </p:set>
                                  </p:childTnLst>
                                </p:cTn>
                              </p:par>
                            </p:childTnLst>
                          </p:cTn>
                        </p:par>
                        <p:par>
                          <p:cTn id="1005" fill="hold">
                            <p:stCondLst>
                              <p:cond delay="8700"/>
                            </p:stCondLst>
                            <p:childTnLst>
                              <p:par>
                                <p:cTn id="1006" presetID="10" presetClass="entr" presetSubtype="0" fill="hold" nodeType="afterEffect">
                                  <p:stCondLst>
                                    <p:cond delay="0"/>
                                  </p:stCondLst>
                                  <p:childTnLst>
                                    <p:set>
                                      <p:cBhvr>
                                        <p:cTn id="1007" dur="1" fill="hold">
                                          <p:stCondLst>
                                            <p:cond delay="0"/>
                                          </p:stCondLst>
                                        </p:cTn>
                                        <p:tgtEl>
                                          <p:spTgt spid="792"/>
                                        </p:tgtEl>
                                        <p:attrNameLst>
                                          <p:attrName>style.visibility</p:attrName>
                                        </p:attrNameLst>
                                      </p:cBhvr>
                                      <p:to>
                                        <p:strVal val="visible"/>
                                      </p:to>
                                    </p:set>
                                    <p:animEffect transition="in" filter="fade">
                                      <p:cBhvr>
                                        <p:cTn id="1008" dur="50"/>
                                        <p:tgtEl>
                                          <p:spTgt spid="792"/>
                                        </p:tgtEl>
                                      </p:cBhvr>
                                    </p:animEffect>
                                  </p:childTnLst>
                                </p:cTn>
                              </p:par>
                              <p:par>
                                <p:cTn id="1009" presetID="1" presetClass="exit" presetSubtype="0" fill="hold" nodeType="withEffect">
                                  <p:stCondLst>
                                    <p:cond delay="0"/>
                                  </p:stCondLst>
                                  <p:childTnLst>
                                    <p:set>
                                      <p:cBhvr>
                                        <p:cTn id="1010" dur="1" fill="hold">
                                          <p:stCondLst>
                                            <p:cond delay="0"/>
                                          </p:stCondLst>
                                        </p:cTn>
                                        <p:tgtEl>
                                          <p:spTgt spid="864"/>
                                        </p:tgtEl>
                                        <p:attrNameLst>
                                          <p:attrName>style.visibility</p:attrName>
                                        </p:attrNameLst>
                                      </p:cBhvr>
                                      <p:to>
                                        <p:strVal val="hidden"/>
                                      </p:to>
                                    </p:set>
                                  </p:childTnLst>
                                </p:cTn>
                              </p:par>
                            </p:childTnLst>
                          </p:cTn>
                        </p:par>
                        <p:par>
                          <p:cTn id="1011" fill="hold">
                            <p:stCondLst>
                              <p:cond delay="8750"/>
                            </p:stCondLst>
                            <p:childTnLst>
                              <p:par>
                                <p:cTn id="1012" presetID="10" presetClass="entr" presetSubtype="0" fill="hold" nodeType="afterEffect">
                                  <p:stCondLst>
                                    <p:cond delay="0"/>
                                  </p:stCondLst>
                                  <p:childTnLst>
                                    <p:set>
                                      <p:cBhvr>
                                        <p:cTn id="1013" dur="1" fill="hold">
                                          <p:stCondLst>
                                            <p:cond delay="0"/>
                                          </p:stCondLst>
                                        </p:cTn>
                                        <p:tgtEl>
                                          <p:spTgt spid="858"/>
                                        </p:tgtEl>
                                        <p:attrNameLst>
                                          <p:attrName>style.visibility</p:attrName>
                                        </p:attrNameLst>
                                      </p:cBhvr>
                                      <p:to>
                                        <p:strVal val="visible"/>
                                      </p:to>
                                    </p:set>
                                    <p:animEffect transition="in" filter="fade">
                                      <p:cBhvr>
                                        <p:cTn id="1014" dur="50"/>
                                        <p:tgtEl>
                                          <p:spTgt spid="858"/>
                                        </p:tgtEl>
                                      </p:cBhvr>
                                    </p:animEffect>
                                  </p:childTnLst>
                                </p:cTn>
                              </p:par>
                              <p:par>
                                <p:cTn id="1015" presetID="1" presetClass="exit" presetSubtype="0" fill="hold" nodeType="withEffect">
                                  <p:stCondLst>
                                    <p:cond delay="0"/>
                                  </p:stCondLst>
                                  <p:childTnLst>
                                    <p:set>
                                      <p:cBhvr>
                                        <p:cTn id="1016" dur="1" fill="hold">
                                          <p:stCondLst>
                                            <p:cond delay="0"/>
                                          </p:stCondLst>
                                        </p:cTn>
                                        <p:tgtEl>
                                          <p:spTgt spid="792"/>
                                        </p:tgtEl>
                                        <p:attrNameLst>
                                          <p:attrName>style.visibility</p:attrName>
                                        </p:attrNameLst>
                                      </p:cBhvr>
                                      <p:to>
                                        <p:strVal val="hidden"/>
                                      </p:to>
                                    </p:set>
                                  </p:childTnLst>
                                </p:cTn>
                              </p:par>
                            </p:childTnLst>
                          </p:cTn>
                        </p:par>
                        <p:par>
                          <p:cTn id="1017" fill="hold">
                            <p:stCondLst>
                              <p:cond delay="8800"/>
                            </p:stCondLst>
                            <p:childTnLst>
                              <p:par>
                                <p:cTn id="1018" presetID="10" presetClass="entr" presetSubtype="0" fill="hold" nodeType="afterEffect">
                                  <p:stCondLst>
                                    <p:cond delay="0"/>
                                  </p:stCondLst>
                                  <p:childTnLst>
                                    <p:set>
                                      <p:cBhvr>
                                        <p:cTn id="1019" dur="1" fill="hold">
                                          <p:stCondLst>
                                            <p:cond delay="0"/>
                                          </p:stCondLst>
                                        </p:cTn>
                                        <p:tgtEl>
                                          <p:spTgt spid="786"/>
                                        </p:tgtEl>
                                        <p:attrNameLst>
                                          <p:attrName>style.visibility</p:attrName>
                                        </p:attrNameLst>
                                      </p:cBhvr>
                                      <p:to>
                                        <p:strVal val="visible"/>
                                      </p:to>
                                    </p:set>
                                    <p:animEffect transition="in" filter="fade">
                                      <p:cBhvr>
                                        <p:cTn id="1020" dur="50"/>
                                        <p:tgtEl>
                                          <p:spTgt spid="786"/>
                                        </p:tgtEl>
                                      </p:cBhvr>
                                    </p:animEffect>
                                  </p:childTnLst>
                                </p:cTn>
                              </p:par>
                              <p:par>
                                <p:cTn id="1021" presetID="1" presetClass="exit" presetSubtype="0" fill="hold" nodeType="withEffect">
                                  <p:stCondLst>
                                    <p:cond delay="0"/>
                                  </p:stCondLst>
                                  <p:childTnLst>
                                    <p:set>
                                      <p:cBhvr>
                                        <p:cTn id="1022" dur="1" fill="hold">
                                          <p:stCondLst>
                                            <p:cond delay="0"/>
                                          </p:stCondLst>
                                        </p:cTn>
                                        <p:tgtEl>
                                          <p:spTgt spid="858"/>
                                        </p:tgtEl>
                                        <p:attrNameLst>
                                          <p:attrName>style.visibility</p:attrName>
                                        </p:attrNameLst>
                                      </p:cBhvr>
                                      <p:to>
                                        <p:strVal val="hidden"/>
                                      </p:to>
                                    </p:set>
                                  </p:childTnLst>
                                </p:cTn>
                              </p:par>
                            </p:childTnLst>
                          </p:cTn>
                        </p:par>
                        <p:par>
                          <p:cTn id="1023" fill="hold">
                            <p:stCondLst>
                              <p:cond delay="8850"/>
                            </p:stCondLst>
                            <p:childTnLst>
                              <p:par>
                                <p:cTn id="1024" presetID="10" presetClass="entr" presetSubtype="0" fill="hold" nodeType="afterEffect">
                                  <p:stCondLst>
                                    <p:cond delay="0"/>
                                  </p:stCondLst>
                                  <p:childTnLst>
                                    <p:set>
                                      <p:cBhvr>
                                        <p:cTn id="1025" dur="1" fill="hold">
                                          <p:stCondLst>
                                            <p:cond delay="0"/>
                                          </p:stCondLst>
                                        </p:cTn>
                                        <p:tgtEl>
                                          <p:spTgt spid="852"/>
                                        </p:tgtEl>
                                        <p:attrNameLst>
                                          <p:attrName>style.visibility</p:attrName>
                                        </p:attrNameLst>
                                      </p:cBhvr>
                                      <p:to>
                                        <p:strVal val="visible"/>
                                      </p:to>
                                    </p:set>
                                    <p:animEffect transition="in" filter="fade">
                                      <p:cBhvr>
                                        <p:cTn id="1026" dur="50"/>
                                        <p:tgtEl>
                                          <p:spTgt spid="852"/>
                                        </p:tgtEl>
                                      </p:cBhvr>
                                    </p:animEffect>
                                  </p:childTnLst>
                                </p:cTn>
                              </p:par>
                              <p:par>
                                <p:cTn id="1027" presetID="1" presetClass="exit" presetSubtype="0" fill="hold" nodeType="withEffect">
                                  <p:stCondLst>
                                    <p:cond delay="0"/>
                                  </p:stCondLst>
                                  <p:childTnLst>
                                    <p:set>
                                      <p:cBhvr>
                                        <p:cTn id="1028" dur="1" fill="hold">
                                          <p:stCondLst>
                                            <p:cond delay="0"/>
                                          </p:stCondLst>
                                        </p:cTn>
                                        <p:tgtEl>
                                          <p:spTgt spid="786"/>
                                        </p:tgtEl>
                                        <p:attrNameLst>
                                          <p:attrName>style.visibility</p:attrName>
                                        </p:attrNameLst>
                                      </p:cBhvr>
                                      <p:to>
                                        <p:strVal val="hidden"/>
                                      </p:to>
                                    </p:set>
                                  </p:childTnLst>
                                </p:cTn>
                              </p:par>
                            </p:childTnLst>
                          </p:cTn>
                        </p:par>
                        <p:par>
                          <p:cTn id="1029" fill="hold">
                            <p:stCondLst>
                              <p:cond delay="8900"/>
                            </p:stCondLst>
                            <p:childTnLst>
                              <p:par>
                                <p:cTn id="1030" presetID="10" presetClass="entr" presetSubtype="0" fill="hold" nodeType="afterEffect">
                                  <p:stCondLst>
                                    <p:cond delay="0"/>
                                  </p:stCondLst>
                                  <p:childTnLst>
                                    <p:set>
                                      <p:cBhvr>
                                        <p:cTn id="1031" dur="1" fill="hold">
                                          <p:stCondLst>
                                            <p:cond delay="0"/>
                                          </p:stCondLst>
                                        </p:cTn>
                                        <p:tgtEl>
                                          <p:spTgt spid="189"/>
                                        </p:tgtEl>
                                        <p:attrNameLst>
                                          <p:attrName>style.visibility</p:attrName>
                                        </p:attrNameLst>
                                      </p:cBhvr>
                                      <p:to>
                                        <p:strVal val="visible"/>
                                      </p:to>
                                    </p:set>
                                    <p:animEffect transition="in" filter="fade">
                                      <p:cBhvr>
                                        <p:cTn id="1032" dur="50"/>
                                        <p:tgtEl>
                                          <p:spTgt spid="189"/>
                                        </p:tgtEl>
                                      </p:cBhvr>
                                    </p:animEffect>
                                  </p:childTnLst>
                                </p:cTn>
                              </p:par>
                              <p:par>
                                <p:cTn id="1033" presetID="1" presetClass="exit" presetSubtype="0" fill="hold" nodeType="withEffect">
                                  <p:stCondLst>
                                    <p:cond delay="0"/>
                                  </p:stCondLst>
                                  <p:childTnLst>
                                    <p:set>
                                      <p:cBhvr>
                                        <p:cTn id="1034" dur="1" fill="hold">
                                          <p:stCondLst>
                                            <p:cond delay="0"/>
                                          </p:stCondLst>
                                        </p:cTn>
                                        <p:tgtEl>
                                          <p:spTgt spid="852"/>
                                        </p:tgtEl>
                                        <p:attrNameLst>
                                          <p:attrName>style.visibility</p:attrName>
                                        </p:attrNameLst>
                                      </p:cBhvr>
                                      <p:to>
                                        <p:strVal val="hidden"/>
                                      </p:to>
                                    </p:set>
                                  </p:childTnLst>
                                </p:cTn>
                              </p:par>
                            </p:childTnLst>
                          </p:cTn>
                        </p:par>
                        <p:par>
                          <p:cTn id="1035" fill="hold">
                            <p:stCondLst>
                              <p:cond delay="8950"/>
                            </p:stCondLst>
                            <p:childTnLst>
                              <p:par>
                                <p:cTn id="1036" presetID="10" presetClass="entr" presetSubtype="0" fill="hold" nodeType="afterEffect">
                                  <p:stCondLst>
                                    <p:cond delay="0"/>
                                  </p:stCondLst>
                                  <p:childTnLst>
                                    <p:set>
                                      <p:cBhvr>
                                        <p:cTn id="1037" dur="1" fill="hold">
                                          <p:stCondLst>
                                            <p:cond delay="0"/>
                                          </p:stCondLst>
                                        </p:cTn>
                                        <p:tgtEl>
                                          <p:spTgt spid="779"/>
                                        </p:tgtEl>
                                        <p:attrNameLst>
                                          <p:attrName>style.visibility</p:attrName>
                                        </p:attrNameLst>
                                      </p:cBhvr>
                                      <p:to>
                                        <p:strVal val="visible"/>
                                      </p:to>
                                    </p:set>
                                    <p:animEffect transition="in" filter="fade">
                                      <p:cBhvr>
                                        <p:cTn id="1038" dur="50"/>
                                        <p:tgtEl>
                                          <p:spTgt spid="779"/>
                                        </p:tgtEl>
                                      </p:cBhvr>
                                    </p:animEffect>
                                  </p:childTnLst>
                                </p:cTn>
                              </p:par>
                              <p:par>
                                <p:cTn id="1039" presetID="1" presetClass="exit" presetSubtype="0" fill="hold" nodeType="withEffect">
                                  <p:stCondLst>
                                    <p:cond delay="0"/>
                                  </p:stCondLst>
                                  <p:childTnLst>
                                    <p:set>
                                      <p:cBhvr>
                                        <p:cTn id="1040" dur="1" fill="hold">
                                          <p:stCondLst>
                                            <p:cond delay="0"/>
                                          </p:stCondLst>
                                        </p:cTn>
                                        <p:tgtEl>
                                          <p:spTgt spid="189"/>
                                        </p:tgtEl>
                                        <p:attrNameLst>
                                          <p:attrName>style.visibility</p:attrName>
                                        </p:attrNameLst>
                                      </p:cBhvr>
                                      <p:to>
                                        <p:strVal val="hidden"/>
                                      </p:to>
                                    </p:set>
                                  </p:childTnLst>
                                </p:cTn>
                              </p:par>
                            </p:childTnLst>
                          </p:cTn>
                        </p:par>
                        <p:par>
                          <p:cTn id="1041" fill="hold">
                            <p:stCondLst>
                              <p:cond delay="9000"/>
                            </p:stCondLst>
                            <p:childTnLst>
                              <p:par>
                                <p:cTn id="1042" presetID="10" presetClass="entr" presetSubtype="0" fill="hold" nodeType="afterEffect">
                                  <p:stCondLst>
                                    <p:cond delay="0"/>
                                  </p:stCondLst>
                                  <p:childTnLst>
                                    <p:set>
                                      <p:cBhvr>
                                        <p:cTn id="1043" dur="1" fill="hold">
                                          <p:stCondLst>
                                            <p:cond delay="0"/>
                                          </p:stCondLst>
                                        </p:cTn>
                                        <p:tgtEl>
                                          <p:spTgt spid="188"/>
                                        </p:tgtEl>
                                        <p:attrNameLst>
                                          <p:attrName>style.visibility</p:attrName>
                                        </p:attrNameLst>
                                      </p:cBhvr>
                                      <p:to>
                                        <p:strVal val="visible"/>
                                      </p:to>
                                    </p:set>
                                    <p:animEffect transition="in" filter="fade">
                                      <p:cBhvr>
                                        <p:cTn id="1044" dur="50"/>
                                        <p:tgtEl>
                                          <p:spTgt spid="188"/>
                                        </p:tgtEl>
                                      </p:cBhvr>
                                    </p:animEffect>
                                  </p:childTnLst>
                                </p:cTn>
                              </p:par>
                              <p:par>
                                <p:cTn id="1045" presetID="1" presetClass="exit" presetSubtype="0" fill="hold" nodeType="withEffect">
                                  <p:stCondLst>
                                    <p:cond delay="0"/>
                                  </p:stCondLst>
                                  <p:childTnLst>
                                    <p:set>
                                      <p:cBhvr>
                                        <p:cTn id="1046" dur="1" fill="hold">
                                          <p:stCondLst>
                                            <p:cond delay="0"/>
                                          </p:stCondLst>
                                        </p:cTn>
                                        <p:tgtEl>
                                          <p:spTgt spid="779"/>
                                        </p:tgtEl>
                                        <p:attrNameLst>
                                          <p:attrName>style.visibility</p:attrName>
                                        </p:attrNameLst>
                                      </p:cBhvr>
                                      <p:to>
                                        <p:strVal val="hidden"/>
                                      </p:to>
                                    </p:set>
                                  </p:childTnLst>
                                </p:cTn>
                              </p:par>
                            </p:childTnLst>
                          </p:cTn>
                        </p:par>
                        <p:par>
                          <p:cTn id="1047" fill="hold">
                            <p:stCondLst>
                              <p:cond delay="9050"/>
                            </p:stCondLst>
                            <p:childTnLst>
                              <p:par>
                                <p:cTn id="1048" presetID="10" presetClass="entr" presetSubtype="0" fill="hold" nodeType="afterEffect">
                                  <p:stCondLst>
                                    <p:cond delay="0"/>
                                  </p:stCondLst>
                                  <p:childTnLst>
                                    <p:set>
                                      <p:cBhvr>
                                        <p:cTn id="1049" dur="1" fill="hold">
                                          <p:stCondLst>
                                            <p:cond delay="0"/>
                                          </p:stCondLst>
                                        </p:cTn>
                                        <p:tgtEl>
                                          <p:spTgt spid="770"/>
                                        </p:tgtEl>
                                        <p:attrNameLst>
                                          <p:attrName>style.visibility</p:attrName>
                                        </p:attrNameLst>
                                      </p:cBhvr>
                                      <p:to>
                                        <p:strVal val="visible"/>
                                      </p:to>
                                    </p:set>
                                    <p:animEffect transition="in" filter="fade">
                                      <p:cBhvr>
                                        <p:cTn id="1050" dur="50"/>
                                        <p:tgtEl>
                                          <p:spTgt spid="770"/>
                                        </p:tgtEl>
                                      </p:cBhvr>
                                    </p:animEffect>
                                  </p:childTnLst>
                                </p:cTn>
                              </p:par>
                              <p:par>
                                <p:cTn id="1051" presetID="1" presetClass="exit" presetSubtype="0" fill="hold" nodeType="withEffect">
                                  <p:stCondLst>
                                    <p:cond delay="0"/>
                                  </p:stCondLst>
                                  <p:childTnLst>
                                    <p:set>
                                      <p:cBhvr>
                                        <p:cTn id="1052" dur="1" fill="hold">
                                          <p:stCondLst>
                                            <p:cond delay="0"/>
                                          </p:stCondLst>
                                        </p:cTn>
                                        <p:tgtEl>
                                          <p:spTgt spid="188"/>
                                        </p:tgtEl>
                                        <p:attrNameLst>
                                          <p:attrName>style.visibility</p:attrName>
                                        </p:attrNameLst>
                                      </p:cBhvr>
                                      <p:to>
                                        <p:strVal val="hidden"/>
                                      </p:to>
                                    </p:set>
                                  </p:childTnLst>
                                </p:cTn>
                              </p:par>
                            </p:childTnLst>
                          </p:cTn>
                        </p:par>
                        <p:par>
                          <p:cTn id="1053" fill="hold">
                            <p:stCondLst>
                              <p:cond delay="9100"/>
                            </p:stCondLst>
                            <p:childTnLst>
                              <p:par>
                                <p:cTn id="1054" presetID="10" presetClass="entr" presetSubtype="0" fill="hold" nodeType="afterEffect">
                                  <p:stCondLst>
                                    <p:cond delay="0"/>
                                  </p:stCondLst>
                                  <p:childTnLst>
                                    <p:set>
                                      <p:cBhvr>
                                        <p:cTn id="1055" dur="1" fill="hold">
                                          <p:stCondLst>
                                            <p:cond delay="0"/>
                                          </p:stCondLst>
                                        </p:cTn>
                                        <p:tgtEl>
                                          <p:spTgt spid="179"/>
                                        </p:tgtEl>
                                        <p:attrNameLst>
                                          <p:attrName>style.visibility</p:attrName>
                                        </p:attrNameLst>
                                      </p:cBhvr>
                                      <p:to>
                                        <p:strVal val="visible"/>
                                      </p:to>
                                    </p:set>
                                    <p:animEffect transition="in" filter="fade">
                                      <p:cBhvr>
                                        <p:cTn id="1056" dur="50"/>
                                        <p:tgtEl>
                                          <p:spTgt spid="179"/>
                                        </p:tgtEl>
                                      </p:cBhvr>
                                    </p:animEffect>
                                  </p:childTnLst>
                                </p:cTn>
                              </p:par>
                              <p:par>
                                <p:cTn id="1057" presetID="1" presetClass="exit" presetSubtype="0" fill="hold" nodeType="withEffect">
                                  <p:stCondLst>
                                    <p:cond delay="0"/>
                                  </p:stCondLst>
                                  <p:childTnLst>
                                    <p:set>
                                      <p:cBhvr>
                                        <p:cTn id="1058" dur="1" fill="hold">
                                          <p:stCondLst>
                                            <p:cond delay="0"/>
                                          </p:stCondLst>
                                        </p:cTn>
                                        <p:tgtEl>
                                          <p:spTgt spid="770"/>
                                        </p:tgtEl>
                                        <p:attrNameLst>
                                          <p:attrName>style.visibility</p:attrName>
                                        </p:attrNameLst>
                                      </p:cBhvr>
                                      <p:to>
                                        <p:strVal val="hidden"/>
                                      </p:to>
                                    </p:set>
                                  </p:childTnLst>
                                </p:cTn>
                              </p:par>
                            </p:childTnLst>
                          </p:cTn>
                        </p:par>
                        <p:par>
                          <p:cTn id="1059" fill="hold">
                            <p:stCondLst>
                              <p:cond delay="9150"/>
                            </p:stCondLst>
                            <p:childTnLst>
                              <p:par>
                                <p:cTn id="1060" presetID="10" presetClass="entr" presetSubtype="0" fill="hold" nodeType="afterEffect">
                                  <p:stCondLst>
                                    <p:cond delay="0"/>
                                  </p:stCondLst>
                                  <p:childTnLst>
                                    <p:set>
                                      <p:cBhvr>
                                        <p:cTn id="1061" dur="1" fill="hold">
                                          <p:stCondLst>
                                            <p:cond delay="0"/>
                                          </p:stCondLst>
                                        </p:cTn>
                                        <p:tgtEl>
                                          <p:spTgt spid="764"/>
                                        </p:tgtEl>
                                        <p:attrNameLst>
                                          <p:attrName>style.visibility</p:attrName>
                                        </p:attrNameLst>
                                      </p:cBhvr>
                                      <p:to>
                                        <p:strVal val="visible"/>
                                      </p:to>
                                    </p:set>
                                    <p:animEffect transition="in" filter="fade">
                                      <p:cBhvr>
                                        <p:cTn id="1062" dur="50"/>
                                        <p:tgtEl>
                                          <p:spTgt spid="764"/>
                                        </p:tgtEl>
                                      </p:cBhvr>
                                    </p:animEffect>
                                  </p:childTnLst>
                                </p:cTn>
                              </p:par>
                              <p:par>
                                <p:cTn id="1063" presetID="1" presetClass="exit" presetSubtype="0" fill="hold" nodeType="withEffect">
                                  <p:stCondLst>
                                    <p:cond delay="0"/>
                                  </p:stCondLst>
                                  <p:childTnLst>
                                    <p:set>
                                      <p:cBhvr>
                                        <p:cTn id="1064" dur="1" fill="hold">
                                          <p:stCondLst>
                                            <p:cond delay="0"/>
                                          </p:stCondLst>
                                        </p:cTn>
                                        <p:tgtEl>
                                          <p:spTgt spid="179"/>
                                        </p:tgtEl>
                                        <p:attrNameLst>
                                          <p:attrName>style.visibility</p:attrName>
                                        </p:attrNameLst>
                                      </p:cBhvr>
                                      <p:to>
                                        <p:strVal val="hidden"/>
                                      </p:to>
                                    </p:set>
                                  </p:childTnLst>
                                </p:cTn>
                              </p:par>
                            </p:childTnLst>
                          </p:cTn>
                        </p:par>
                        <p:par>
                          <p:cTn id="1065" fill="hold">
                            <p:stCondLst>
                              <p:cond delay="9200"/>
                            </p:stCondLst>
                            <p:childTnLst>
                              <p:par>
                                <p:cTn id="1066" presetID="10" presetClass="entr" presetSubtype="0" fill="hold" nodeType="afterEffect">
                                  <p:stCondLst>
                                    <p:cond delay="0"/>
                                  </p:stCondLst>
                                  <p:childTnLst>
                                    <p:set>
                                      <p:cBhvr>
                                        <p:cTn id="1067" dur="1" fill="hold">
                                          <p:stCondLst>
                                            <p:cond delay="0"/>
                                          </p:stCondLst>
                                        </p:cTn>
                                        <p:tgtEl>
                                          <p:spTgt spid="170"/>
                                        </p:tgtEl>
                                        <p:attrNameLst>
                                          <p:attrName>style.visibility</p:attrName>
                                        </p:attrNameLst>
                                      </p:cBhvr>
                                      <p:to>
                                        <p:strVal val="visible"/>
                                      </p:to>
                                    </p:set>
                                    <p:animEffect transition="in" filter="fade">
                                      <p:cBhvr>
                                        <p:cTn id="1068" dur="50"/>
                                        <p:tgtEl>
                                          <p:spTgt spid="170"/>
                                        </p:tgtEl>
                                      </p:cBhvr>
                                    </p:animEffect>
                                  </p:childTnLst>
                                </p:cTn>
                              </p:par>
                              <p:par>
                                <p:cTn id="1069" presetID="1" presetClass="exit" presetSubtype="0" fill="hold" nodeType="withEffect">
                                  <p:stCondLst>
                                    <p:cond delay="0"/>
                                  </p:stCondLst>
                                  <p:childTnLst>
                                    <p:set>
                                      <p:cBhvr>
                                        <p:cTn id="1070" dur="1" fill="hold">
                                          <p:stCondLst>
                                            <p:cond delay="0"/>
                                          </p:stCondLst>
                                        </p:cTn>
                                        <p:tgtEl>
                                          <p:spTgt spid="764"/>
                                        </p:tgtEl>
                                        <p:attrNameLst>
                                          <p:attrName>style.visibility</p:attrName>
                                        </p:attrNameLst>
                                      </p:cBhvr>
                                      <p:to>
                                        <p:strVal val="hidden"/>
                                      </p:to>
                                    </p:set>
                                  </p:childTnLst>
                                </p:cTn>
                              </p:par>
                            </p:childTnLst>
                          </p:cTn>
                        </p:par>
                        <p:par>
                          <p:cTn id="1071" fill="hold">
                            <p:stCondLst>
                              <p:cond delay="9250"/>
                            </p:stCondLst>
                            <p:childTnLst>
                              <p:par>
                                <p:cTn id="1072" presetID="10" presetClass="entr" presetSubtype="0" fill="hold" nodeType="afterEffect">
                                  <p:stCondLst>
                                    <p:cond delay="0"/>
                                  </p:stCondLst>
                                  <p:childTnLst>
                                    <p:set>
                                      <p:cBhvr>
                                        <p:cTn id="1073" dur="1" fill="hold">
                                          <p:stCondLst>
                                            <p:cond delay="0"/>
                                          </p:stCondLst>
                                        </p:cTn>
                                        <p:tgtEl>
                                          <p:spTgt spid="756"/>
                                        </p:tgtEl>
                                        <p:attrNameLst>
                                          <p:attrName>style.visibility</p:attrName>
                                        </p:attrNameLst>
                                      </p:cBhvr>
                                      <p:to>
                                        <p:strVal val="visible"/>
                                      </p:to>
                                    </p:set>
                                    <p:animEffect transition="in" filter="fade">
                                      <p:cBhvr>
                                        <p:cTn id="1074" dur="50"/>
                                        <p:tgtEl>
                                          <p:spTgt spid="756"/>
                                        </p:tgtEl>
                                      </p:cBhvr>
                                    </p:animEffect>
                                  </p:childTnLst>
                                </p:cTn>
                              </p:par>
                              <p:par>
                                <p:cTn id="1075" presetID="1" presetClass="exit" presetSubtype="0" fill="hold" nodeType="withEffect">
                                  <p:stCondLst>
                                    <p:cond delay="0"/>
                                  </p:stCondLst>
                                  <p:childTnLst>
                                    <p:set>
                                      <p:cBhvr>
                                        <p:cTn id="1076" dur="1" fill="hold">
                                          <p:stCondLst>
                                            <p:cond delay="0"/>
                                          </p:stCondLst>
                                        </p:cTn>
                                        <p:tgtEl>
                                          <p:spTgt spid="170"/>
                                        </p:tgtEl>
                                        <p:attrNameLst>
                                          <p:attrName>style.visibility</p:attrName>
                                        </p:attrNameLst>
                                      </p:cBhvr>
                                      <p:to>
                                        <p:strVal val="hidden"/>
                                      </p:to>
                                    </p:set>
                                  </p:childTnLst>
                                </p:cTn>
                              </p:par>
                            </p:childTnLst>
                          </p:cTn>
                        </p:par>
                        <p:par>
                          <p:cTn id="1077" fill="hold">
                            <p:stCondLst>
                              <p:cond delay="9300"/>
                            </p:stCondLst>
                            <p:childTnLst>
                              <p:par>
                                <p:cTn id="1078" presetID="10" presetClass="entr" presetSubtype="0" fill="hold" nodeType="afterEffect">
                                  <p:stCondLst>
                                    <p:cond delay="0"/>
                                  </p:stCondLst>
                                  <p:childTnLst>
                                    <p:set>
                                      <p:cBhvr>
                                        <p:cTn id="1079" dur="1" fill="hold">
                                          <p:stCondLst>
                                            <p:cond delay="0"/>
                                          </p:stCondLst>
                                        </p:cTn>
                                        <p:tgtEl>
                                          <p:spTgt spid="164"/>
                                        </p:tgtEl>
                                        <p:attrNameLst>
                                          <p:attrName>style.visibility</p:attrName>
                                        </p:attrNameLst>
                                      </p:cBhvr>
                                      <p:to>
                                        <p:strVal val="visible"/>
                                      </p:to>
                                    </p:set>
                                    <p:animEffect transition="in" filter="fade">
                                      <p:cBhvr>
                                        <p:cTn id="1080" dur="50"/>
                                        <p:tgtEl>
                                          <p:spTgt spid="164"/>
                                        </p:tgtEl>
                                      </p:cBhvr>
                                    </p:animEffect>
                                  </p:childTnLst>
                                </p:cTn>
                              </p:par>
                              <p:par>
                                <p:cTn id="1081" presetID="1" presetClass="exit" presetSubtype="0" fill="hold" nodeType="withEffect">
                                  <p:stCondLst>
                                    <p:cond delay="0"/>
                                  </p:stCondLst>
                                  <p:childTnLst>
                                    <p:set>
                                      <p:cBhvr>
                                        <p:cTn id="1082" dur="1" fill="hold">
                                          <p:stCondLst>
                                            <p:cond delay="0"/>
                                          </p:stCondLst>
                                        </p:cTn>
                                        <p:tgtEl>
                                          <p:spTgt spid="756"/>
                                        </p:tgtEl>
                                        <p:attrNameLst>
                                          <p:attrName>style.visibility</p:attrName>
                                        </p:attrNameLst>
                                      </p:cBhvr>
                                      <p:to>
                                        <p:strVal val="hidden"/>
                                      </p:to>
                                    </p:set>
                                  </p:childTnLst>
                                </p:cTn>
                              </p:par>
                            </p:childTnLst>
                          </p:cTn>
                        </p:par>
                        <p:par>
                          <p:cTn id="1083" fill="hold">
                            <p:stCondLst>
                              <p:cond delay="9350"/>
                            </p:stCondLst>
                            <p:childTnLst>
                              <p:par>
                                <p:cTn id="1084" presetID="10" presetClass="entr" presetSubtype="0" fill="hold" nodeType="afterEffect">
                                  <p:stCondLst>
                                    <p:cond delay="0"/>
                                  </p:stCondLst>
                                  <p:childTnLst>
                                    <p:set>
                                      <p:cBhvr>
                                        <p:cTn id="1085" dur="1" fill="hold">
                                          <p:stCondLst>
                                            <p:cond delay="0"/>
                                          </p:stCondLst>
                                        </p:cTn>
                                        <p:tgtEl>
                                          <p:spTgt spid="750"/>
                                        </p:tgtEl>
                                        <p:attrNameLst>
                                          <p:attrName>style.visibility</p:attrName>
                                        </p:attrNameLst>
                                      </p:cBhvr>
                                      <p:to>
                                        <p:strVal val="visible"/>
                                      </p:to>
                                    </p:set>
                                    <p:animEffect transition="in" filter="fade">
                                      <p:cBhvr>
                                        <p:cTn id="1086" dur="50"/>
                                        <p:tgtEl>
                                          <p:spTgt spid="750"/>
                                        </p:tgtEl>
                                      </p:cBhvr>
                                    </p:animEffect>
                                  </p:childTnLst>
                                </p:cTn>
                              </p:par>
                              <p:par>
                                <p:cTn id="1087" presetID="1" presetClass="exit" presetSubtype="0" fill="hold" nodeType="withEffect">
                                  <p:stCondLst>
                                    <p:cond delay="0"/>
                                  </p:stCondLst>
                                  <p:childTnLst>
                                    <p:set>
                                      <p:cBhvr>
                                        <p:cTn id="1088" dur="1" fill="hold">
                                          <p:stCondLst>
                                            <p:cond delay="0"/>
                                          </p:stCondLst>
                                        </p:cTn>
                                        <p:tgtEl>
                                          <p:spTgt spid="164"/>
                                        </p:tgtEl>
                                        <p:attrNameLst>
                                          <p:attrName>style.visibility</p:attrName>
                                        </p:attrNameLst>
                                      </p:cBhvr>
                                      <p:to>
                                        <p:strVal val="hidden"/>
                                      </p:to>
                                    </p:set>
                                  </p:childTnLst>
                                </p:cTn>
                              </p:par>
                            </p:childTnLst>
                          </p:cTn>
                        </p:par>
                        <p:par>
                          <p:cTn id="1089" fill="hold">
                            <p:stCondLst>
                              <p:cond delay="9400"/>
                            </p:stCondLst>
                            <p:childTnLst>
                              <p:par>
                                <p:cTn id="1090" presetID="10" presetClass="entr" presetSubtype="0" fill="hold" nodeType="afterEffect">
                                  <p:stCondLst>
                                    <p:cond delay="0"/>
                                  </p:stCondLst>
                                  <p:childTnLst>
                                    <p:set>
                                      <p:cBhvr>
                                        <p:cTn id="1091" dur="1" fill="hold">
                                          <p:stCondLst>
                                            <p:cond delay="0"/>
                                          </p:stCondLst>
                                        </p:cTn>
                                        <p:tgtEl>
                                          <p:spTgt spid="156"/>
                                        </p:tgtEl>
                                        <p:attrNameLst>
                                          <p:attrName>style.visibility</p:attrName>
                                        </p:attrNameLst>
                                      </p:cBhvr>
                                      <p:to>
                                        <p:strVal val="visible"/>
                                      </p:to>
                                    </p:set>
                                    <p:animEffect transition="in" filter="fade">
                                      <p:cBhvr>
                                        <p:cTn id="1092" dur="50"/>
                                        <p:tgtEl>
                                          <p:spTgt spid="156"/>
                                        </p:tgtEl>
                                      </p:cBhvr>
                                    </p:animEffect>
                                  </p:childTnLst>
                                </p:cTn>
                              </p:par>
                              <p:par>
                                <p:cTn id="1093" presetID="1" presetClass="exit" presetSubtype="0" fill="hold" nodeType="withEffect">
                                  <p:stCondLst>
                                    <p:cond delay="0"/>
                                  </p:stCondLst>
                                  <p:childTnLst>
                                    <p:set>
                                      <p:cBhvr>
                                        <p:cTn id="1094" dur="1" fill="hold">
                                          <p:stCondLst>
                                            <p:cond delay="0"/>
                                          </p:stCondLst>
                                        </p:cTn>
                                        <p:tgtEl>
                                          <p:spTgt spid="750"/>
                                        </p:tgtEl>
                                        <p:attrNameLst>
                                          <p:attrName>style.visibility</p:attrName>
                                        </p:attrNameLst>
                                      </p:cBhvr>
                                      <p:to>
                                        <p:strVal val="hidden"/>
                                      </p:to>
                                    </p:set>
                                  </p:childTnLst>
                                </p:cTn>
                              </p:par>
                            </p:childTnLst>
                          </p:cTn>
                        </p:par>
                        <p:par>
                          <p:cTn id="1095" fill="hold">
                            <p:stCondLst>
                              <p:cond delay="9450"/>
                            </p:stCondLst>
                            <p:childTnLst>
                              <p:par>
                                <p:cTn id="1096" presetID="10" presetClass="entr" presetSubtype="0" fill="hold" nodeType="afterEffect">
                                  <p:stCondLst>
                                    <p:cond delay="0"/>
                                  </p:stCondLst>
                                  <p:childTnLst>
                                    <p:set>
                                      <p:cBhvr>
                                        <p:cTn id="1097" dur="1" fill="hold">
                                          <p:stCondLst>
                                            <p:cond delay="0"/>
                                          </p:stCondLst>
                                        </p:cTn>
                                        <p:tgtEl>
                                          <p:spTgt spid="744"/>
                                        </p:tgtEl>
                                        <p:attrNameLst>
                                          <p:attrName>style.visibility</p:attrName>
                                        </p:attrNameLst>
                                      </p:cBhvr>
                                      <p:to>
                                        <p:strVal val="visible"/>
                                      </p:to>
                                    </p:set>
                                    <p:animEffect transition="in" filter="fade">
                                      <p:cBhvr>
                                        <p:cTn id="1098" dur="50"/>
                                        <p:tgtEl>
                                          <p:spTgt spid="744"/>
                                        </p:tgtEl>
                                      </p:cBhvr>
                                    </p:animEffect>
                                  </p:childTnLst>
                                </p:cTn>
                              </p:par>
                              <p:par>
                                <p:cTn id="1099" presetID="1" presetClass="exit" presetSubtype="0" fill="hold" nodeType="withEffect">
                                  <p:stCondLst>
                                    <p:cond delay="0"/>
                                  </p:stCondLst>
                                  <p:childTnLst>
                                    <p:set>
                                      <p:cBhvr>
                                        <p:cTn id="1100" dur="1" fill="hold">
                                          <p:stCondLst>
                                            <p:cond delay="0"/>
                                          </p:stCondLst>
                                        </p:cTn>
                                        <p:tgtEl>
                                          <p:spTgt spid="156"/>
                                        </p:tgtEl>
                                        <p:attrNameLst>
                                          <p:attrName>style.visibility</p:attrName>
                                        </p:attrNameLst>
                                      </p:cBhvr>
                                      <p:to>
                                        <p:strVal val="hidden"/>
                                      </p:to>
                                    </p:set>
                                  </p:childTnLst>
                                </p:cTn>
                              </p:par>
                            </p:childTnLst>
                          </p:cTn>
                        </p:par>
                        <p:par>
                          <p:cTn id="1101" fill="hold">
                            <p:stCondLst>
                              <p:cond delay="9500"/>
                            </p:stCondLst>
                            <p:childTnLst>
                              <p:par>
                                <p:cTn id="1102" presetID="10" presetClass="entr" presetSubtype="0" fill="hold" nodeType="afterEffect">
                                  <p:stCondLst>
                                    <p:cond delay="0"/>
                                  </p:stCondLst>
                                  <p:childTnLst>
                                    <p:set>
                                      <p:cBhvr>
                                        <p:cTn id="1103" dur="1" fill="hold">
                                          <p:stCondLst>
                                            <p:cond delay="0"/>
                                          </p:stCondLst>
                                        </p:cTn>
                                        <p:tgtEl>
                                          <p:spTgt spid="150"/>
                                        </p:tgtEl>
                                        <p:attrNameLst>
                                          <p:attrName>style.visibility</p:attrName>
                                        </p:attrNameLst>
                                      </p:cBhvr>
                                      <p:to>
                                        <p:strVal val="visible"/>
                                      </p:to>
                                    </p:set>
                                    <p:animEffect transition="in" filter="fade">
                                      <p:cBhvr>
                                        <p:cTn id="1104" dur="50"/>
                                        <p:tgtEl>
                                          <p:spTgt spid="150"/>
                                        </p:tgtEl>
                                      </p:cBhvr>
                                    </p:animEffect>
                                  </p:childTnLst>
                                </p:cTn>
                              </p:par>
                              <p:par>
                                <p:cTn id="1105" presetID="1" presetClass="exit" presetSubtype="0" fill="hold" nodeType="withEffect">
                                  <p:stCondLst>
                                    <p:cond delay="0"/>
                                  </p:stCondLst>
                                  <p:childTnLst>
                                    <p:set>
                                      <p:cBhvr>
                                        <p:cTn id="1106" dur="1" fill="hold">
                                          <p:stCondLst>
                                            <p:cond delay="0"/>
                                          </p:stCondLst>
                                        </p:cTn>
                                        <p:tgtEl>
                                          <p:spTgt spid="744"/>
                                        </p:tgtEl>
                                        <p:attrNameLst>
                                          <p:attrName>style.visibility</p:attrName>
                                        </p:attrNameLst>
                                      </p:cBhvr>
                                      <p:to>
                                        <p:strVal val="hidden"/>
                                      </p:to>
                                    </p:set>
                                  </p:childTnLst>
                                </p:cTn>
                              </p:par>
                            </p:childTnLst>
                          </p:cTn>
                        </p:par>
                        <p:par>
                          <p:cTn id="1107" fill="hold">
                            <p:stCondLst>
                              <p:cond delay="9550"/>
                            </p:stCondLst>
                            <p:childTnLst>
                              <p:par>
                                <p:cTn id="1108" presetID="10" presetClass="entr" presetSubtype="0" fill="hold" nodeType="afterEffect">
                                  <p:stCondLst>
                                    <p:cond delay="0"/>
                                  </p:stCondLst>
                                  <p:childTnLst>
                                    <p:set>
                                      <p:cBhvr>
                                        <p:cTn id="1109" dur="1" fill="hold">
                                          <p:stCondLst>
                                            <p:cond delay="0"/>
                                          </p:stCondLst>
                                        </p:cTn>
                                        <p:tgtEl>
                                          <p:spTgt spid="736"/>
                                        </p:tgtEl>
                                        <p:attrNameLst>
                                          <p:attrName>style.visibility</p:attrName>
                                        </p:attrNameLst>
                                      </p:cBhvr>
                                      <p:to>
                                        <p:strVal val="visible"/>
                                      </p:to>
                                    </p:set>
                                    <p:animEffect transition="in" filter="fade">
                                      <p:cBhvr>
                                        <p:cTn id="1110" dur="50"/>
                                        <p:tgtEl>
                                          <p:spTgt spid="736"/>
                                        </p:tgtEl>
                                      </p:cBhvr>
                                    </p:animEffect>
                                  </p:childTnLst>
                                </p:cTn>
                              </p:par>
                              <p:par>
                                <p:cTn id="1111" presetID="1" presetClass="exit" presetSubtype="0" fill="hold" nodeType="withEffect">
                                  <p:stCondLst>
                                    <p:cond delay="0"/>
                                  </p:stCondLst>
                                  <p:childTnLst>
                                    <p:set>
                                      <p:cBhvr>
                                        <p:cTn id="1112" dur="1" fill="hold">
                                          <p:stCondLst>
                                            <p:cond delay="0"/>
                                          </p:stCondLst>
                                        </p:cTn>
                                        <p:tgtEl>
                                          <p:spTgt spid="150"/>
                                        </p:tgtEl>
                                        <p:attrNameLst>
                                          <p:attrName>style.visibility</p:attrName>
                                        </p:attrNameLst>
                                      </p:cBhvr>
                                      <p:to>
                                        <p:strVal val="hidden"/>
                                      </p:to>
                                    </p:set>
                                  </p:childTnLst>
                                </p:cTn>
                              </p:par>
                            </p:childTnLst>
                          </p:cTn>
                        </p:par>
                        <p:par>
                          <p:cTn id="1113" fill="hold">
                            <p:stCondLst>
                              <p:cond delay="9600"/>
                            </p:stCondLst>
                            <p:childTnLst>
                              <p:par>
                                <p:cTn id="1114" presetID="10" presetClass="entr" presetSubtype="0" fill="hold" nodeType="afterEffect">
                                  <p:stCondLst>
                                    <p:cond delay="0"/>
                                  </p:stCondLst>
                                  <p:childTnLst>
                                    <p:set>
                                      <p:cBhvr>
                                        <p:cTn id="1115" dur="1" fill="hold">
                                          <p:stCondLst>
                                            <p:cond delay="0"/>
                                          </p:stCondLst>
                                        </p:cTn>
                                        <p:tgtEl>
                                          <p:spTgt spid="141"/>
                                        </p:tgtEl>
                                        <p:attrNameLst>
                                          <p:attrName>style.visibility</p:attrName>
                                        </p:attrNameLst>
                                      </p:cBhvr>
                                      <p:to>
                                        <p:strVal val="visible"/>
                                      </p:to>
                                    </p:set>
                                    <p:animEffect transition="in" filter="fade">
                                      <p:cBhvr>
                                        <p:cTn id="1116" dur="50"/>
                                        <p:tgtEl>
                                          <p:spTgt spid="141"/>
                                        </p:tgtEl>
                                      </p:cBhvr>
                                    </p:animEffect>
                                  </p:childTnLst>
                                </p:cTn>
                              </p:par>
                              <p:par>
                                <p:cTn id="1117" presetID="1" presetClass="exit" presetSubtype="0" fill="hold" nodeType="withEffect">
                                  <p:stCondLst>
                                    <p:cond delay="0"/>
                                  </p:stCondLst>
                                  <p:childTnLst>
                                    <p:set>
                                      <p:cBhvr>
                                        <p:cTn id="1118" dur="1" fill="hold">
                                          <p:stCondLst>
                                            <p:cond delay="0"/>
                                          </p:stCondLst>
                                        </p:cTn>
                                        <p:tgtEl>
                                          <p:spTgt spid="736"/>
                                        </p:tgtEl>
                                        <p:attrNameLst>
                                          <p:attrName>style.visibility</p:attrName>
                                        </p:attrNameLst>
                                      </p:cBhvr>
                                      <p:to>
                                        <p:strVal val="hidden"/>
                                      </p:to>
                                    </p:set>
                                  </p:childTnLst>
                                </p:cTn>
                              </p:par>
                            </p:childTnLst>
                          </p:cTn>
                        </p:par>
                        <p:par>
                          <p:cTn id="1119" fill="hold">
                            <p:stCondLst>
                              <p:cond delay="9650"/>
                            </p:stCondLst>
                            <p:childTnLst>
                              <p:par>
                                <p:cTn id="1120" presetID="10" presetClass="entr" presetSubtype="0" fill="hold" nodeType="afterEffect">
                                  <p:stCondLst>
                                    <p:cond delay="0"/>
                                  </p:stCondLst>
                                  <p:childTnLst>
                                    <p:set>
                                      <p:cBhvr>
                                        <p:cTn id="1121" dur="1" fill="hold">
                                          <p:stCondLst>
                                            <p:cond delay="0"/>
                                          </p:stCondLst>
                                        </p:cTn>
                                        <p:tgtEl>
                                          <p:spTgt spid="727"/>
                                        </p:tgtEl>
                                        <p:attrNameLst>
                                          <p:attrName>style.visibility</p:attrName>
                                        </p:attrNameLst>
                                      </p:cBhvr>
                                      <p:to>
                                        <p:strVal val="visible"/>
                                      </p:to>
                                    </p:set>
                                    <p:animEffect transition="in" filter="fade">
                                      <p:cBhvr>
                                        <p:cTn id="1122" dur="50"/>
                                        <p:tgtEl>
                                          <p:spTgt spid="727"/>
                                        </p:tgtEl>
                                      </p:cBhvr>
                                    </p:animEffect>
                                  </p:childTnLst>
                                </p:cTn>
                              </p:par>
                              <p:par>
                                <p:cTn id="1123" presetID="1" presetClass="exit" presetSubtype="0" fill="hold" nodeType="withEffect">
                                  <p:stCondLst>
                                    <p:cond delay="0"/>
                                  </p:stCondLst>
                                  <p:childTnLst>
                                    <p:set>
                                      <p:cBhvr>
                                        <p:cTn id="1124" dur="1" fill="hold">
                                          <p:stCondLst>
                                            <p:cond delay="0"/>
                                          </p:stCondLst>
                                        </p:cTn>
                                        <p:tgtEl>
                                          <p:spTgt spid="141"/>
                                        </p:tgtEl>
                                        <p:attrNameLst>
                                          <p:attrName>style.visibility</p:attrName>
                                        </p:attrNameLst>
                                      </p:cBhvr>
                                      <p:to>
                                        <p:strVal val="hidden"/>
                                      </p:to>
                                    </p:set>
                                  </p:childTnLst>
                                </p:cTn>
                              </p:par>
                            </p:childTnLst>
                          </p:cTn>
                        </p:par>
                        <p:par>
                          <p:cTn id="1125" fill="hold">
                            <p:stCondLst>
                              <p:cond delay="9700"/>
                            </p:stCondLst>
                            <p:childTnLst>
                              <p:par>
                                <p:cTn id="1126" presetID="10" presetClass="entr" presetSubtype="0" fill="hold" nodeType="afterEffect">
                                  <p:stCondLst>
                                    <p:cond delay="0"/>
                                  </p:stCondLst>
                                  <p:childTnLst>
                                    <p:set>
                                      <p:cBhvr>
                                        <p:cTn id="1127" dur="1" fill="hold">
                                          <p:stCondLst>
                                            <p:cond delay="0"/>
                                          </p:stCondLst>
                                        </p:cTn>
                                        <p:tgtEl>
                                          <p:spTgt spid="133"/>
                                        </p:tgtEl>
                                        <p:attrNameLst>
                                          <p:attrName>style.visibility</p:attrName>
                                        </p:attrNameLst>
                                      </p:cBhvr>
                                      <p:to>
                                        <p:strVal val="visible"/>
                                      </p:to>
                                    </p:set>
                                    <p:animEffect transition="in" filter="fade">
                                      <p:cBhvr>
                                        <p:cTn id="1128" dur="50"/>
                                        <p:tgtEl>
                                          <p:spTgt spid="133"/>
                                        </p:tgtEl>
                                      </p:cBhvr>
                                    </p:animEffect>
                                  </p:childTnLst>
                                </p:cTn>
                              </p:par>
                              <p:par>
                                <p:cTn id="1129" presetID="1" presetClass="exit" presetSubtype="0" fill="hold" nodeType="withEffect">
                                  <p:stCondLst>
                                    <p:cond delay="0"/>
                                  </p:stCondLst>
                                  <p:childTnLst>
                                    <p:set>
                                      <p:cBhvr>
                                        <p:cTn id="1130" dur="1" fill="hold">
                                          <p:stCondLst>
                                            <p:cond delay="0"/>
                                          </p:stCondLst>
                                        </p:cTn>
                                        <p:tgtEl>
                                          <p:spTgt spid="727"/>
                                        </p:tgtEl>
                                        <p:attrNameLst>
                                          <p:attrName>style.visibility</p:attrName>
                                        </p:attrNameLst>
                                      </p:cBhvr>
                                      <p:to>
                                        <p:strVal val="hidden"/>
                                      </p:to>
                                    </p:set>
                                  </p:childTnLst>
                                </p:cTn>
                              </p:par>
                            </p:childTnLst>
                          </p:cTn>
                        </p:par>
                        <p:par>
                          <p:cTn id="1131" fill="hold">
                            <p:stCondLst>
                              <p:cond delay="9750"/>
                            </p:stCondLst>
                            <p:childTnLst>
                              <p:par>
                                <p:cTn id="1132" presetID="10" presetClass="entr" presetSubtype="0" fill="hold" nodeType="afterEffect">
                                  <p:stCondLst>
                                    <p:cond delay="0"/>
                                  </p:stCondLst>
                                  <p:childTnLst>
                                    <p:set>
                                      <p:cBhvr>
                                        <p:cTn id="1133" dur="1" fill="hold">
                                          <p:stCondLst>
                                            <p:cond delay="0"/>
                                          </p:stCondLst>
                                        </p:cTn>
                                        <p:tgtEl>
                                          <p:spTgt spid="719"/>
                                        </p:tgtEl>
                                        <p:attrNameLst>
                                          <p:attrName>style.visibility</p:attrName>
                                        </p:attrNameLst>
                                      </p:cBhvr>
                                      <p:to>
                                        <p:strVal val="visible"/>
                                      </p:to>
                                    </p:set>
                                    <p:animEffect transition="in" filter="fade">
                                      <p:cBhvr>
                                        <p:cTn id="1134" dur="50"/>
                                        <p:tgtEl>
                                          <p:spTgt spid="719"/>
                                        </p:tgtEl>
                                      </p:cBhvr>
                                    </p:animEffect>
                                  </p:childTnLst>
                                </p:cTn>
                              </p:par>
                              <p:par>
                                <p:cTn id="1135" presetID="1" presetClass="exit" presetSubtype="0" fill="hold" nodeType="withEffect">
                                  <p:stCondLst>
                                    <p:cond delay="0"/>
                                  </p:stCondLst>
                                  <p:childTnLst>
                                    <p:set>
                                      <p:cBhvr>
                                        <p:cTn id="1136" dur="1" fill="hold">
                                          <p:stCondLst>
                                            <p:cond delay="0"/>
                                          </p:stCondLst>
                                        </p:cTn>
                                        <p:tgtEl>
                                          <p:spTgt spid="133"/>
                                        </p:tgtEl>
                                        <p:attrNameLst>
                                          <p:attrName>style.visibility</p:attrName>
                                        </p:attrNameLst>
                                      </p:cBhvr>
                                      <p:to>
                                        <p:strVal val="hidden"/>
                                      </p:to>
                                    </p:set>
                                  </p:childTnLst>
                                </p:cTn>
                              </p:par>
                            </p:childTnLst>
                          </p:cTn>
                        </p:par>
                        <p:par>
                          <p:cTn id="1137" fill="hold">
                            <p:stCondLst>
                              <p:cond delay="9800"/>
                            </p:stCondLst>
                            <p:childTnLst>
                              <p:par>
                                <p:cTn id="1138" presetID="10" presetClass="entr" presetSubtype="0" fill="hold" nodeType="afterEffect">
                                  <p:stCondLst>
                                    <p:cond delay="0"/>
                                  </p:stCondLst>
                                  <p:childTnLst>
                                    <p:set>
                                      <p:cBhvr>
                                        <p:cTn id="1139" dur="1" fill="hold">
                                          <p:stCondLst>
                                            <p:cond delay="0"/>
                                          </p:stCondLst>
                                        </p:cTn>
                                        <p:tgtEl>
                                          <p:spTgt spid="124"/>
                                        </p:tgtEl>
                                        <p:attrNameLst>
                                          <p:attrName>style.visibility</p:attrName>
                                        </p:attrNameLst>
                                      </p:cBhvr>
                                      <p:to>
                                        <p:strVal val="visible"/>
                                      </p:to>
                                    </p:set>
                                    <p:animEffect transition="in" filter="fade">
                                      <p:cBhvr>
                                        <p:cTn id="1140" dur="50"/>
                                        <p:tgtEl>
                                          <p:spTgt spid="124"/>
                                        </p:tgtEl>
                                      </p:cBhvr>
                                    </p:animEffect>
                                  </p:childTnLst>
                                </p:cTn>
                              </p:par>
                              <p:par>
                                <p:cTn id="1141" presetID="1" presetClass="exit" presetSubtype="0" fill="hold" nodeType="withEffect">
                                  <p:stCondLst>
                                    <p:cond delay="0"/>
                                  </p:stCondLst>
                                  <p:childTnLst>
                                    <p:set>
                                      <p:cBhvr>
                                        <p:cTn id="1142" dur="1" fill="hold">
                                          <p:stCondLst>
                                            <p:cond delay="0"/>
                                          </p:stCondLst>
                                        </p:cTn>
                                        <p:tgtEl>
                                          <p:spTgt spid="719"/>
                                        </p:tgtEl>
                                        <p:attrNameLst>
                                          <p:attrName>style.visibility</p:attrName>
                                        </p:attrNameLst>
                                      </p:cBhvr>
                                      <p:to>
                                        <p:strVal val="hidden"/>
                                      </p:to>
                                    </p:set>
                                  </p:childTnLst>
                                </p:cTn>
                              </p:par>
                            </p:childTnLst>
                          </p:cTn>
                        </p:par>
                        <p:par>
                          <p:cTn id="1143" fill="hold">
                            <p:stCondLst>
                              <p:cond delay="9850"/>
                            </p:stCondLst>
                            <p:childTnLst>
                              <p:par>
                                <p:cTn id="1144" presetID="10" presetClass="entr" presetSubtype="0" fill="hold" nodeType="afterEffect">
                                  <p:stCondLst>
                                    <p:cond delay="0"/>
                                  </p:stCondLst>
                                  <p:childTnLst>
                                    <p:set>
                                      <p:cBhvr>
                                        <p:cTn id="1145" dur="1" fill="hold">
                                          <p:stCondLst>
                                            <p:cond delay="0"/>
                                          </p:stCondLst>
                                        </p:cTn>
                                        <p:tgtEl>
                                          <p:spTgt spid="713"/>
                                        </p:tgtEl>
                                        <p:attrNameLst>
                                          <p:attrName>style.visibility</p:attrName>
                                        </p:attrNameLst>
                                      </p:cBhvr>
                                      <p:to>
                                        <p:strVal val="visible"/>
                                      </p:to>
                                    </p:set>
                                    <p:animEffect transition="in" filter="fade">
                                      <p:cBhvr>
                                        <p:cTn id="1146" dur="50"/>
                                        <p:tgtEl>
                                          <p:spTgt spid="713"/>
                                        </p:tgtEl>
                                      </p:cBhvr>
                                    </p:animEffect>
                                  </p:childTnLst>
                                </p:cTn>
                              </p:par>
                              <p:par>
                                <p:cTn id="1147" presetID="1" presetClass="exit" presetSubtype="0" fill="hold" nodeType="withEffect">
                                  <p:stCondLst>
                                    <p:cond delay="0"/>
                                  </p:stCondLst>
                                  <p:childTnLst>
                                    <p:set>
                                      <p:cBhvr>
                                        <p:cTn id="1148" dur="1" fill="hold">
                                          <p:stCondLst>
                                            <p:cond delay="0"/>
                                          </p:stCondLst>
                                        </p:cTn>
                                        <p:tgtEl>
                                          <p:spTgt spid="124"/>
                                        </p:tgtEl>
                                        <p:attrNameLst>
                                          <p:attrName>style.visibility</p:attrName>
                                        </p:attrNameLst>
                                      </p:cBhvr>
                                      <p:to>
                                        <p:strVal val="hidden"/>
                                      </p:to>
                                    </p:set>
                                  </p:childTnLst>
                                </p:cTn>
                              </p:par>
                            </p:childTnLst>
                          </p:cTn>
                        </p:par>
                        <p:par>
                          <p:cTn id="1149" fill="hold">
                            <p:stCondLst>
                              <p:cond delay="9900"/>
                            </p:stCondLst>
                            <p:childTnLst>
                              <p:par>
                                <p:cTn id="1150" presetID="10" presetClass="entr" presetSubtype="0" fill="hold" nodeType="afterEffect">
                                  <p:stCondLst>
                                    <p:cond delay="0"/>
                                  </p:stCondLst>
                                  <p:childTnLst>
                                    <p:set>
                                      <p:cBhvr>
                                        <p:cTn id="1151" dur="1" fill="hold">
                                          <p:stCondLst>
                                            <p:cond delay="0"/>
                                          </p:stCondLst>
                                        </p:cTn>
                                        <p:tgtEl>
                                          <p:spTgt spid="118"/>
                                        </p:tgtEl>
                                        <p:attrNameLst>
                                          <p:attrName>style.visibility</p:attrName>
                                        </p:attrNameLst>
                                      </p:cBhvr>
                                      <p:to>
                                        <p:strVal val="visible"/>
                                      </p:to>
                                    </p:set>
                                    <p:animEffect transition="in" filter="fade">
                                      <p:cBhvr>
                                        <p:cTn id="1152" dur="50"/>
                                        <p:tgtEl>
                                          <p:spTgt spid="118"/>
                                        </p:tgtEl>
                                      </p:cBhvr>
                                    </p:animEffect>
                                  </p:childTnLst>
                                </p:cTn>
                              </p:par>
                              <p:par>
                                <p:cTn id="1153" presetID="1" presetClass="exit" presetSubtype="0" fill="hold" nodeType="withEffect">
                                  <p:stCondLst>
                                    <p:cond delay="0"/>
                                  </p:stCondLst>
                                  <p:childTnLst>
                                    <p:set>
                                      <p:cBhvr>
                                        <p:cTn id="1154" dur="1" fill="hold">
                                          <p:stCondLst>
                                            <p:cond delay="0"/>
                                          </p:stCondLst>
                                        </p:cTn>
                                        <p:tgtEl>
                                          <p:spTgt spid="713"/>
                                        </p:tgtEl>
                                        <p:attrNameLst>
                                          <p:attrName>style.visibility</p:attrName>
                                        </p:attrNameLst>
                                      </p:cBhvr>
                                      <p:to>
                                        <p:strVal val="hidden"/>
                                      </p:to>
                                    </p:set>
                                  </p:childTnLst>
                                </p:cTn>
                              </p:par>
                            </p:childTnLst>
                          </p:cTn>
                        </p:par>
                        <p:par>
                          <p:cTn id="1155" fill="hold">
                            <p:stCondLst>
                              <p:cond delay="9950"/>
                            </p:stCondLst>
                            <p:childTnLst>
                              <p:par>
                                <p:cTn id="1156" presetID="10" presetClass="entr" presetSubtype="0" fill="hold" nodeType="afterEffect">
                                  <p:stCondLst>
                                    <p:cond delay="0"/>
                                  </p:stCondLst>
                                  <p:childTnLst>
                                    <p:set>
                                      <p:cBhvr>
                                        <p:cTn id="1157" dur="1" fill="hold">
                                          <p:stCondLst>
                                            <p:cond delay="0"/>
                                          </p:stCondLst>
                                        </p:cTn>
                                        <p:tgtEl>
                                          <p:spTgt spid="705"/>
                                        </p:tgtEl>
                                        <p:attrNameLst>
                                          <p:attrName>style.visibility</p:attrName>
                                        </p:attrNameLst>
                                      </p:cBhvr>
                                      <p:to>
                                        <p:strVal val="visible"/>
                                      </p:to>
                                    </p:set>
                                    <p:animEffect transition="in" filter="fade">
                                      <p:cBhvr>
                                        <p:cTn id="1158" dur="50"/>
                                        <p:tgtEl>
                                          <p:spTgt spid="705"/>
                                        </p:tgtEl>
                                      </p:cBhvr>
                                    </p:animEffect>
                                  </p:childTnLst>
                                </p:cTn>
                              </p:par>
                              <p:par>
                                <p:cTn id="1159" presetID="1" presetClass="exit" presetSubtype="0" fill="hold" nodeType="withEffect">
                                  <p:stCondLst>
                                    <p:cond delay="0"/>
                                  </p:stCondLst>
                                  <p:childTnLst>
                                    <p:set>
                                      <p:cBhvr>
                                        <p:cTn id="1160" dur="1" fill="hold">
                                          <p:stCondLst>
                                            <p:cond delay="0"/>
                                          </p:stCondLst>
                                        </p:cTn>
                                        <p:tgtEl>
                                          <p:spTgt spid="118"/>
                                        </p:tgtEl>
                                        <p:attrNameLst>
                                          <p:attrName>style.visibility</p:attrName>
                                        </p:attrNameLst>
                                      </p:cBhvr>
                                      <p:to>
                                        <p:strVal val="hidden"/>
                                      </p:to>
                                    </p:set>
                                  </p:childTnLst>
                                </p:cTn>
                              </p:par>
                            </p:childTnLst>
                          </p:cTn>
                        </p:par>
                        <p:par>
                          <p:cTn id="1161" fill="hold">
                            <p:stCondLst>
                              <p:cond delay="10000"/>
                            </p:stCondLst>
                            <p:childTnLst>
                              <p:par>
                                <p:cTn id="1162" presetID="10" presetClass="entr" presetSubtype="0" fill="hold" nodeType="afterEffect">
                                  <p:stCondLst>
                                    <p:cond delay="0"/>
                                  </p:stCondLst>
                                  <p:childTnLst>
                                    <p:set>
                                      <p:cBhvr>
                                        <p:cTn id="1163" dur="1" fill="hold">
                                          <p:stCondLst>
                                            <p:cond delay="0"/>
                                          </p:stCondLst>
                                        </p:cTn>
                                        <p:tgtEl>
                                          <p:spTgt spid="112"/>
                                        </p:tgtEl>
                                        <p:attrNameLst>
                                          <p:attrName>style.visibility</p:attrName>
                                        </p:attrNameLst>
                                      </p:cBhvr>
                                      <p:to>
                                        <p:strVal val="visible"/>
                                      </p:to>
                                    </p:set>
                                    <p:animEffect transition="in" filter="fade">
                                      <p:cBhvr>
                                        <p:cTn id="1164" dur="50"/>
                                        <p:tgtEl>
                                          <p:spTgt spid="112"/>
                                        </p:tgtEl>
                                      </p:cBhvr>
                                    </p:animEffect>
                                  </p:childTnLst>
                                </p:cTn>
                              </p:par>
                              <p:par>
                                <p:cTn id="1165" presetID="1" presetClass="exit" presetSubtype="0" fill="hold" nodeType="withEffect">
                                  <p:stCondLst>
                                    <p:cond delay="0"/>
                                  </p:stCondLst>
                                  <p:childTnLst>
                                    <p:set>
                                      <p:cBhvr>
                                        <p:cTn id="1166" dur="1" fill="hold">
                                          <p:stCondLst>
                                            <p:cond delay="0"/>
                                          </p:stCondLst>
                                        </p:cTn>
                                        <p:tgtEl>
                                          <p:spTgt spid="705"/>
                                        </p:tgtEl>
                                        <p:attrNameLst>
                                          <p:attrName>style.visibility</p:attrName>
                                        </p:attrNameLst>
                                      </p:cBhvr>
                                      <p:to>
                                        <p:strVal val="hidden"/>
                                      </p:to>
                                    </p:set>
                                  </p:childTnLst>
                                </p:cTn>
                              </p:par>
                            </p:childTnLst>
                          </p:cTn>
                        </p:par>
                        <p:par>
                          <p:cTn id="1167" fill="hold">
                            <p:stCondLst>
                              <p:cond delay="10050"/>
                            </p:stCondLst>
                            <p:childTnLst>
                              <p:par>
                                <p:cTn id="1168" presetID="10" presetClass="entr" presetSubtype="0" fill="hold" nodeType="afterEffect">
                                  <p:stCondLst>
                                    <p:cond delay="0"/>
                                  </p:stCondLst>
                                  <p:childTnLst>
                                    <p:set>
                                      <p:cBhvr>
                                        <p:cTn id="1169" dur="1" fill="hold">
                                          <p:stCondLst>
                                            <p:cond delay="0"/>
                                          </p:stCondLst>
                                        </p:cTn>
                                        <p:tgtEl>
                                          <p:spTgt spid="2714"/>
                                        </p:tgtEl>
                                        <p:attrNameLst>
                                          <p:attrName>style.visibility</p:attrName>
                                        </p:attrNameLst>
                                      </p:cBhvr>
                                      <p:to>
                                        <p:strVal val="visible"/>
                                      </p:to>
                                    </p:set>
                                    <p:animEffect transition="in" filter="fade">
                                      <p:cBhvr>
                                        <p:cTn id="1170" dur="500"/>
                                        <p:tgtEl>
                                          <p:spTgt spid="2714"/>
                                        </p:tgtEl>
                                      </p:cBhvr>
                                    </p:animEffect>
                                  </p:childTnLst>
                                </p:cTn>
                              </p:par>
                              <p:par>
                                <p:cTn id="1171" presetID="1" presetClass="exit" presetSubtype="0" fill="hold" nodeType="withEffect">
                                  <p:stCondLst>
                                    <p:cond delay="0"/>
                                  </p:stCondLst>
                                  <p:childTnLst>
                                    <p:set>
                                      <p:cBhvr>
                                        <p:cTn id="1172" dur="1" fill="hold">
                                          <p:stCondLst>
                                            <p:cond delay="0"/>
                                          </p:stCondLst>
                                        </p:cTn>
                                        <p:tgtEl>
                                          <p:spTgt spid="2717"/>
                                        </p:tgtEl>
                                        <p:attrNameLst>
                                          <p:attrName>style.visibility</p:attrName>
                                        </p:attrNameLst>
                                      </p:cBhvr>
                                      <p:to>
                                        <p:strVal val="hidden"/>
                                      </p:to>
                                    </p:set>
                                  </p:childTnLst>
                                </p:cTn>
                              </p:par>
                            </p:childTnLst>
                          </p:cTn>
                        </p:par>
                        <p:par>
                          <p:cTn id="1173" fill="hold">
                            <p:stCondLst>
                              <p:cond delay="10550"/>
                            </p:stCondLst>
                            <p:childTnLst>
                              <p:par>
                                <p:cTn id="1174" presetID="1" presetClass="entr" presetSubtype="0" fill="hold" nodeType="afterEffect">
                                  <p:stCondLst>
                                    <p:cond delay="0"/>
                                  </p:stCondLst>
                                  <p:childTnLst>
                                    <p:set>
                                      <p:cBhvr>
                                        <p:cTn id="1175" dur="1" fill="hold">
                                          <p:stCondLst>
                                            <p:cond delay="0"/>
                                          </p:stCondLst>
                                        </p:cTn>
                                        <p:tgtEl>
                                          <p:spTgt spid="699"/>
                                        </p:tgtEl>
                                        <p:attrNameLst>
                                          <p:attrName>style.visibility</p:attrName>
                                        </p:attrNameLst>
                                      </p:cBhvr>
                                      <p:to>
                                        <p:strVal val="visible"/>
                                      </p:to>
                                    </p:set>
                                  </p:childTnLst>
                                </p:cTn>
                              </p:par>
                              <p:par>
                                <p:cTn id="1176" presetID="1" presetClass="exit" presetSubtype="0" fill="hold" nodeType="withEffect">
                                  <p:stCondLst>
                                    <p:cond delay="0"/>
                                  </p:stCondLst>
                                  <p:childTnLst>
                                    <p:set>
                                      <p:cBhvr>
                                        <p:cTn id="1177" dur="1" fill="hold">
                                          <p:stCondLst>
                                            <p:cond delay="0"/>
                                          </p:stCondLst>
                                        </p:cTn>
                                        <p:tgtEl>
                                          <p:spTgt spid="112"/>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childTnLst>
        </p:cTn>
      </p:par>
    </p:tnLst>
    <p:bldLst>
      <p:bldP spid="1503" grpId="0" animBg="1"/>
      <p:bldP spid="1503" grpId="1"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6" name="Groupe 1215"/>
          <p:cNvGrpSpPr/>
          <p:nvPr/>
        </p:nvGrpSpPr>
        <p:grpSpPr>
          <a:xfrm rot="16200000">
            <a:off x="3713012" y="2130139"/>
            <a:ext cx="1728192" cy="1619354"/>
            <a:chOff x="4139952" y="2692494"/>
            <a:chExt cx="1728192" cy="1619354"/>
          </a:xfrm>
        </p:grpSpPr>
        <p:grpSp>
          <p:nvGrpSpPr>
            <p:cNvPr id="1210" name="Groupe 1209"/>
            <p:cNvGrpSpPr/>
            <p:nvPr/>
          </p:nvGrpSpPr>
          <p:grpSpPr>
            <a:xfrm>
              <a:off x="4139952" y="2694120"/>
              <a:ext cx="1728192" cy="1617728"/>
              <a:chOff x="5882332" y="1195220"/>
              <a:chExt cx="1728192" cy="1617728"/>
            </a:xfrm>
          </p:grpSpPr>
          <p:sp>
            <p:nvSpPr>
              <p:cNvPr id="121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2" name="Cylindre 1211"/>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13" name="Groupe 1212"/>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14"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5" name="Cylindre 1214"/>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sp>
        <p:nvSpPr>
          <p:cNvPr id="2" name="Titre 1"/>
          <p:cNvSpPr>
            <a:spLocks noGrp="1"/>
          </p:cNvSpPr>
          <p:nvPr>
            <p:ph type="title"/>
          </p:nvPr>
        </p:nvSpPr>
        <p:spPr>
          <a:xfrm>
            <a:off x="46890" y="274638"/>
            <a:ext cx="9097110" cy="1143000"/>
          </a:xfrm>
        </p:spPr>
        <p:txBody>
          <a:bodyPr>
            <a:normAutofit fontScale="90000"/>
          </a:bodyPr>
          <a:lstStyle/>
          <a:p>
            <a:r>
              <a:rPr lang="fr-FR" dirty="0"/>
              <a:t>Les </a:t>
            </a:r>
            <a:r>
              <a:rPr lang="fr-FR" dirty="0" smtClean="0"/>
              <a:t>moteurs Courant Continu, le stator</a:t>
            </a:r>
            <a:endParaRPr lang="fr-FR" dirty="0"/>
          </a:p>
        </p:txBody>
      </p:sp>
      <p:sp>
        <p:nvSpPr>
          <p:cNvPr id="6" name="Sous-titre 2"/>
          <p:cNvSpPr txBox="1">
            <a:spLocks/>
          </p:cNvSpPr>
          <p:nvPr/>
        </p:nvSpPr>
        <p:spPr>
          <a:xfrm>
            <a:off x="46890" y="4581128"/>
            <a:ext cx="9097109" cy="227687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La production du champ magnétique est assurée par le </a:t>
            </a:r>
            <a:r>
              <a:rPr lang="fr-FR" sz="1800" dirty="0" smtClean="0">
                <a:effectLst>
                  <a:glow rad="228600">
                    <a:schemeClr val="accent3">
                      <a:satMod val="175000"/>
                      <a:alpha val="40000"/>
                    </a:schemeClr>
                  </a:glow>
                  <a:outerShdw blurRad="38100" dist="38100" dir="2700000" algn="tl">
                    <a:srgbClr val="000000">
                      <a:alpha val="43137"/>
                    </a:srgbClr>
                  </a:outerShdw>
                </a:effectLst>
              </a:rPr>
              <a:t>stator </a:t>
            </a:r>
            <a:r>
              <a:rPr lang="fr-FR" sz="1800" dirty="0" smtClean="0"/>
              <a:t>(partie fixe, statique). On appelle cette fonction du moteur </a:t>
            </a:r>
            <a:r>
              <a:rPr lang="fr-FR" sz="1800" dirty="0" smtClean="0">
                <a:effectLst>
                  <a:glow rad="228600">
                    <a:schemeClr val="accent3">
                      <a:satMod val="175000"/>
                      <a:alpha val="40000"/>
                    </a:schemeClr>
                  </a:glow>
                  <a:outerShdw blurRad="38100" dist="38100" dir="2700000" algn="tl">
                    <a:srgbClr val="000000">
                      <a:alpha val="43137"/>
                    </a:srgbClr>
                  </a:outerShdw>
                </a:effectLst>
              </a:rPr>
              <a:t>‘Excitation’. </a:t>
            </a:r>
            <a:r>
              <a:rPr lang="fr-FR" sz="1800" dirty="0" smtClean="0"/>
              <a:t>L’excitation peut être assurée par un ensemble </a:t>
            </a:r>
            <a:r>
              <a:rPr lang="fr-FR" sz="1800" dirty="0" smtClean="0">
                <a:effectLst>
                  <a:glow rad="228600">
                    <a:schemeClr val="accent3">
                      <a:satMod val="175000"/>
                      <a:alpha val="40000"/>
                    </a:schemeClr>
                  </a:glow>
                  <a:outerShdw blurRad="38100" dist="38100" dir="2700000" algn="tl">
                    <a:srgbClr val="000000">
                      <a:alpha val="43137"/>
                    </a:srgbClr>
                  </a:outerShdw>
                </a:effectLst>
              </a:rPr>
              <a:t>d’aimants permanents</a:t>
            </a:r>
            <a:r>
              <a:rPr lang="fr-FR" sz="1800" dirty="0" smtClean="0"/>
              <a:t>, on parlera alors de </a:t>
            </a:r>
            <a:r>
              <a:rPr lang="fr-FR" sz="1800" dirty="0" smtClean="0">
                <a:effectLst>
                  <a:glow rad="228600">
                    <a:schemeClr val="accent3">
                      <a:satMod val="175000"/>
                      <a:alpha val="40000"/>
                    </a:schemeClr>
                  </a:glow>
                  <a:outerShdw blurRad="38100" dist="38100" dir="2700000" algn="tl">
                    <a:srgbClr val="000000">
                      <a:alpha val="43137"/>
                    </a:srgbClr>
                  </a:outerShdw>
                </a:effectLst>
              </a:rPr>
              <a:t>moteur à excitation permanente</a:t>
            </a:r>
            <a:r>
              <a:rPr lang="fr-FR" sz="1800" dirty="0" smtClean="0"/>
              <a:t>.</a:t>
            </a:r>
          </a:p>
          <a:p>
            <a:r>
              <a:rPr lang="fr-FR" sz="1800" dirty="0" smtClean="0"/>
              <a:t>L’</a:t>
            </a:r>
            <a:r>
              <a:rPr lang="fr-FR" sz="1800" dirty="0" smtClean="0">
                <a:effectLst>
                  <a:glow rad="228600">
                    <a:schemeClr val="accent5">
                      <a:satMod val="175000"/>
                      <a:alpha val="40000"/>
                    </a:schemeClr>
                  </a:glow>
                  <a:outerShdw blurRad="38100" dist="38100" dir="2700000" algn="tl">
                    <a:srgbClr val="000000">
                      <a:alpha val="43137"/>
                    </a:srgbClr>
                  </a:outerShdw>
                </a:effectLst>
              </a:rPr>
              <a:t>excitation</a:t>
            </a:r>
            <a:r>
              <a:rPr lang="fr-FR" sz="1800" dirty="0" smtClean="0"/>
              <a:t> peut être réalisée avec des </a:t>
            </a:r>
            <a:r>
              <a:rPr lang="fr-FR" sz="1800" dirty="0" err="1" smtClean="0">
                <a:effectLst>
                  <a:glow rad="228600">
                    <a:schemeClr val="accent5">
                      <a:satMod val="175000"/>
                      <a:alpha val="40000"/>
                    </a:schemeClr>
                  </a:glow>
                  <a:outerShdw blurRad="38100" dist="38100" dir="2700000" algn="tl">
                    <a:srgbClr val="000000">
                      <a:alpha val="43137"/>
                    </a:srgbClr>
                  </a:outerShdw>
                </a:effectLst>
              </a:rPr>
              <a:t>électros-aimants</a:t>
            </a:r>
            <a:r>
              <a:rPr lang="fr-FR" sz="1800" dirty="0" smtClean="0"/>
              <a:t>, </a:t>
            </a:r>
            <a:r>
              <a:rPr lang="fr-FR" sz="1800" dirty="0"/>
              <a:t>l</a:t>
            </a:r>
            <a:r>
              <a:rPr lang="fr-FR" sz="1800" dirty="0" smtClean="0"/>
              <a:t>e moteur sera désigné alors par le </a:t>
            </a:r>
            <a:r>
              <a:rPr lang="fr-FR" sz="1800" dirty="0" smtClean="0">
                <a:effectLst>
                  <a:glow rad="228600">
                    <a:schemeClr val="accent5">
                      <a:satMod val="175000"/>
                      <a:alpha val="40000"/>
                    </a:schemeClr>
                  </a:glow>
                  <a:outerShdw blurRad="38100" dist="38100" dir="2700000" algn="tl">
                    <a:srgbClr val="000000">
                      <a:alpha val="43137"/>
                    </a:srgbClr>
                  </a:outerShdw>
                </a:effectLst>
              </a:rPr>
              <a:t>type de couplage </a:t>
            </a:r>
            <a:r>
              <a:rPr lang="fr-FR" sz="1800" dirty="0" smtClean="0"/>
              <a:t>électrique entre le circuit d’excitation et le circuit induit.   </a:t>
            </a:r>
            <a:br>
              <a:rPr lang="fr-FR" sz="1800" dirty="0" smtClean="0"/>
            </a:br>
            <a:endParaRPr lang="fr-FR" sz="1800" dirty="0"/>
          </a:p>
        </p:txBody>
      </p:sp>
      <p:grpSp>
        <p:nvGrpSpPr>
          <p:cNvPr id="7" name="Groupe 6"/>
          <p:cNvGrpSpPr/>
          <p:nvPr/>
        </p:nvGrpSpPr>
        <p:grpSpPr>
          <a:xfrm>
            <a:off x="897345" y="2610851"/>
            <a:ext cx="2235831" cy="1647533"/>
            <a:chOff x="4044462" y="3043276"/>
            <a:chExt cx="2235831" cy="1647533"/>
          </a:xfrm>
        </p:grpSpPr>
        <p:sp>
          <p:nvSpPr>
            <p:cNvPr id="8" name="Forme libre 7"/>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Forme libre 9"/>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Forme libre 10"/>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12" name="Forme libre 11"/>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13" name="Forme libre 12"/>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Arc plein 13"/>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5" name="Forme libre 14"/>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Arc plein 15"/>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Arc plein 16"/>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8" name="Forme libre 17"/>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Forme libre 18"/>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 name="Groupe 19"/>
          <p:cNvGrpSpPr/>
          <p:nvPr/>
        </p:nvGrpSpPr>
        <p:grpSpPr>
          <a:xfrm>
            <a:off x="755576" y="1571948"/>
            <a:ext cx="2254470" cy="1724257"/>
            <a:chOff x="3917137" y="2352812"/>
            <a:chExt cx="2254470" cy="1724257"/>
          </a:xfrm>
        </p:grpSpPr>
        <p:grpSp>
          <p:nvGrpSpPr>
            <p:cNvPr id="21" name="Groupe 2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7" name="Forme libre 26"/>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 name="Arc plein 27"/>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22" name="Arc plein 21"/>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3" name="Arc plein 22"/>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24" name="Groupe 23"/>
            <p:cNvGrpSpPr/>
            <p:nvPr/>
          </p:nvGrpSpPr>
          <p:grpSpPr>
            <a:xfrm>
              <a:off x="3926186" y="2368893"/>
              <a:ext cx="2013966" cy="952095"/>
              <a:chOff x="3926186" y="2368893"/>
              <a:chExt cx="2013966" cy="952095"/>
            </a:xfrm>
          </p:grpSpPr>
          <p:sp>
            <p:nvSpPr>
              <p:cNvPr id="25" name="Forme libre 24"/>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 name="Forme libre 25"/>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06" name="Groupe 1205"/>
          <p:cNvGrpSpPr/>
          <p:nvPr/>
        </p:nvGrpSpPr>
        <p:grpSpPr>
          <a:xfrm rot="5400000" flipV="1">
            <a:off x="3345169" y="2001119"/>
            <a:ext cx="1944226" cy="767520"/>
            <a:chOff x="4718167" y="1574092"/>
            <a:chExt cx="2578559" cy="862284"/>
          </a:xfrm>
        </p:grpSpPr>
        <p:sp>
          <p:nvSpPr>
            <p:cNvPr id="1193" name="Freeform 83"/>
            <p:cNvSpPr>
              <a:spLocks/>
            </p:cNvSpPr>
            <p:nvPr>
              <p:custDataLst>
                <p:tags r:id="rId1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5" name="Freeform 64"/>
            <p:cNvSpPr>
              <a:spLocks/>
            </p:cNvSpPr>
            <p:nvPr>
              <p:custDataLst>
                <p:tags r:id="rId1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4" name="Freeform 64"/>
            <p:cNvSpPr>
              <a:spLocks/>
            </p:cNvSpPr>
            <p:nvPr>
              <p:custDataLst>
                <p:tags r:id="rId1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2" name="Freeform 64"/>
            <p:cNvSpPr>
              <a:spLocks/>
            </p:cNvSpPr>
            <p:nvPr>
              <p:custDataLst>
                <p:tags r:id="rId1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1" name="Freeform 63"/>
            <p:cNvSpPr>
              <a:spLocks/>
            </p:cNvSpPr>
            <p:nvPr>
              <p:custDataLst>
                <p:tags r:id="rId1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0" name="Freeform 62"/>
            <p:cNvSpPr>
              <a:spLocks/>
            </p:cNvSpPr>
            <p:nvPr>
              <p:custDataLst>
                <p:tags r:id="rId1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9" name="Freeform 61"/>
            <p:cNvSpPr>
              <a:spLocks/>
            </p:cNvSpPr>
            <p:nvPr>
              <p:custDataLst>
                <p:tags r:id="rId1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8" name="Freeform 60"/>
            <p:cNvSpPr>
              <a:spLocks/>
            </p:cNvSpPr>
            <p:nvPr>
              <p:custDataLst>
                <p:tags r:id="rId1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7" name="Freeform 59"/>
            <p:cNvSpPr>
              <a:spLocks/>
            </p:cNvSpPr>
            <p:nvPr>
              <p:custDataLst>
                <p:tags r:id="rId2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6" name="Freeform 58"/>
            <p:cNvSpPr>
              <a:spLocks/>
            </p:cNvSpPr>
            <p:nvPr>
              <p:custDataLst>
                <p:tags r:id="rId2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7" name="Freeform 82"/>
            <p:cNvSpPr>
              <a:spLocks/>
            </p:cNvSpPr>
            <p:nvPr>
              <p:custDataLst>
                <p:tags r:id="rId2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1233" name="Groupe 1232"/>
          <p:cNvGrpSpPr/>
          <p:nvPr/>
        </p:nvGrpSpPr>
        <p:grpSpPr>
          <a:xfrm rot="16200000">
            <a:off x="6799865" y="2143352"/>
            <a:ext cx="1728204" cy="1592929"/>
            <a:chOff x="6503650" y="3038829"/>
            <a:chExt cx="1728204" cy="1592929"/>
          </a:xfrm>
        </p:grpSpPr>
        <p:grpSp>
          <p:nvGrpSpPr>
            <p:cNvPr id="1217" name="Groupe 1216"/>
            <p:cNvGrpSpPr/>
            <p:nvPr/>
          </p:nvGrpSpPr>
          <p:grpSpPr>
            <a:xfrm flipV="1">
              <a:off x="6503655" y="3068960"/>
              <a:ext cx="1728195" cy="1562798"/>
              <a:chOff x="5882328" y="1115042"/>
              <a:chExt cx="1728195" cy="1697906"/>
            </a:xfrm>
          </p:grpSpPr>
          <p:sp>
            <p:nvSpPr>
              <p:cNvPr id="1219"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8"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07" name="Groupe 1206"/>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08"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9"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21" name="Groupe 1220"/>
          <p:cNvGrpSpPr/>
          <p:nvPr/>
        </p:nvGrpSpPr>
        <p:grpSpPr>
          <a:xfrm rot="16200000" flipH="1">
            <a:off x="6967720" y="2032850"/>
            <a:ext cx="1944226" cy="767520"/>
            <a:chOff x="4718167" y="1574092"/>
            <a:chExt cx="2578559" cy="862284"/>
          </a:xfrm>
        </p:grpSpPr>
        <p:sp>
          <p:nvSpPr>
            <p:cNvPr id="1222" name="Freeform 83"/>
            <p:cNvSpPr>
              <a:spLocks/>
            </p:cNvSpPr>
            <p:nvPr>
              <p:custDataLst>
                <p:tags r:id="rId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3" name="Freeform 64"/>
            <p:cNvSpPr>
              <a:spLocks/>
            </p:cNvSpPr>
            <p:nvPr>
              <p:custDataLst>
                <p:tags r:id="rId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4" name="Freeform 64"/>
            <p:cNvSpPr>
              <a:spLocks/>
            </p:cNvSpPr>
            <p:nvPr>
              <p:custDataLst>
                <p:tags r:id="rId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5" name="Freeform 64"/>
            <p:cNvSpPr>
              <a:spLocks/>
            </p:cNvSpPr>
            <p:nvPr>
              <p:custDataLst>
                <p:tags r:id="rId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6" name="Freeform 63"/>
            <p:cNvSpPr>
              <a:spLocks/>
            </p:cNvSpPr>
            <p:nvPr>
              <p:custDataLst>
                <p:tags r:id="rId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7" name="Freeform 62"/>
            <p:cNvSpPr>
              <a:spLocks/>
            </p:cNvSpPr>
            <p:nvPr>
              <p:custDataLst>
                <p:tags r:id="rId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8" name="Freeform 61"/>
            <p:cNvSpPr>
              <a:spLocks/>
            </p:cNvSpPr>
            <p:nvPr>
              <p:custDataLst>
                <p:tags r:id="rId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9" name="Freeform 60"/>
            <p:cNvSpPr>
              <a:spLocks/>
            </p:cNvSpPr>
            <p:nvPr>
              <p:custDataLst>
                <p:tags r:id="rId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0" name="Freeform 59"/>
            <p:cNvSpPr>
              <a:spLocks/>
            </p:cNvSpPr>
            <p:nvPr>
              <p:custDataLst>
                <p:tags r:id="rId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1" name="Freeform 58"/>
            <p:cNvSpPr>
              <a:spLocks/>
            </p:cNvSpPr>
            <p:nvPr>
              <p:custDataLst>
                <p:tags r:id="rId1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2" name="Freeform 82"/>
            <p:cNvSpPr>
              <a:spLocks/>
            </p:cNvSpPr>
            <p:nvPr>
              <p:custDataLst>
                <p:tags r:id="rId1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3" name="Rectangle 2"/>
          <p:cNvSpPr/>
          <p:nvPr/>
        </p:nvSpPr>
        <p:spPr>
          <a:xfrm>
            <a:off x="534190" y="2625364"/>
            <a:ext cx="2759730" cy="461665"/>
          </a:xfrm>
          <a:prstGeom prst="rect">
            <a:avLst/>
          </a:prstGeom>
        </p:spPr>
        <p:txBody>
          <a:bodyPr wrap="none">
            <a:spAutoFit/>
          </a:bodyPr>
          <a:lstStyle/>
          <a:p>
            <a:r>
              <a:rPr lang="fr-FR" sz="2400" dirty="0" smtClean="0">
                <a:effectLst>
                  <a:glow rad="228600">
                    <a:schemeClr val="accent3">
                      <a:satMod val="175000"/>
                      <a:alpha val="40000"/>
                    </a:schemeClr>
                  </a:glow>
                  <a:outerShdw blurRad="38100" dist="38100" dir="2700000" algn="tl">
                    <a:srgbClr val="000000">
                      <a:alpha val="43137"/>
                    </a:srgbClr>
                  </a:outerShdw>
                </a:effectLst>
              </a:rPr>
              <a:t>aimants </a:t>
            </a:r>
            <a:r>
              <a:rPr lang="fr-FR" sz="2400" dirty="0">
                <a:effectLst>
                  <a:glow rad="228600">
                    <a:schemeClr val="accent3">
                      <a:satMod val="175000"/>
                      <a:alpha val="40000"/>
                    </a:schemeClr>
                  </a:glow>
                  <a:outerShdw blurRad="38100" dist="38100" dir="2700000" algn="tl">
                    <a:srgbClr val="000000">
                      <a:alpha val="43137"/>
                    </a:srgbClr>
                  </a:outerShdw>
                </a:effectLst>
              </a:rPr>
              <a:t>permanents</a:t>
            </a:r>
            <a:endParaRPr lang="fr-FR" sz="2400" dirty="0"/>
          </a:p>
        </p:txBody>
      </p:sp>
      <p:sp>
        <p:nvSpPr>
          <p:cNvPr id="5" name="Rectangle 4"/>
          <p:cNvSpPr/>
          <p:nvPr/>
        </p:nvSpPr>
        <p:spPr>
          <a:xfrm>
            <a:off x="5445284" y="3983685"/>
            <a:ext cx="2267159" cy="461665"/>
          </a:xfrm>
          <a:prstGeom prst="rect">
            <a:avLst/>
          </a:prstGeom>
        </p:spPr>
        <p:txBody>
          <a:bodyPr wrap="none">
            <a:spAutoFit/>
          </a:bodyPr>
          <a:lstStyle/>
          <a:p>
            <a:r>
              <a:rPr lang="fr-FR" sz="2400" dirty="0" err="1">
                <a:effectLst>
                  <a:glow rad="228600">
                    <a:schemeClr val="accent5">
                      <a:satMod val="175000"/>
                      <a:alpha val="40000"/>
                    </a:schemeClr>
                  </a:glow>
                  <a:outerShdw blurRad="38100" dist="38100" dir="2700000" algn="tl">
                    <a:srgbClr val="000000">
                      <a:alpha val="43137"/>
                    </a:srgbClr>
                  </a:outerShdw>
                </a:effectLst>
              </a:rPr>
              <a:t>électros-aimants</a:t>
            </a:r>
            <a:endParaRPr lang="fr-FR" sz="2400" dirty="0"/>
          </a:p>
        </p:txBody>
      </p:sp>
    </p:spTree>
    <p:extLst>
      <p:ext uri="{BB962C8B-B14F-4D97-AF65-F5344CB8AC3E}">
        <p14:creationId xmlns:p14="http://schemas.microsoft.com/office/powerpoint/2010/main" val="7235865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30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5850"/>
                            </p:stCondLst>
                            <p:childTnLst>
                              <p:par>
                                <p:cTn id="13" presetID="10" presetClass="entr" presetSubtype="0" fill="hold" nodeType="afterEffect">
                                  <p:stCondLst>
                                    <p:cond delay="500"/>
                                  </p:stCondLst>
                                  <p:iterate type="wd">
                                    <p:tmPct val="10000"/>
                                  </p:iterate>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6850"/>
                            </p:stCondLst>
                            <p:childTnLst>
                              <p:par>
                                <p:cTn id="17" presetID="10" presetClass="entr" presetSubtype="0" fill="hold" grpId="0" nodeType="afterEffect">
                                  <p:stCondLst>
                                    <p:cond delay="500"/>
                                  </p:stCondLst>
                                  <p:iterate type="wd">
                                    <p:tmPct val="10000"/>
                                  </p:iterate>
                                  <p:childTnLst>
                                    <p:set>
                                      <p:cBhvr>
                                        <p:cTn id="18" dur="1" fill="hold">
                                          <p:stCondLst>
                                            <p:cond delay="0"/>
                                          </p:stCondLst>
                                        </p:cTn>
                                        <p:tgtEl>
                                          <p:spTgt spid="3"/>
                                        </p:tgtEl>
                                        <p:attrNameLst>
                                          <p:attrName>style.visibility</p:attrName>
                                        </p:attrNameLst>
                                      </p:cBhvr>
                                      <p:to>
                                        <p:strVal val="visible"/>
                                      </p:to>
                                    </p:set>
                                    <p:animEffect transition="in" filter="fade">
                                      <p:cBhvr>
                                        <p:cTn id="19" dur="500"/>
                                        <p:tgtEl>
                                          <p:spTgt spid="3"/>
                                        </p:tgtEl>
                                      </p:cBhvr>
                                    </p:animEffect>
                                  </p:childTnLst>
                                </p:cTn>
                              </p:par>
                            </p:childTnLst>
                          </p:cTn>
                        </p:par>
                        <p:par>
                          <p:cTn id="20" fill="hold">
                            <p:stCondLst>
                              <p:cond delay="7900"/>
                            </p:stCondLst>
                            <p:childTnLst>
                              <p:par>
                                <p:cTn id="21" presetID="10" presetClass="entr" presetSubtype="0" fill="hold" nodeType="afterEffect">
                                  <p:stCondLst>
                                    <p:cond delay="500"/>
                                  </p:stCondLst>
                                  <p:iterate type="wd">
                                    <p:tmPct val="10000"/>
                                  </p:iterate>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par>
                          <p:cTn id="24" fill="hold">
                            <p:stCondLst>
                              <p:cond delay="8900"/>
                            </p:stCondLst>
                            <p:childTnLst>
                              <p:par>
                                <p:cTn id="25" presetID="10" presetClass="entr" presetSubtype="0" fill="hold" nodeType="afterEffect">
                                  <p:stCondLst>
                                    <p:cond delay="500"/>
                                  </p:stCondLst>
                                  <p:iterate type="wd">
                                    <p:tmPct val="10000"/>
                                  </p:iterate>
                                  <p:childTnLst>
                                    <p:set>
                                      <p:cBhvr>
                                        <p:cTn id="26" dur="1" fill="hold">
                                          <p:stCondLst>
                                            <p:cond delay="0"/>
                                          </p:stCondLst>
                                        </p:cTn>
                                        <p:tgtEl>
                                          <p:spTgt spid="1216"/>
                                        </p:tgtEl>
                                        <p:attrNameLst>
                                          <p:attrName>style.visibility</p:attrName>
                                        </p:attrNameLst>
                                      </p:cBhvr>
                                      <p:to>
                                        <p:strVal val="visible"/>
                                      </p:to>
                                    </p:set>
                                    <p:animEffect transition="in" filter="fade">
                                      <p:cBhvr>
                                        <p:cTn id="27" dur="500"/>
                                        <p:tgtEl>
                                          <p:spTgt spid="1216"/>
                                        </p:tgtEl>
                                      </p:cBhvr>
                                    </p:animEffect>
                                  </p:childTnLst>
                                </p:cTn>
                              </p:par>
                            </p:childTnLst>
                          </p:cTn>
                        </p:par>
                        <p:par>
                          <p:cTn id="28" fill="hold">
                            <p:stCondLst>
                              <p:cond delay="9900"/>
                            </p:stCondLst>
                            <p:childTnLst>
                              <p:par>
                                <p:cTn id="29" presetID="10" presetClass="entr" presetSubtype="0" fill="hold" nodeType="afterEffect">
                                  <p:stCondLst>
                                    <p:cond delay="500"/>
                                  </p:stCondLst>
                                  <p:iterate type="wd">
                                    <p:tmPct val="10000"/>
                                  </p:iterate>
                                  <p:childTnLst>
                                    <p:set>
                                      <p:cBhvr>
                                        <p:cTn id="30" dur="1" fill="hold">
                                          <p:stCondLst>
                                            <p:cond delay="0"/>
                                          </p:stCondLst>
                                        </p:cTn>
                                        <p:tgtEl>
                                          <p:spTgt spid="1206"/>
                                        </p:tgtEl>
                                        <p:attrNameLst>
                                          <p:attrName>style.visibility</p:attrName>
                                        </p:attrNameLst>
                                      </p:cBhvr>
                                      <p:to>
                                        <p:strVal val="visible"/>
                                      </p:to>
                                    </p:set>
                                    <p:animEffect transition="in" filter="fade">
                                      <p:cBhvr>
                                        <p:cTn id="31" dur="500"/>
                                        <p:tgtEl>
                                          <p:spTgt spid="1206"/>
                                        </p:tgtEl>
                                      </p:cBhvr>
                                    </p:animEffect>
                                  </p:childTnLst>
                                </p:cTn>
                              </p:par>
                            </p:childTnLst>
                          </p:cTn>
                        </p:par>
                        <p:par>
                          <p:cTn id="32" fill="hold">
                            <p:stCondLst>
                              <p:cond delay="10900"/>
                            </p:stCondLst>
                            <p:childTnLst>
                              <p:par>
                                <p:cTn id="33" presetID="10" presetClass="entr" presetSubtype="0" fill="hold" nodeType="afterEffect">
                                  <p:stCondLst>
                                    <p:cond delay="500"/>
                                  </p:stCondLst>
                                  <p:iterate type="wd">
                                    <p:tmPct val="10000"/>
                                  </p:iterate>
                                  <p:childTnLst>
                                    <p:set>
                                      <p:cBhvr>
                                        <p:cTn id="34" dur="1" fill="hold">
                                          <p:stCondLst>
                                            <p:cond delay="0"/>
                                          </p:stCondLst>
                                        </p:cTn>
                                        <p:tgtEl>
                                          <p:spTgt spid="1233"/>
                                        </p:tgtEl>
                                        <p:attrNameLst>
                                          <p:attrName>style.visibility</p:attrName>
                                        </p:attrNameLst>
                                      </p:cBhvr>
                                      <p:to>
                                        <p:strVal val="visible"/>
                                      </p:to>
                                    </p:set>
                                    <p:animEffect transition="in" filter="fade">
                                      <p:cBhvr>
                                        <p:cTn id="35" dur="500"/>
                                        <p:tgtEl>
                                          <p:spTgt spid="1233"/>
                                        </p:tgtEl>
                                      </p:cBhvr>
                                    </p:animEffect>
                                  </p:childTnLst>
                                </p:cTn>
                              </p:par>
                            </p:childTnLst>
                          </p:cTn>
                        </p:par>
                        <p:par>
                          <p:cTn id="36" fill="hold">
                            <p:stCondLst>
                              <p:cond delay="11900"/>
                            </p:stCondLst>
                            <p:childTnLst>
                              <p:par>
                                <p:cTn id="37" presetID="10" presetClass="entr" presetSubtype="0" fill="hold" nodeType="afterEffect">
                                  <p:stCondLst>
                                    <p:cond delay="500"/>
                                  </p:stCondLst>
                                  <p:iterate type="wd">
                                    <p:tmPct val="10000"/>
                                  </p:iterate>
                                  <p:childTnLst>
                                    <p:set>
                                      <p:cBhvr>
                                        <p:cTn id="38" dur="1" fill="hold">
                                          <p:stCondLst>
                                            <p:cond delay="0"/>
                                          </p:stCondLst>
                                        </p:cTn>
                                        <p:tgtEl>
                                          <p:spTgt spid="1221"/>
                                        </p:tgtEl>
                                        <p:attrNameLst>
                                          <p:attrName>style.visibility</p:attrName>
                                        </p:attrNameLst>
                                      </p:cBhvr>
                                      <p:to>
                                        <p:strVal val="visible"/>
                                      </p:to>
                                    </p:set>
                                    <p:animEffect transition="in" filter="fade">
                                      <p:cBhvr>
                                        <p:cTn id="39" dur="500"/>
                                        <p:tgtEl>
                                          <p:spTgt spid="1221"/>
                                        </p:tgtEl>
                                      </p:cBhvr>
                                    </p:animEffect>
                                  </p:childTnLst>
                                </p:cTn>
                              </p:par>
                            </p:childTnLst>
                          </p:cTn>
                        </p:par>
                        <p:par>
                          <p:cTn id="40" fill="hold">
                            <p:stCondLst>
                              <p:cond delay="12900"/>
                            </p:stCondLst>
                            <p:childTnLst>
                              <p:par>
                                <p:cTn id="41" presetID="10" presetClass="entr" presetSubtype="0" fill="hold" grpId="0" nodeType="afterEffect">
                                  <p:stCondLst>
                                    <p:cond delay="500"/>
                                  </p:stCondLst>
                                  <p:iterate type="wd">
                                    <p:tmPct val="10000"/>
                                  </p:iterate>
                                  <p:childTnLst>
                                    <p:set>
                                      <p:cBhvr>
                                        <p:cTn id="42" dur="1" fill="hold">
                                          <p:stCondLst>
                                            <p:cond delay="0"/>
                                          </p:stCondLst>
                                        </p:cTn>
                                        <p:tgtEl>
                                          <p:spTgt spid="5"/>
                                        </p:tgtEl>
                                        <p:attrNameLst>
                                          <p:attrName>style.visibility</p:attrName>
                                        </p:attrNameLst>
                                      </p:cBhvr>
                                      <p:to>
                                        <p:strVal val="visible"/>
                                      </p:to>
                                    </p:set>
                                    <p:animEffect transition="in" filter="fade">
                                      <p:cBhvr>
                                        <p:cTn id="4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P spid="3" grpId="0"/>
      <p:bldP spid="5"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8" name="Connecteur droit 17"/>
          <p:cNvCxnSpPr>
            <a:stCxn id="66" idx="4"/>
            <a:endCxn id="66" idx="5"/>
          </p:cNvCxnSpPr>
          <p:nvPr/>
        </p:nvCxnSpPr>
        <p:spPr>
          <a:xfrm>
            <a:off x="370751" y="2585014"/>
            <a:ext cx="930192" cy="463613"/>
          </a:xfrm>
          <a:prstGeom prst="line">
            <a:avLst/>
          </a:prstGeom>
          <a:ln>
            <a:solidFill>
              <a:schemeClr val="tx1"/>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66" name="Connecteur droit 165"/>
          <p:cNvCxnSpPr>
            <a:endCxn id="66" idx="2"/>
          </p:cNvCxnSpPr>
          <p:nvPr/>
        </p:nvCxnSpPr>
        <p:spPr>
          <a:xfrm>
            <a:off x="2141853" y="2609083"/>
            <a:ext cx="1003201" cy="445616"/>
          </a:xfrm>
          <a:prstGeom prst="line">
            <a:avLst/>
          </a:prstGeom>
          <a:ln>
            <a:solidFill>
              <a:schemeClr val="tx1"/>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nvPr>
        </p:nvSpPr>
        <p:spPr>
          <a:xfrm>
            <a:off x="46890" y="274638"/>
            <a:ext cx="9097110" cy="1143000"/>
          </a:xfrm>
        </p:spPr>
        <p:txBody>
          <a:bodyPr>
            <a:normAutofit fontScale="90000"/>
          </a:bodyPr>
          <a:lstStyle/>
          <a:p>
            <a:r>
              <a:rPr lang="fr-FR" dirty="0"/>
              <a:t>Les </a:t>
            </a:r>
            <a:r>
              <a:rPr lang="fr-FR" dirty="0" smtClean="0"/>
              <a:t>moteurs Courant Continu, le rotor</a:t>
            </a:r>
            <a:endParaRPr lang="fr-FR" dirty="0"/>
          </a:p>
        </p:txBody>
      </p:sp>
      <p:grpSp>
        <p:nvGrpSpPr>
          <p:cNvPr id="65" name="Groupe 64"/>
          <p:cNvGrpSpPr/>
          <p:nvPr/>
        </p:nvGrpSpPr>
        <p:grpSpPr>
          <a:xfrm>
            <a:off x="370751" y="2585014"/>
            <a:ext cx="3153824" cy="1263296"/>
            <a:chOff x="5062576" y="2995082"/>
            <a:chExt cx="2008772" cy="740452"/>
          </a:xfrm>
        </p:grpSpPr>
        <p:sp>
          <p:nvSpPr>
            <p:cNvPr id="66" name="Forme libre 65"/>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5715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67" name="Groupe 66"/>
            <p:cNvGrpSpPr/>
            <p:nvPr/>
          </p:nvGrpSpPr>
          <p:grpSpPr>
            <a:xfrm>
              <a:off x="6841947" y="3422026"/>
              <a:ext cx="229401" cy="313391"/>
              <a:chOff x="6487012" y="3744806"/>
              <a:chExt cx="229401" cy="313391"/>
            </a:xfrm>
          </p:grpSpPr>
          <p:sp>
            <p:nvSpPr>
              <p:cNvPr id="69" name="Ellipse 6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Bouée 6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68" name="Connecteur droit 67"/>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2" name="Groupe 1261"/>
          <p:cNvGrpSpPr/>
          <p:nvPr/>
        </p:nvGrpSpPr>
        <p:grpSpPr>
          <a:xfrm>
            <a:off x="3524575" y="2758355"/>
            <a:ext cx="2008772" cy="740335"/>
            <a:chOff x="5062576" y="2995082"/>
            <a:chExt cx="2008772" cy="740335"/>
          </a:xfrm>
        </p:grpSpPr>
        <p:sp>
          <p:nvSpPr>
            <p:cNvPr id="1263" name="Forme libre 126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4" name="Groupe 1263"/>
            <p:cNvGrpSpPr/>
            <p:nvPr/>
          </p:nvGrpSpPr>
          <p:grpSpPr>
            <a:xfrm>
              <a:off x="6841947" y="3422026"/>
              <a:ext cx="229401" cy="313391"/>
              <a:chOff x="6487012" y="3744806"/>
              <a:chExt cx="229401" cy="313391"/>
            </a:xfrm>
          </p:grpSpPr>
          <p:sp>
            <p:nvSpPr>
              <p:cNvPr id="1266" name="Ellipse 1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7" name="Bouée 1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5" name="Connecteur droit 126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8" name="Groupe 1267"/>
          <p:cNvGrpSpPr/>
          <p:nvPr/>
        </p:nvGrpSpPr>
        <p:grpSpPr>
          <a:xfrm>
            <a:off x="3732737" y="2293077"/>
            <a:ext cx="1800610" cy="1210392"/>
            <a:chOff x="5270738" y="2525025"/>
            <a:chExt cx="1800610" cy="1210392"/>
          </a:xfrm>
        </p:grpSpPr>
        <p:sp>
          <p:nvSpPr>
            <p:cNvPr id="1269" name="Forme libre 12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0" name="Groupe 1269"/>
            <p:cNvGrpSpPr/>
            <p:nvPr/>
          </p:nvGrpSpPr>
          <p:grpSpPr>
            <a:xfrm>
              <a:off x="6841947" y="3422026"/>
              <a:ext cx="229401" cy="313391"/>
              <a:chOff x="6487012" y="3744806"/>
              <a:chExt cx="229401" cy="313391"/>
            </a:xfrm>
          </p:grpSpPr>
          <p:sp>
            <p:nvSpPr>
              <p:cNvPr id="1272" name="Ellipse 1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3" name="Bouée 1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1" name="Connecteur droit 12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4" name="Groupe 1273"/>
          <p:cNvGrpSpPr/>
          <p:nvPr/>
        </p:nvGrpSpPr>
        <p:grpSpPr>
          <a:xfrm>
            <a:off x="3849418" y="2204169"/>
            <a:ext cx="1683929" cy="1371072"/>
            <a:chOff x="5387419" y="2441681"/>
            <a:chExt cx="1683929" cy="1371072"/>
          </a:xfrm>
        </p:grpSpPr>
        <p:sp>
          <p:nvSpPr>
            <p:cNvPr id="1275" name="Forme libre 127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6" name="Groupe 1275"/>
            <p:cNvGrpSpPr/>
            <p:nvPr/>
          </p:nvGrpSpPr>
          <p:grpSpPr>
            <a:xfrm>
              <a:off x="6841947" y="3422026"/>
              <a:ext cx="229401" cy="313391"/>
              <a:chOff x="6487012" y="3744806"/>
              <a:chExt cx="229401" cy="313391"/>
            </a:xfrm>
          </p:grpSpPr>
          <p:sp>
            <p:nvSpPr>
              <p:cNvPr id="1278" name="Ellipse 1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9" name="Bouée 1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7" name="Connecteur droit 127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0" name="Groupe 1279"/>
          <p:cNvGrpSpPr/>
          <p:nvPr/>
        </p:nvGrpSpPr>
        <p:grpSpPr>
          <a:xfrm>
            <a:off x="3991329" y="2179521"/>
            <a:ext cx="1542018" cy="1456796"/>
            <a:chOff x="5537438" y="2415488"/>
            <a:chExt cx="1542018" cy="1456796"/>
          </a:xfrm>
        </p:grpSpPr>
        <p:sp>
          <p:nvSpPr>
            <p:cNvPr id="1281" name="Forme libre 128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2" name="Groupe 1281"/>
            <p:cNvGrpSpPr/>
            <p:nvPr/>
          </p:nvGrpSpPr>
          <p:grpSpPr>
            <a:xfrm>
              <a:off x="6841947" y="3422026"/>
              <a:ext cx="229401" cy="313391"/>
              <a:chOff x="6487012" y="3744806"/>
              <a:chExt cx="229401" cy="313391"/>
            </a:xfrm>
          </p:grpSpPr>
          <p:sp>
            <p:nvSpPr>
              <p:cNvPr id="1284" name="Ellipse 1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5" name="Bouée 1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3" name="Connecteur droit 128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6" name="Groupe 1285"/>
          <p:cNvGrpSpPr/>
          <p:nvPr/>
        </p:nvGrpSpPr>
        <p:grpSpPr>
          <a:xfrm>
            <a:off x="3656538" y="2407749"/>
            <a:ext cx="1876809" cy="1094475"/>
            <a:chOff x="5194539" y="2646469"/>
            <a:chExt cx="1876809" cy="1094475"/>
          </a:xfrm>
        </p:grpSpPr>
        <p:sp>
          <p:nvSpPr>
            <p:cNvPr id="1287" name="Forme libre 128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8" name="Groupe 1287"/>
            <p:cNvGrpSpPr/>
            <p:nvPr/>
          </p:nvGrpSpPr>
          <p:grpSpPr>
            <a:xfrm>
              <a:off x="6841947" y="3422026"/>
              <a:ext cx="229401" cy="313391"/>
              <a:chOff x="6487012" y="3744806"/>
              <a:chExt cx="229401" cy="313391"/>
            </a:xfrm>
          </p:grpSpPr>
          <p:sp>
            <p:nvSpPr>
              <p:cNvPr id="1290" name="Ellipse 1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1" name="Bouée 1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9" name="Connecteur droit 128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2" name="Groupe 1291"/>
          <p:cNvGrpSpPr/>
          <p:nvPr/>
        </p:nvGrpSpPr>
        <p:grpSpPr>
          <a:xfrm>
            <a:off x="3589863" y="2542345"/>
            <a:ext cx="1943484" cy="961124"/>
            <a:chOff x="5127864" y="2779820"/>
            <a:chExt cx="1943484" cy="961124"/>
          </a:xfrm>
        </p:grpSpPr>
        <p:sp>
          <p:nvSpPr>
            <p:cNvPr id="1293" name="Forme libre 129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4" name="Groupe 1293"/>
            <p:cNvGrpSpPr/>
            <p:nvPr/>
          </p:nvGrpSpPr>
          <p:grpSpPr>
            <a:xfrm>
              <a:off x="6841947" y="3422026"/>
              <a:ext cx="229401" cy="313391"/>
              <a:chOff x="6487012" y="3744806"/>
              <a:chExt cx="229401" cy="313391"/>
            </a:xfrm>
          </p:grpSpPr>
          <p:sp>
            <p:nvSpPr>
              <p:cNvPr id="1296" name="Ellipse 1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7" name="Bouée 1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5" name="Connecteur droit 129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8" name="Groupe 1297"/>
          <p:cNvGrpSpPr/>
          <p:nvPr/>
        </p:nvGrpSpPr>
        <p:grpSpPr>
          <a:xfrm>
            <a:off x="3554144" y="2687110"/>
            <a:ext cx="1979203" cy="815868"/>
            <a:chOff x="5092145" y="2925076"/>
            <a:chExt cx="1979203" cy="815868"/>
          </a:xfrm>
        </p:grpSpPr>
        <p:sp>
          <p:nvSpPr>
            <p:cNvPr id="1299" name="Forme libre 129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0" name="Groupe 1299"/>
            <p:cNvGrpSpPr/>
            <p:nvPr/>
          </p:nvGrpSpPr>
          <p:grpSpPr>
            <a:xfrm>
              <a:off x="6841947" y="3422026"/>
              <a:ext cx="229401" cy="313391"/>
              <a:chOff x="6487012" y="3744806"/>
              <a:chExt cx="229401" cy="313391"/>
            </a:xfrm>
          </p:grpSpPr>
          <p:sp>
            <p:nvSpPr>
              <p:cNvPr id="1302" name="Ellipse 1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Bouée 1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1" name="Connecteur droit 130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4" name="Groupe 1303"/>
          <p:cNvGrpSpPr/>
          <p:nvPr/>
        </p:nvGrpSpPr>
        <p:grpSpPr>
          <a:xfrm>
            <a:off x="3546999" y="2674842"/>
            <a:ext cx="1986348" cy="819041"/>
            <a:chOff x="5085000" y="2916376"/>
            <a:chExt cx="1986348" cy="819041"/>
          </a:xfrm>
        </p:grpSpPr>
        <p:sp>
          <p:nvSpPr>
            <p:cNvPr id="1305" name="Forme libre 130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6" name="Groupe 1305"/>
            <p:cNvGrpSpPr/>
            <p:nvPr/>
          </p:nvGrpSpPr>
          <p:grpSpPr>
            <a:xfrm>
              <a:off x="6841947" y="3422026"/>
              <a:ext cx="229401" cy="313391"/>
              <a:chOff x="6487012" y="3744806"/>
              <a:chExt cx="229401" cy="313391"/>
            </a:xfrm>
          </p:grpSpPr>
          <p:sp>
            <p:nvSpPr>
              <p:cNvPr id="1308" name="Ellipse 1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9" name="Bouée 1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7" name="Connecteur droit 1306"/>
            <p:cNvCxnSpPr>
              <a:endCxn id="130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0" name="Groupe 1309"/>
          <p:cNvGrpSpPr/>
          <p:nvPr/>
        </p:nvGrpSpPr>
        <p:grpSpPr>
          <a:xfrm>
            <a:off x="3561287" y="2520207"/>
            <a:ext cx="1972060" cy="978584"/>
            <a:chOff x="5099288" y="2756833"/>
            <a:chExt cx="1972060" cy="978584"/>
          </a:xfrm>
        </p:grpSpPr>
        <p:sp>
          <p:nvSpPr>
            <p:cNvPr id="1311" name="Forme libre 131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2" name="Groupe 1311"/>
            <p:cNvGrpSpPr/>
            <p:nvPr/>
          </p:nvGrpSpPr>
          <p:grpSpPr>
            <a:xfrm>
              <a:off x="6841947" y="3422026"/>
              <a:ext cx="229401" cy="313391"/>
              <a:chOff x="6487012" y="3744806"/>
              <a:chExt cx="229401" cy="313391"/>
            </a:xfrm>
          </p:grpSpPr>
          <p:sp>
            <p:nvSpPr>
              <p:cNvPr id="1314" name="Ellipse 1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5" name="Bouée 1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3" name="Connecteur droit 131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6" name="Groupe 1315"/>
          <p:cNvGrpSpPr/>
          <p:nvPr/>
        </p:nvGrpSpPr>
        <p:grpSpPr>
          <a:xfrm>
            <a:off x="3642249" y="2394577"/>
            <a:ext cx="1891098" cy="1100028"/>
            <a:chOff x="5180250" y="2635389"/>
            <a:chExt cx="1891098" cy="1100028"/>
          </a:xfrm>
        </p:grpSpPr>
        <p:sp>
          <p:nvSpPr>
            <p:cNvPr id="1317" name="Forme libre 131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8" name="Groupe 1317"/>
            <p:cNvGrpSpPr/>
            <p:nvPr/>
          </p:nvGrpSpPr>
          <p:grpSpPr>
            <a:xfrm>
              <a:off x="6841947" y="3422026"/>
              <a:ext cx="229401" cy="313391"/>
              <a:chOff x="6487012" y="3744806"/>
              <a:chExt cx="229401" cy="313391"/>
            </a:xfrm>
          </p:grpSpPr>
          <p:sp>
            <p:nvSpPr>
              <p:cNvPr id="1320" name="Ellipse 1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1" name="Bouée 1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9" name="Connecteur droit 131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2" name="Groupe 1321"/>
          <p:cNvGrpSpPr/>
          <p:nvPr/>
        </p:nvGrpSpPr>
        <p:grpSpPr>
          <a:xfrm>
            <a:off x="3746523" y="2286315"/>
            <a:ext cx="1786824" cy="1227917"/>
            <a:chOff x="5284524" y="2523093"/>
            <a:chExt cx="1786824" cy="1227917"/>
          </a:xfrm>
        </p:grpSpPr>
        <p:sp>
          <p:nvSpPr>
            <p:cNvPr id="1323" name="Forme libre 132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24" name="Groupe 1323"/>
            <p:cNvGrpSpPr/>
            <p:nvPr/>
          </p:nvGrpSpPr>
          <p:grpSpPr>
            <a:xfrm>
              <a:off x="6841947" y="3422026"/>
              <a:ext cx="229401" cy="313391"/>
              <a:chOff x="6487012" y="3744806"/>
              <a:chExt cx="229401" cy="313391"/>
            </a:xfrm>
          </p:grpSpPr>
          <p:sp>
            <p:nvSpPr>
              <p:cNvPr id="1326" name="Ellipse 1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7" name="Bouée 1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5" name="Connecteur droit 132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8" name="Groupe 1327"/>
          <p:cNvGrpSpPr/>
          <p:nvPr/>
        </p:nvGrpSpPr>
        <p:grpSpPr>
          <a:xfrm>
            <a:off x="3866753" y="2206104"/>
            <a:ext cx="1666594" cy="1388339"/>
            <a:chOff x="5412862" y="2446893"/>
            <a:chExt cx="1666594" cy="1388339"/>
          </a:xfrm>
        </p:grpSpPr>
        <p:sp>
          <p:nvSpPr>
            <p:cNvPr id="1329" name="Forme libre 132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0" name="Groupe 1329"/>
            <p:cNvGrpSpPr/>
            <p:nvPr/>
          </p:nvGrpSpPr>
          <p:grpSpPr>
            <a:xfrm>
              <a:off x="6841947" y="3422026"/>
              <a:ext cx="229401" cy="313391"/>
              <a:chOff x="6487012" y="3744806"/>
              <a:chExt cx="229401" cy="313391"/>
            </a:xfrm>
          </p:grpSpPr>
          <p:sp>
            <p:nvSpPr>
              <p:cNvPr id="1332" name="Ellipse 1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3" name="Bouée 1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1" name="Connecteur droit 133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4" name="Groupe 1333"/>
          <p:cNvGrpSpPr/>
          <p:nvPr/>
        </p:nvGrpSpPr>
        <p:grpSpPr>
          <a:xfrm>
            <a:off x="3983058" y="2164443"/>
            <a:ext cx="1550289" cy="1480581"/>
            <a:chOff x="5529167" y="2402777"/>
            <a:chExt cx="1550289" cy="1480581"/>
          </a:xfrm>
        </p:grpSpPr>
        <p:sp>
          <p:nvSpPr>
            <p:cNvPr id="1335" name="Forme libre 133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6" name="Groupe 1335"/>
            <p:cNvGrpSpPr/>
            <p:nvPr/>
          </p:nvGrpSpPr>
          <p:grpSpPr>
            <a:xfrm>
              <a:off x="6841947" y="3422026"/>
              <a:ext cx="229401" cy="313391"/>
              <a:chOff x="6487012" y="3744806"/>
              <a:chExt cx="229401" cy="313391"/>
            </a:xfrm>
          </p:grpSpPr>
          <p:sp>
            <p:nvSpPr>
              <p:cNvPr id="1338" name="Ellipse 1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9" name="Bouée 1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7" name="Connecteur droit 133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0" name="Groupe 1339"/>
          <p:cNvGrpSpPr/>
          <p:nvPr/>
        </p:nvGrpSpPr>
        <p:grpSpPr>
          <a:xfrm>
            <a:off x="3911756" y="2175406"/>
            <a:ext cx="1621591" cy="1444487"/>
            <a:chOff x="5457865" y="2418819"/>
            <a:chExt cx="1621591" cy="1444487"/>
          </a:xfrm>
        </p:grpSpPr>
        <p:sp>
          <p:nvSpPr>
            <p:cNvPr id="1341" name="Forme libre 134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2" name="Groupe 1341"/>
            <p:cNvGrpSpPr/>
            <p:nvPr/>
          </p:nvGrpSpPr>
          <p:grpSpPr>
            <a:xfrm>
              <a:off x="6841947" y="3422026"/>
              <a:ext cx="229401" cy="313391"/>
              <a:chOff x="6487012" y="3744806"/>
              <a:chExt cx="229401" cy="313391"/>
            </a:xfrm>
          </p:grpSpPr>
          <p:sp>
            <p:nvSpPr>
              <p:cNvPr id="1344" name="Ellipse 1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5" name="Bouée 1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3" name="Connecteur droit 134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6" name="Groupe 1345"/>
          <p:cNvGrpSpPr/>
          <p:nvPr/>
        </p:nvGrpSpPr>
        <p:grpSpPr>
          <a:xfrm>
            <a:off x="3798419" y="2235223"/>
            <a:ext cx="1734928" cy="1323044"/>
            <a:chOff x="5336420" y="2473587"/>
            <a:chExt cx="1734928" cy="1323044"/>
          </a:xfrm>
        </p:grpSpPr>
        <p:sp>
          <p:nvSpPr>
            <p:cNvPr id="1347" name="Forme libre 134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8" name="Groupe 1347"/>
            <p:cNvGrpSpPr/>
            <p:nvPr/>
          </p:nvGrpSpPr>
          <p:grpSpPr>
            <a:xfrm>
              <a:off x="6841947" y="3422026"/>
              <a:ext cx="229401" cy="313391"/>
              <a:chOff x="6487012" y="3744806"/>
              <a:chExt cx="229401" cy="313391"/>
            </a:xfrm>
          </p:grpSpPr>
          <p:sp>
            <p:nvSpPr>
              <p:cNvPr id="1350" name="Ellipse 1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1" name="Bouée 1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9" name="Connecteur droit 134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2" name="Groupe 1351"/>
          <p:cNvGrpSpPr/>
          <p:nvPr/>
        </p:nvGrpSpPr>
        <p:grpSpPr>
          <a:xfrm>
            <a:off x="3679358" y="2321767"/>
            <a:ext cx="1853989" cy="1168960"/>
            <a:chOff x="5217359" y="2566457"/>
            <a:chExt cx="1853989" cy="1168960"/>
          </a:xfrm>
        </p:grpSpPr>
        <p:sp>
          <p:nvSpPr>
            <p:cNvPr id="1353" name="Forme libre 135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54" name="Groupe 1353"/>
            <p:cNvGrpSpPr/>
            <p:nvPr/>
          </p:nvGrpSpPr>
          <p:grpSpPr>
            <a:xfrm>
              <a:off x="6841947" y="3422026"/>
              <a:ext cx="229401" cy="313391"/>
              <a:chOff x="6487012" y="3744806"/>
              <a:chExt cx="229401" cy="313391"/>
            </a:xfrm>
          </p:grpSpPr>
          <p:sp>
            <p:nvSpPr>
              <p:cNvPr id="1356" name="Ellipse 1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7" name="Bouée 1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55" name="Connecteur droit 135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8" name="Groupe 1357"/>
          <p:cNvGrpSpPr/>
          <p:nvPr/>
        </p:nvGrpSpPr>
        <p:grpSpPr>
          <a:xfrm>
            <a:off x="3607920" y="2457431"/>
            <a:ext cx="1925427" cy="1040373"/>
            <a:chOff x="5145921" y="2695044"/>
            <a:chExt cx="1925427" cy="1040373"/>
          </a:xfrm>
        </p:grpSpPr>
        <p:sp>
          <p:nvSpPr>
            <p:cNvPr id="1359" name="Forme libre 13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0" name="Groupe 1359"/>
            <p:cNvGrpSpPr/>
            <p:nvPr/>
          </p:nvGrpSpPr>
          <p:grpSpPr>
            <a:xfrm>
              <a:off x="6841947" y="3422026"/>
              <a:ext cx="229401" cy="313391"/>
              <a:chOff x="6487012" y="3744806"/>
              <a:chExt cx="229401" cy="313391"/>
            </a:xfrm>
          </p:grpSpPr>
          <p:sp>
            <p:nvSpPr>
              <p:cNvPr id="1362" name="Ellipse 13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3" name="Bouée 13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1" name="Connecteur droit 136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4" name="Groupe 1363"/>
          <p:cNvGrpSpPr/>
          <p:nvPr/>
        </p:nvGrpSpPr>
        <p:grpSpPr>
          <a:xfrm>
            <a:off x="3550769" y="2598488"/>
            <a:ext cx="1982578" cy="895117"/>
            <a:chOff x="5088770" y="2840300"/>
            <a:chExt cx="1982578" cy="895117"/>
          </a:xfrm>
        </p:grpSpPr>
        <p:sp>
          <p:nvSpPr>
            <p:cNvPr id="1365" name="Forme libre 136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6" name="Groupe 1365"/>
            <p:cNvGrpSpPr/>
            <p:nvPr/>
          </p:nvGrpSpPr>
          <p:grpSpPr>
            <a:xfrm>
              <a:off x="6841947" y="3422026"/>
              <a:ext cx="229401" cy="313391"/>
              <a:chOff x="6487012" y="3744806"/>
              <a:chExt cx="229401" cy="313391"/>
            </a:xfrm>
          </p:grpSpPr>
          <p:sp>
            <p:nvSpPr>
              <p:cNvPr id="1368" name="Ellipse 1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9" name="Bouée 1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7" name="Connecteur droit 136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e 31"/>
          <p:cNvGrpSpPr/>
          <p:nvPr/>
        </p:nvGrpSpPr>
        <p:grpSpPr>
          <a:xfrm rot="180000">
            <a:off x="5297819" y="3194376"/>
            <a:ext cx="417008" cy="366340"/>
            <a:chOff x="7222001" y="4042127"/>
            <a:chExt cx="417008" cy="366340"/>
          </a:xfrm>
        </p:grpSpPr>
        <p:grpSp>
          <p:nvGrpSpPr>
            <p:cNvPr id="1502" name="Groupe 1501"/>
            <p:cNvGrpSpPr/>
            <p:nvPr/>
          </p:nvGrpSpPr>
          <p:grpSpPr>
            <a:xfrm>
              <a:off x="7222919" y="4054440"/>
              <a:ext cx="229401" cy="313391"/>
              <a:chOff x="6841947" y="3422026"/>
              <a:chExt cx="229401" cy="313391"/>
            </a:xfrm>
          </p:grpSpPr>
          <p:grpSp>
            <p:nvGrpSpPr>
              <p:cNvPr id="1504" name="Groupe 1503"/>
              <p:cNvGrpSpPr/>
              <p:nvPr/>
            </p:nvGrpSpPr>
            <p:grpSpPr>
              <a:xfrm>
                <a:off x="6841947" y="3422026"/>
                <a:ext cx="229401" cy="313391"/>
                <a:chOff x="6487012" y="3744806"/>
                <a:chExt cx="229401" cy="313391"/>
              </a:xfrm>
            </p:grpSpPr>
            <p:sp>
              <p:nvSpPr>
                <p:cNvPr id="1506" name="Ellipse 15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7" name="Bouée 15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05" name="Connecteur droit 150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 name="Cylindre 3"/>
            <p:cNvSpPr/>
            <p:nvPr/>
          </p:nvSpPr>
          <p:spPr>
            <a:xfrm rot="6470819">
              <a:off x="7261275" y="4030732"/>
              <a:ext cx="347746" cy="407723"/>
            </a:xfrm>
            <a:prstGeom prst="can">
              <a:avLst>
                <a:gd name="adj" fmla="val 42230"/>
              </a:avLst>
            </a:prstGeom>
            <a:gradFill>
              <a:gsLst>
                <a:gs pos="53000">
                  <a:schemeClr val="accent6">
                    <a:lumMod val="75000"/>
                  </a:schemeClr>
                </a:gs>
                <a:gs pos="1667">
                  <a:schemeClr val="accent6">
                    <a:lumMod val="50000"/>
                  </a:schemeClr>
                </a:gs>
                <a:gs pos="100000">
                  <a:schemeClr val="accent6">
                    <a:lumMod val="50000"/>
                  </a:schemeClr>
                </a:gs>
              </a:gsLst>
              <a:lin ang="1080000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9" name="Connecteur droit 28"/>
            <p:cNvCxnSpPr/>
            <p:nvPr/>
          </p:nvCxnSpPr>
          <p:spPr>
            <a:xfrm rot="21420000" flipH="1" flipV="1">
              <a:off x="7309082" y="4042127"/>
              <a:ext cx="248575" cy="10061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0" name="Connecteur droit 1549"/>
            <p:cNvCxnSpPr/>
            <p:nvPr/>
          </p:nvCxnSpPr>
          <p:spPr>
            <a:xfrm rot="21420000" flipH="1" flipV="1">
              <a:off x="7276499" y="4103637"/>
              <a:ext cx="227860" cy="917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1" name="Connecteur droit 1550"/>
            <p:cNvCxnSpPr>
              <a:stCxn id="4" idx="0"/>
            </p:cNvCxnSpPr>
            <p:nvPr/>
          </p:nvCxnSpPr>
          <p:spPr>
            <a:xfrm rot="21420000" flipH="1" flipV="1">
              <a:off x="7241693" y="4166209"/>
              <a:ext cx="245471" cy="9234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2" name="Connecteur droit 1551"/>
            <p:cNvCxnSpPr/>
            <p:nvPr/>
          </p:nvCxnSpPr>
          <p:spPr>
            <a:xfrm rot="21420000" flipH="1" flipV="1">
              <a:off x="7233230" y="4236293"/>
              <a:ext cx="227862" cy="9765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3" name="Connecteur droit 1552"/>
            <p:cNvCxnSpPr/>
            <p:nvPr/>
          </p:nvCxnSpPr>
          <p:spPr>
            <a:xfrm rot="21420000" flipH="1" flipV="1">
              <a:off x="7222001" y="4301458"/>
              <a:ext cx="251535" cy="10357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 name="Rectangle 47"/>
          <p:cNvSpPr/>
          <p:nvPr/>
        </p:nvSpPr>
        <p:spPr>
          <a:xfrm>
            <a:off x="6582112" y="2565332"/>
            <a:ext cx="1057170" cy="765110"/>
          </a:xfrm>
          <a:prstGeom prst="rect">
            <a:avLst/>
          </a:prstGeom>
          <a:gradFill>
            <a:gsLst>
              <a:gs pos="53000">
                <a:schemeClr val="accent6">
                  <a:lumMod val="95000"/>
                  <a:lumOff val="5000"/>
                </a:schemeClr>
              </a:gs>
              <a:gs pos="1667">
                <a:schemeClr val="accent6">
                  <a:lumMod val="50000"/>
                </a:schemeClr>
              </a:gs>
              <a:gs pos="100000">
                <a:schemeClr val="accent6">
                  <a:lumMod val="50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 name="Groupe 53"/>
          <p:cNvGrpSpPr/>
          <p:nvPr/>
        </p:nvGrpSpPr>
        <p:grpSpPr>
          <a:xfrm>
            <a:off x="6582112" y="2710229"/>
            <a:ext cx="1060704" cy="1223752"/>
            <a:chOff x="4645152" y="3645408"/>
            <a:chExt cx="1060704" cy="1223752"/>
          </a:xfrm>
        </p:grpSpPr>
        <p:cxnSp>
          <p:nvCxnSpPr>
            <p:cNvPr id="50" name="Connecteur droit 49"/>
            <p:cNvCxnSpPr/>
            <p:nvPr/>
          </p:nvCxnSpPr>
          <p:spPr>
            <a:xfrm>
              <a:off x="4645152" y="3645408"/>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3" name="Connecteur droit 1572"/>
            <p:cNvCxnSpPr/>
            <p:nvPr/>
          </p:nvCxnSpPr>
          <p:spPr>
            <a:xfrm>
              <a:off x="4645152" y="382023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4" name="Connecteur droit 1573"/>
            <p:cNvCxnSpPr/>
            <p:nvPr/>
          </p:nvCxnSpPr>
          <p:spPr>
            <a:xfrm>
              <a:off x="4645152" y="3995052"/>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5" name="Connecteur droit 1574"/>
            <p:cNvCxnSpPr/>
            <p:nvPr/>
          </p:nvCxnSpPr>
          <p:spPr>
            <a:xfrm>
              <a:off x="4645152" y="4169874"/>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7" name="Connecteur droit 1576"/>
            <p:cNvCxnSpPr/>
            <p:nvPr/>
          </p:nvCxnSpPr>
          <p:spPr>
            <a:xfrm>
              <a:off x="4645152" y="4344696"/>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8" name="Connecteur droit 1577"/>
            <p:cNvCxnSpPr/>
            <p:nvPr/>
          </p:nvCxnSpPr>
          <p:spPr>
            <a:xfrm>
              <a:off x="4645152" y="4519518"/>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9" name="Connecteur droit 1578"/>
            <p:cNvCxnSpPr/>
            <p:nvPr/>
          </p:nvCxnSpPr>
          <p:spPr>
            <a:xfrm>
              <a:off x="4645152" y="469434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0" name="Connecteur droit 1579"/>
            <p:cNvCxnSpPr/>
            <p:nvPr/>
          </p:nvCxnSpPr>
          <p:spPr>
            <a:xfrm>
              <a:off x="4645152" y="486916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useBgFill="1">
        <p:nvSpPr>
          <p:cNvPr id="53" name="Rectangle 52"/>
          <p:cNvSpPr/>
          <p:nvPr/>
        </p:nvSpPr>
        <p:spPr>
          <a:xfrm>
            <a:off x="6532404" y="1628800"/>
            <a:ext cx="1120183" cy="9141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useBgFill="1">
        <p:nvSpPr>
          <p:cNvPr id="1581" name="Rectangle 1580"/>
          <p:cNvSpPr/>
          <p:nvPr/>
        </p:nvSpPr>
        <p:spPr>
          <a:xfrm>
            <a:off x="6547761" y="3364702"/>
            <a:ext cx="1192591" cy="9141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Sous-titre 2"/>
          <p:cNvSpPr txBox="1">
            <a:spLocks/>
          </p:cNvSpPr>
          <p:nvPr/>
        </p:nvSpPr>
        <p:spPr>
          <a:xfrm>
            <a:off x="46890" y="4077072"/>
            <a:ext cx="9097109" cy="280831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La production du mouvement mécanique est assurée par </a:t>
            </a:r>
            <a:r>
              <a:rPr lang="fr-FR" sz="1800" dirty="0" smtClean="0">
                <a:effectLst>
                  <a:glow rad="228600">
                    <a:schemeClr val="accent6">
                      <a:satMod val="175000"/>
                      <a:alpha val="40000"/>
                    </a:schemeClr>
                  </a:glow>
                  <a:outerShdw blurRad="38100" dist="38100" dir="2700000" algn="tl">
                    <a:srgbClr val="000000">
                      <a:alpha val="43137"/>
                    </a:srgbClr>
                  </a:outerShdw>
                </a:effectLst>
              </a:rPr>
              <a:t>le rotor </a:t>
            </a:r>
            <a:r>
              <a:rPr lang="fr-FR" sz="1800" dirty="0" smtClean="0"/>
              <a:t>(partie tournante, rotation). On appelle cette fonction du moteur ‘</a:t>
            </a:r>
            <a:r>
              <a:rPr lang="fr-FR" sz="1800" dirty="0" smtClean="0">
                <a:effectLst>
                  <a:glow rad="228600">
                    <a:schemeClr val="accent6">
                      <a:satMod val="175000"/>
                      <a:alpha val="40000"/>
                    </a:schemeClr>
                  </a:glow>
                  <a:outerShdw blurRad="38100" dist="38100" dir="2700000" algn="tl">
                    <a:srgbClr val="000000">
                      <a:alpha val="43137"/>
                    </a:srgbClr>
                  </a:outerShdw>
                </a:effectLst>
              </a:rPr>
              <a:t>l’Induit</a:t>
            </a:r>
            <a:r>
              <a:rPr lang="fr-FR" sz="1800" dirty="0" smtClean="0"/>
              <a:t>’ (soumis au champ magnétique). L’induit est constitué de </a:t>
            </a:r>
            <a:r>
              <a:rPr lang="fr-FR" sz="1800" dirty="0" smtClean="0">
                <a:effectLst>
                  <a:glow rad="228600">
                    <a:schemeClr val="accent2">
                      <a:satMod val="175000"/>
                      <a:alpha val="40000"/>
                    </a:schemeClr>
                  </a:glow>
                  <a:outerShdw blurRad="38100" dist="38100" dir="2700000" algn="tl">
                    <a:srgbClr val="000000">
                      <a:alpha val="43137"/>
                    </a:srgbClr>
                  </a:outerShdw>
                </a:effectLst>
              </a:rPr>
              <a:t>conducteurs </a:t>
            </a:r>
            <a:r>
              <a:rPr lang="fr-FR" sz="1800" dirty="0" smtClean="0"/>
              <a:t>qui seront le siège de la force motrice. Pour augmenter l’effet beaucoup de conducteurs disposés dans des encoches réparties régulièrement sur la périphérie du circuit magnétique du rotor sont tous reliés entre eux.</a:t>
            </a:r>
          </a:p>
          <a:p>
            <a:r>
              <a:rPr lang="fr-FR" sz="1800" dirty="0" smtClean="0"/>
              <a:t>La connexion électrique et la permutation sont assurées  par l’ensemble  </a:t>
            </a:r>
            <a:r>
              <a:rPr lang="fr-FR" sz="1800" dirty="0" smtClean="0">
                <a:effectLst>
                  <a:glow rad="228600">
                    <a:schemeClr val="accent6">
                      <a:satMod val="175000"/>
                      <a:alpha val="40000"/>
                    </a:schemeClr>
                  </a:glow>
                  <a:outerShdw blurRad="38100" dist="38100" dir="2700000" algn="tl">
                    <a:srgbClr val="000000">
                      <a:alpha val="43137"/>
                    </a:srgbClr>
                  </a:outerShdw>
                </a:effectLst>
              </a:rPr>
              <a:t>collecteur </a:t>
            </a:r>
            <a:r>
              <a:rPr lang="fr-FR" sz="1800" dirty="0" smtClean="0">
                <a:effectLst>
                  <a:outerShdw blurRad="38100" dist="38100" dir="2700000" algn="tl">
                    <a:srgbClr val="000000">
                      <a:alpha val="43137"/>
                    </a:srgbClr>
                  </a:outerShdw>
                </a:effectLst>
              </a:rPr>
              <a:t>plus</a:t>
            </a:r>
            <a:r>
              <a:rPr lang="fr-FR" sz="1800" dirty="0" smtClean="0">
                <a:effectLst>
                  <a:glow rad="228600">
                    <a:schemeClr val="accent6">
                      <a:satMod val="175000"/>
                      <a:alpha val="40000"/>
                    </a:schemeClr>
                  </a:glow>
                  <a:outerShdw blurRad="38100" dist="38100" dir="2700000" algn="tl">
                    <a:srgbClr val="000000">
                      <a:alpha val="43137"/>
                    </a:srgbClr>
                  </a:outerShdw>
                </a:effectLst>
              </a:rPr>
              <a:t> </a:t>
            </a:r>
            <a:r>
              <a:rPr lang="fr-FR" sz="1800" dirty="0" smtClean="0">
                <a:effectLst>
                  <a:glow rad="101600">
                    <a:srgbClr val="00B050">
                      <a:alpha val="60000"/>
                    </a:srgbClr>
                  </a:glow>
                  <a:outerShdw blurRad="38100" dist="38100" dir="2700000" algn="tl">
                    <a:srgbClr val="000000">
                      <a:alpha val="43137"/>
                    </a:srgbClr>
                  </a:outerShdw>
                </a:effectLst>
              </a:rPr>
              <a:t>balais (charbons)</a:t>
            </a:r>
            <a:r>
              <a:rPr lang="fr-FR" sz="1800" dirty="0" smtClean="0">
                <a:effectLst>
                  <a:glow rad="101600">
                    <a:schemeClr val="accent3">
                      <a:lumMod val="50000"/>
                      <a:alpha val="60000"/>
                    </a:schemeClr>
                  </a:glow>
                  <a:outerShdw blurRad="38100" dist="38100" dir="2700000" algn="tl">
                    <a:srgbClr val="000000">
                      <a:alpha val="43137"/>
                    </a:srgbClr>
                  </a:outerShdw>
                </a:effectLst>
              </a:rPr>
              <a:t>.  </a:t>
            </a:r>
            <a:r>
              <a:rPr lang="fr-FR" sz="1800" dirty="0" smtClean="0"/>
              <a:t/>
            </a:r>
            <a:br>
              <a:rPr lang="fr-FR" sz="1800" dirty="0" smtClean="0"/>
            </a:br>
            <a:endParaRPr lang="fr-FR" sz="1800" dirty="0"/>
          </a:p>
        </p:txBody>
      </p:sp>
      <p:sp>
        <p:nvSpPr>
          <p:cNvPr id="55" name="Rectangle 54"/>
          <p:cNvSpPr/>
          <p:nvPr/>
        </p:nvSpPr>
        <p:spPr>
          <a:xfrm>
            <a:off x="7085740" y="2318229"/>
            <a:ext cx="339265" cy="293165"/>
          </a:xfrm>
          <a:prstGeom prst="rect">
            <a:avLst/>
          </a:prstGeom>
          <a:solidFill>
            <a:schemeClr val="bg2">
              <a:lumMod val="1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2" name="Rectangle 1581"/>
          <p:cNvSpPr/>
          <p:nvPr/>
        </p:nvSpPr>
        <p:spPr>
          <a:xfrm>
            <a:off x="7085740" y="3301992"/>
            <a:ext cx="339265" cy="293165"/>
          </a:xfrm>
          <a:prstGeom prst="rect">
            <a:avLst/>
          </a:prstGeom>
          <a:solidFill>
            <a:schemeClr val="bg2">
              <a:lumMod val="1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llipse 2"/>
          <p:cNvSpPr/>
          <p:nvPr/>
        </p:nvSpPr>
        <p:spPr>
          <a:xfrm>
            <a:off x="5004048" y="3054791"/>
            <a:ext cx="1008112" cy="846779"/>
          </a:xfrm>
          <a:prstGeom prst="ellipse">
            <a:avLst/>
          </a:prstGeom>
          <a:noFill/>
          <a:ln w="5715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Forme libre 4"/>
          <p:cNvSpPr/>
          <p:nvPr/>
        </p:nvSpPr>
        <p:spPr>
          <a:xfrm>
            <a:off x="5617286" y="3622112"/>
            <a:ext cx="1169043" cy="452397"/>
          </a:xfrm>
          <a:custGeom>
            <a:avLst/>
            <a:gdLst>
              <a:gd name="connsiteX0" fmla="*/ 0 w 1169043"/>
              <a:gd name="connsiteY0" fmla="*/ 289367 h 452397"/>
              <a:gd name="connsiteX1" fmla="*/ 428263 w 1169043"/>
              <a:gd name="connsiteY1" fmla="*/ 439838 h 452397"/>
              <a:gd name="connsiteX2" fmla="*/ 1169043 w 1169043"/>
              <a:gd name="connsiteY2" fmla="*/ 0 h 452397"/>
            </a:gdLst>
            <a:ahLst/>
            <a:cxnLst>
              <a:cxn ang="0">
                <a:pos x="connsiteX0" y="connsiteY0"/>
              </a:cxn>
              <a:cxn ang="0">
                <a:pos x="connsiteX1" y="connsiteY1"/>
              </a:cxn>
              <a:cxn ang="0">
                <a:pos x="connsiteX2" y="connsiteY2"/>
              </a:cxn>
            </a:cxnLst>
            <a:rect l="l" t="t" r="r" b="b"/>
            <a:pathLst>
              <a:path w="1169043" h="452397">
                <a:moveTo>
                  <a:pt x="0" y="289367"/>
                </a:moveTo>
                <a:cubicBezTo>
                  <a:pt x="116711" y="388716"/>
                  <a:pt x="233423" y="488066"/>
                  <a:pt x="428263" y="439838"/>
                </a:cubicBezTo>
                <a:cubicBezTo>
                  <a:pt x="623104" y="391610"/>
                  <a:pt x="896073" y="195805"/>
                  <a:pt x="1169043" y="0"/>
                </a:cubicBezTo>
              </a:path>
            </a:pathLst>
          </a:custGeom>
          <a:noFill/>
          <a:ln w="57150">
            <a:solidFill>
              <a:srgbClr val="33CC33"/>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46" name="Connecteur droit avec flèche 145"/>
          <p:cNvCxnSpPr/>
          <p:nvPr/>
        </p:nvCxnSpPr>
        <p:spPr>
          <a:xfrm>
            <a:off x="5974985" y="2104064"/>
            <a:ext cx="1280387" cy="290513"/>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47" name="Connecteur droit avec flèche 146"/>
          <p:cNvCxnSpPr/>
          <p:nvPr/>
        </p:nvCxnSpPr>
        <p:spPr>
          <a:xfrm>
            <a:off x="5814221" y="2164443"/>
            <a:ext cx="1441151" cy="1260971"/>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48" name="Rectangle à coins arrondis 147"/>
          <p:cNvSpPr/>
          <p:nvPr/>
        </p:nvSpPr>
        <p:spPr>
          <a:xfrm>
            <a:off x="4842113" y="1435446"/>
            <a:ext cx="1944216" cy="728997"/>
          </a:xfrm>
          <a:prstGeom prst="roundRect">
            <a:avLst/>
          </a:prstGeom>
          <a:solidFill>
            <a:schemeClr val="accent3">
              <a:lumMod val="50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 (balais)</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49" name="Connecteur droit avec flèche 148"/>
          <p:cNvCxnSpPr/>
          <p:nvPr/>
        </p:nvCxnSpPr>
        <p:spPr>
          <a:xfrm flipH="1">
            <a:off x="7652588" y="1965375"/>
            <a:ext cx="663828" cy="792980"/>
          </a:xfrm>
          <a:prstGeom prst="straightConnector1">
            <a:avLst/>
          </a:prstGeom>
          <a:ln w="76200">
            <a:solidFill>
              <a:schemeClr val="bg2">
                <a:lumMod val="2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50" name="Rectangle à coins arrondis 149"/>
          <p:cNvSpPr/>
          <p:nvPr/>
        </p:nvSpPr>
        <p:spPr>
          <a:xfrm>
            <a:off x="7164288" y="1352396"/>
            <a:ext cx="1944216" cy="728997"/>
          </a:xfrm>
          <a:prstGeom prst="roundRect">
            <a:avLst/>
          </a:prstGeom>
          <a:solidFill>
            <a:srgbClr val="7F7649"/>
          </a:solidFill>
          <a:ln>
            <a:noFill/>
          </a:ln>
          <a:effectLst>
            <a:glow rad="2032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57" name="Connecteur droit avec flèche 156"/>
          <p:cNvCxnSpPr/>
          <p:nvPr/>
        </p:nvCxnSpPr>
        <p:spPr>
          <a:xfrm flipH="1">
            <a:off x="827584" y="1955003"/>
            <a:ext cx="756084" cy="75522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60" name="Connecteur droit avec flèche 159"/>
          <p:cNvCxnSpPr/>
          <p:nvPr/>
        </p:nvCxnSpPr>
        <p:spPr>
          <a:xfrm>
            <a:off x="1736068" y="1799944"/>
            <a:ext cx="675692" cy="88716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68" name="Connecteur droit avec flèche 167"/>
          <p:cNvCxnSpPr/>
          <p:nvPr/>
        </p:nvCxnSpPr>
        <p:spPr>
          <a:xfrm>
            <a:off x="2513673" y="1849494"/>
            <a:ext cx="1626279" cy="39982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58" name="Rectangle à coins arrondis 157"/>
          <p:cNvSpPr/>
          <p:nvPr/>
        </p:nvSpPr>
        <p:spPr>
          <a:xfrm>
            <a:off x="583899" y="1215634"/>
            <a:ext cx="1999539" cy="749741"/>
          </a:xfrm>
          <a:prstGeom prst="roundRect">
            <a:avLst/>
          </a:prstGeom>
          <a:solidFill>
            <a:schemeClr val="accent2">
              <a:lumMod val="75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Conducteurs</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3781728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80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6">
                                            <p:bg/>
                                          </p:spTgt>
                                        </p:tgtEl>
                                        <p:attrNameLst>
                                          <p:attrName>style.visibility</p:attrName>
                                        </p:attrNameLst>
                                      </p:cBhvr>
                                      <p:to>
                                        <p:strVal val="visible"/>
                                      </p:to>
                                    </p:set>
                                    <p:animEffect transition="in" filter="fade">
                                      <p:cBhvr>
                                        <p:cTn id="11" dur="500"/>
                                        <p:tgtEl>
                                          <p:spTgt spid="6">
                                            <p:bg/>
                                          </p:spTgt>
                                        </p:tgtEl>
                                      </p:cBhvr>
                                    </p:animEffect>
                                  </p:childTnLst>
                                </p:cTn>
                              </p:par>
                            </p:childTnLst>
                          </p:cTn>
                        </p:par>
                        <p:par>
                          <p:cTn id="12" fill="hold">
                            <p:stCondLst>
                              <p:cond delay="130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6">
                                            <p:txEl>
                                              <p:pRg st="0" end="0"/>
                                            </p:txEl>
                                          </p:spTgt>
                                        </p:tgtEl>
                                        <p:attrNameLst>
                                          <p:attrName>style.visibility</p:attrName>
                                        </p:attrNameLst>
                                      </p:cBhvr>
                                      <p:to>
                                        <p:strVal val="visible"/>
                                      </p:to>
                                    </p:set>
                                    <p:animEffect transition="in" filter="fade">
                                      <p:cBhvr>
                                        <p:cTn id="15" dur="500"/>
                                        <p:tgtEl>
                                          <p:spTgt spid="6">
                                            <p:txEl>
                                              <p:pRg st="0" end="0"/>
                                            </p:txEl>
                                          </p:spTgt>
                                        </p:tgtEl>
                                      </p:cBhvr>
                                    </p:animEffect>
                                  </p:childTnLst>
                                </p:cTn>
                              </p:par>
                            </p:childTnLst>
                          </p:cTn>
                        </p:par>
                        <p:par>
                          <p:cTn id="16" fill="hold">
                            <p:stCondLst>
                              <p:cond delay="5300"/>
                            </p:stCondLst>
                            <p:childTnLst>
                              <p:par>
                                <p:cTn id="17" presetID="22" presetClass="entr" presetSubtype="8" fill="hold" nodeType="afterEffect">
                                  <p:stCondLst>
                                    <p:cond delay="1000"/>
                                  </p:stCondLst>
                                  <p:childTnLst>
                                    <p:set>
                                      <p:cBhvr>
                                        <p:cTn id="18" dur="1" fill="hold">
                                          <p:stCondLst>
                                            <p:cond delay="0"/>
                                          </p:stCondLst>
                                        </p:cTn>
                                        <p:tgtEl>
                                          <p:spTgt spid="65"/>
                                        </p:tgtEl>
                                        <p:attrNameLst>
                                          <p:attrName>style.visibility</p:attrName>
                                        </p:attrNameLst>
                                      </p:cBhvr>
                                      <p:to>
                                        <p:strVal val="visible"/>
                                      </p:to>
                                    </p:set>
                                    <p:animEffect transition="in" filter="wipe(left)">
                                      <p:cBhvr>
                                        <p:cTn id="19" dur="500"/>
                                        <p:tgtEl>
                                          <p:spTgt spid="65"/>
                                        </p:tgtEl>
                                      </p:cBhvr>
                                    </p:animEffect>
                                  </p:childTnLst>
                                </p:cTn>
                              </p:par>
                            </p:childTnLst>
                          </p:cTn>
                        </p:par>
                        <p:par>
                          <p:cTn id="20" fill="hold">
                            <p:stCondLst>
                              <p:cond delay="6800"/>
                            </p:stCondLst>
                            <p:childTnLst>
                              <p:par>
                                <p:cTn id="21" presetID="10" presetClass="entr" presetSubtype="0" fill="hold" grpId="0" nodeType="afterEffect">
                                  <p:stCondLst>
                                    <p:cond delay="0"/>
                                  </p:stCondLst>
                                  <p:childTnLst>
                                    <p:set>
                                      <p:cBhvr>
                                        <p:cTn id="22" dur="1" fill="hold">
                                          <p:stCondLst>
                                            <p:cond delay="0"/>
                                          </p:stCondLst>
                                        </p:cTn>
                                        <p:tgtEl>
                                          <p:spTgt spid="158"/>
                                        </p:tgtEl>
                                        <p:attrNameLst>
                                          <p:attrName>style.visibility</p:attrName>
                                        </p:attrNameLst>
                                      </p:cBhvr>
                                      <p:to>
                                        <p:strVal val="visible"/>
                                      </p:to>
                                    </p:set>
                                    <p:animEffect transition="in" filter="fade">
                                      <p:cBhvr>
                                        <p:cTn id="23" dur="500"/>
                                        <p:tgtEl>
                                          <p:spTgt spid="158"/>
                                        </p:tgtEl>
                                      </p:cBhvr>
                                    </p:animEffect>
                                  </p:childTnLst>
                                </p:cTn>
                              </p:par>
                            </p:childTnLst>
                          </p:cTn>
                        </p:par>
                        <p:par>
                          <p:cTn id="24" fill="hold">
                            <p:stCondLst>
                              <p:cond delay="7300"/>
                            </p:stCondLst>
                            <p:childTnLst>
                              <p:par>
                                <p:cTn id="25" presetID="22" presetClass="entr" presetSubtype="1" fill="hold" nodeType="afterEffect">
                                  <p:stCondLst>
                                    <p:cond delay="0"/>
                                  </p:stCondLst>
                                  <p:childTnLst>
                                    <p:set>
                                      <p:cBhvr>
                                        <p:cTn id="26" dur="1" fill="hold">
                                          <p:stCondLst>
                                            <p:cond delay="0"/>
                                          </p:stCondLst>
                                        </p:cTn>
                                        <p:tgtEl>
                                          <p:spTgt spid="157"/>
                                        </p:tgtEl>
                                        <p:attrNameLst>
                                          <p:attrName>style.visibility</p:attrName>
                                        </p:attrNameLst>
                                      </p:cBhvr>
                                      <p:to>
                                        <p:strVal val="visible"/>
                                      </p:to>
                                    </p:set>
                                    <p:animEffect transition="in" filter="wipe(up)">
                                      <p:cBhvr>
                                        <p:cTn id="27" dur="500"/>
                                        <p:tgtEl>
                                          <p:spTgt spid="157"/>
                                        </p:tgtEl>
                                      </p:cBhvr>
                                    </p:animEffect>
                                  </p:childTnLst>
                                </p:cTn>
                              </p:par>
                            </p:childTnLst>
                          </p:cTn>
                        </p:par>
                        <p:par>
                          <p:cTn id="28" fill="hold">
                            <p:stCondLst>
                              <p:cond delay="7800"/>
                            </p:stCondLst>
                            <p:childTnLst>
                              <p:par>
                                <p:cTn id="29" presetID="22" presetClass="entr" presetSubtype="8" fill="hold" nodeType="after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wipe(left)">
                                      <p:cBhvr>
                                        <p:cTn id="31" dur="500"/>
                                        <p:tgtEl>
                                          <p:spTgt spid="18"/>
                                        </p:tgtEl>
                                      </p:cBhvr>
                                    </p:animEffect>
                                  </p:childTnLst>
                                </p:cTn>
                              </p:par>
                            </p:childTnLst>
                          </p:cTn>
                        </p:par>
                        <p:par>
                          <p:cTn id="32" fill="hold">
                            <p:stCondLst>
                              <p:cond delay="8300"/>
                            </p:stCondLst>
                            <p:childTnLst>
                              <p:par>
                                <p:cTn id="33" presetID="22" presetClass="entr" presetSubtype="1" fill="hold" nodeType="afterEffect">
                                  <p:stCondLst>
                                    <p:cond delay="0"/>
                                  </p:stCondLst>
                                  <p:childTnLst>
                                    <p:set>
                                      <p:cBhvr>
                                        <p:cTn id="34" dur="1" fill="hold">
                                          <p:stCondLst>
                                            <p:cond delay="0"/>
                                          </p:stCondLst>
                                        </p:cTn>
                                        <p:tgtEl>
                                          <p:spTgt spid="160"/>
                                        </p:tgtEl>
                                        <p:attrNameLst>
                                          <p:attrName>style.visibility</p:attrName>
                                        </p:attrNameLst>
                                      </p:cBhvr>
                                      <p:to>
                                        <p:strVal val="visible"/>
                                      </p:to>
                                    </p:set>
                                    <p:animEffect transition="in" filter="wipe(up)">
                                      <p:cBhvr>
                                        <p:cTn id="35" dur="500"/>
                                        <p:tgtEl>
                                          <p:spTgt spid="160"/>
                                        </p:tgtEl>
                                      </p:cBhvr>
                                    </p:animEffect>
                                  </p:childTnLst>
                                </p:cTn>
                              </p:par>
                            </p:childTnLst>
                          </p:cTn>
                        </p:par>
                        <p:par>
                          <p:cTn id="36" fill="hold">
                            <p:stCondLst>
                              <p:cond delay="8800"/>
                            </p:stCondLst>
                            <p:childTnLst>
                              <p:par>
                                <p:cTn id="37" presetID="22" presetClass="entr" presetSubtype="8" fill="hold" nodeType="afterEffect">
                                  <p:stCondLst>
                                    <p:cond delay="0"/>
                                  </p:stCondLst>
                                  <p:childTnLst>
                                    <p:set>
                                      <p:cBhvr>
                                        <p:cTn id="38" dur="1" fill="hold">
                                          <p:stCondLst>
                                            <p:cond delay="0"/>
                                          </p:stCondLst>
                                        </p:cTn>
                                        <p:tgtEl>
                                          <p:spTgt spid="166"/>
                                        </p:tgtEl>
                                        <p:attrNameLst>
                                          <p:attrName>style.visibility</p:attrName>
                                        </p:attrNameLst>
                                      </p:cBhvr>
                                      <p:to>
                                        <p:strVal val="visible"/>
                                      </p:to>
                                    </p:set>
                                    <p:animEffect transition="in" filter="wipe(left)">
                                      <p:cBhvr>
                                        <p:cTn id="39" dur="500"/>
                                        <p:tgtEl>
                                          <p:spTgt spid="166"/>
                                        </p:tgtEl>
                                      </p:cBhvr>
                                    </p:animEffect>
                                  </p:childTnLst>
                                </p:cTn>
                              </p:par>
                            </p:childTnLst>
                          </p:cTn>
                        </p:par>
                        <p:par>
                          <p:cTn id="40" fill="hold">
                            <p:stCondLst>
                              <p:cond delay="9300"/>
                            </p:stCondLst>
                            <p:childTnLst>
                              <p:par>
                                <p:cTn id="41" presetID="22" presetClass="entr" presetSubtype="8" fill="hold" nodeType="afterEffect">
                                  <p:stCondLst>
                                    <p:cond delay="250"/>
                                  </p:stCondLst>
                                  <p:childTnLst>
                                    <p:set>
                                      <p:cBhvr>
                                        <p:cTn id="42" dur="1" fill="hold">
                                          <p:stCondLst>
                                            <p:cond delay="0"/>
                                          </p:stCondLst>
                                        </p:cTn>
                                        <p:tgtEl>
                                          <p:spTgt spid="168"/>
                                        </p:tgtEl>
                                        <p:attrNameLst>
                                          <p:attrName>style.visibility</p:attrName>
                                        </p:attrNameLst>
                                      </p:cBhvr>
                                      <p:to>
                                        <p:strVal val="visible"/>
                                      </p:to>
                                    </p:set>
                                    <p:animEffect transition="in" filter="wipe(left)">
                                      <p:cBhvr>
                                        <p:cTn id="43" dur="500"/>
                                        <p:tgtEl>
                                          <p:spTgt spid="168"/>
                                        </p:tgtEl>
                                      </p:cBhvr>
                                    </p:animEffect>
                                  </p:childTnLst>
                                </p:cTn>
                              </p:par>
                            </p:childTnLst>
                          </p:cTn>
                        </p:par>
                        <p:par>
                          <p:cTn id="44" fill="hold">
                            <p:stCondLst>
                              <p:cond delay="10050"/>
                            </p:stCondLst>
                            <p:childTnLst>
                              <p:par>
                                <p:cTn id="45" presetID="10" presetClass="entr" presetSubtype="0" fill="hold" nodeType="afterEffect">
                                  <p:stCondLst>
                                    <p:cond delay="0"/>
                                  </p:stCondLst>
                                  <p:childTnLst>
                                    <p:set>
                                      <p:cBhvr>
                                        <p:cTn id="46" dur="1" fill="hold">
                                          <p:stCondLst>
                                            <p:cond delay="0"/>
                                          </p:stCondLst>
                                        </p:cTn>
                                        <p:tgtEl>
                                          <p:spTgt spid="1334"/>
                                        </p:tgtEl>
                                        <p:attrNameLst>
                                          <p:attrName>style.visibility</p:attrName>
                                        </p:attrNameLst>
                                      </p:cBhvr>
                                      <p:to>
                                        <p:strVal val="visible"/>
                                      </p:to>
                                    </p:set>
                                    <p:animEffect transition="in" filter="fade">
                                      <p:cBhvr>
                                        <p:cTn id="47" dur="50"/>
                                        <p:tgtEl>
                                          <p:spTgt spid="1334"/>
                                        </p:tgtEl>
                                      </p:cBhvr>
                                    </p:animEffect>
                                  </p:childTnLst>
                                </p:cTn>
                              </p:par>
                            </p:childTnLst>
                          </p:cTn>
                        </p:par>
                        <p:par>
                          <p:cTn id="48" fill="hold">
                            <p:stCondLst>
                              <p:cond delay="10100"/>
                            </p:stCondLst>
                            <p:childTnLst>
                              <p:par>
                                <p:cTn id="49" presetID="10" presetClass="entr" presetSubtype="0" fill="hold" nodeType="afterEffect">
                                  <p:stCondLst>
                                    <p:cond delay="0"/>
                                  </p:stCondLst>
                                  <p:childTnLst>
                                    <p:set>
                                      <p:cBhvr>
                                        <p:cTn id="50" dur="1" fill="hold">
                                          <p:stCondLst>
                                            <p:cond delay="0"/>
                                          </p:stCondLst>
                                        </p:cTn>
                                        <p:tgtEl>
                                          <p:spTgt spid="1328"/>
                                        </p:tgtEl>
                                        <p:attrNameLst>
                                          <p:attrName>style.visibility</p:attrName>
                                        </p:attrNameLst>
                                      </p:cBhvr>
                                      <p:to>
                                        <p:strVal val="visible"/>
                                      </p:to>
                                    </p:set>
                                    <p:animEffect transition="in" filter="fade">
                                      <p:cBhvr>
                                        <p:cTn id="51" dur="50"/>
                                        <p:tgtEl>
                                          <p:spTgt spid="1328"/>
                                        </p:tgtEl>
                                      </p:cBhvr>
                                    </p:animEffect>
                                  </p:childTnLst>
                                </p:cTn>
                              </p:par>
                            </p:childTnLst>
                          </p:cTn>
                        </p:par>
                        <p:par>
                          <p:cTn id="52" fill="hold">
                            <p:stCondLst>
                              <p:cond delay="10150"/>
                            </p:stCondLst>
                            <p:childTnLst>
                              <p:par>
                                <p:cTn id="53" presetID="10" presetClass="entr" presetSubtype="0" fill="hold" nodeType="afterEffect">
                                  <p:stCondLst>
                                    <p:cond delay="0"/>
                                  </p:stCondLst>
                                  <p:childTnLst>
                                    <p:set>
                                      <p:cBhvr>
                                        <p:cTn id="54" dur="1" fill="hold">
                                          <p:stCondLst>
                                            <p:cond delay="0"/>
                                          </p:stCondLst>
                                        </p:cTn>
                                        <p:tgtEl>
                                          <p:spTgt spid="1322"/>
                                        </p:tgtEl>
                                        <p:attrNameLst>
                                          <p:attrName>style.visibility</p:attrName>
                                        </p:attrNameLst>
                                      </p:cBhvr>
                                      <p:to>
                                        <p:strVal val="visible"/>
                                      </p:to>
                                    </p:set>
                                    <p:animEffect transition="in" filter="fade">
                                      <p:cBhvr>
                                        <p:cTn id="55" dur="50"/>
                                        <p:tgtEl>
                                          <p:spTgt spid="1322"/>
                                        </p:tgtEl>
                                      </p:cBhvr>
                                    </p:animEffect>
                                  </p:childTnLst>
                                </p:cTn>
                              </p:par>
                            </p:childTnLst>
                          </p:cTn>
                        </p:par>
                        <p:par>
                          <p:cTn id="56" fill="hold">
                            <p:stCondLst>
                              <p:cond delay="10200"/>
                            </p:stCondLst>
                            <p:childTnLst>
                              <p:par>
                                <p:cTn id="57" presetID="10" presetClass="entr" presetSubtype="0" fill="hold" nodeType="afterEffect">
                                  <p:stCondLst>
                                    <p:cond delay="0"/>
                                  </p:stCondLst>
                                  <p:childTnLst>
                                    <p:set>
                                      <p:cBhvr>
                                        <p:cTn id="58" dur="1" fill="hold">
                                          <p:stCondLst>
                                            <p:cond delay="0"/>
                                          </p:stCondLst>
                                        </p:cTn>
                                        <p:tgtEl>
                                          <p:spTgt spid="1316"/>
                                        </p:tgtEl>
                                        <p:attrNameLst>
                                          <p:attrName>style.visibility</p:attrName>
                                        </p:attrNameLst>
                                      </p:cBhvr>
                                      <p:to>
                                        <p:strVal val="visible"/>
                                      </p:to>
                                    </p:set>
                                    <p:animEffect transition="in" filter="fade">
                                      <p:cBhvr>
                                        <p:cTn id="59" dur="50"/>
                                        <p:tgtEl>
                                          <p:spTgt spid="1316"/>
                                        </p:tgtEl>
                                      </p:cBhvr>
                                    </p:animEffect>
                                  </p:childTnLst>
                                </p:cTn>
                              </p:par>
                            </p:childTnLst>
                          </p:cTn>
                        </p:par>
                        <p:par>
                          <p:cTn id="60" fill="hold">
                            <p:stCondLst>
                              <p:cond delay="10250"/>
                            </p:stCondLst>
                            <p:childTnLst>
                              <p:par>
                                <p:cTn id="61" presetID="10" presetClass="entr" presetSubtype="0" fill="hold" nodeType="afterEffect">
                                  <p:stCondLst>
                                    <p:cond delay="0"/>
                                  </p:stCondLst>
                                  <p:childTnLst>
                                    <p:set>
                                      <p:cBhvr>
                                        <p:cTn id="62" dur="1" fill="hold">
                                          <p:stCondLst>
                                            <p:cond delay="0"/>
                                          </p:stCondLst>
                                        </p:cTn>
                                        <p:tgtEl>
                                          <p:spTgt spid="1310"/>
                                        </p:tgtEl>
                                        <p:attrNameLst>
                                          <p:attrName>style.visibility</p:attrName>
                                        </p:attrNameLst>
                                      </p:cBhvr>
                                      <p:to>
                                        <p:strVal val="visible"/>
                                      </p:to>
                                    </p:set>
                                    <p:animEffect transition="in" filter="fade">
                                      <p:cBhvr>
                                        <p:cTn id="63" dur="50"/>
                                        <p:tgtEl>
                                          <p:spTgt spid="1310"/>
                                        </p:tgtEl>
                                      </p:cBhvr>
                                    </p:animEffect>
                                  </p:childTnLst>
                                </p:cTn>
                              </p:par>
                            </p:childTnLst>
                          </p:cTn>
                        </p:par>
                        <p:par>
                          <p:cTn id="64" fill="hold">
                            <p:stCondLst>
                              <p:cond delay="10300"/>
                            </p:stCondLst>
                            <p:childTnLst>
                              <p:par>
                                <p:cTn id="65" presetID="10" presetClass="entr" presetSubtype="0" fill="hold" nodeType="afterEffect">
                                  <p:stCondLst>
                                    <p:cond delay="0"/>
                                  </p:stCondLst>
                                  <p:childTnLst>
                                    <p:set>
                                      <p:cBhvr>
                                        <p:cTn id="66" dur="1" fill="hold">
                                          <p:stCondLst>
                                            <p:cond delay="0"/>
                                          </p:stCondLst>
                                        </p:cTn>
                                        <p:tgtEl>
                                          <p:spTgt spid="1304"/>
                                        </p:tgtEl>
                                        <p:attrNameLst>
                                          <p:attrName>style.visibility</p:attrName>
                                        </p:attrNameLst>
                                      </p:cBhvr>
                                      <p:to>
                                        <p:strVal val="visible"/>
                                      </p:to>
                                    </p:set>
                                    <p:animEffect transition="in" filter="fade">
                                      <p:cBhvr>
                                        <p:cTn id="67" dur="50"/>
                                        <p:tgtEl>
                                          <p:spTgt spid="1304"/>
                                        </p:tgtEl>
                                      </p:cBhvr>
                                    </p:animEffect>
                                  </p:childTnLst>
                                </p:cTn>
                              </p:par>
                            </p:childTnLst>
                          </p:cTn>
                        </p:par>
                        <p:par>
                          <p:cTn id="68" fill="hold">
                            <p:stCondLst>
                              <p:cond delay="10350"/>
                            </p:stCondLst>
                            <p:childTnLst>
                              <p:par>
                                <p:cTn id="69" presetID="10" presetClass="entr" presetSubtype="0" fill="hold" nodeType="afterEffect">
                                  <p:stCondLst>
                                    <p:cond delay="0"/>
                                  </p:stCondLst>
                                  <p:childTnLst>
                                    <p:set>
                                      <p:cBhvr>
                                        <p:cTn id="70" dur="1" fill="hold">
                                          <p:stCondLst>
                                            <p:cond delay="0"/>
                                          </p:stCondLst>
                                        </p:cTn>
                                        <p:tgtEl>
                                          <p:spTgt spid="1262"/>
                                        </p:tgtEl>
                                        <p:attrNameLst>
                                          <p:attrName>style.visibility</p:attrName>
                                        </p:attrNameLst>
                                      </p:cBhvr>
                                      <p:to>
                                        <p:strVal val="visible"/>
                                      </p:to>
                                    </p:set>
                                    <p:animEffect transition="in" filter="fade">
                                      <p:cBhvr>
                                        <p:cTn id="71" dur="50"/>
                                        <p:tgtEl>
                                          <p:spTgt spid="1262"/>
                                        </p:tgtEl>
                                      </p:cBhvr>
                                    </p:animEffect>
                                  </p:childTnLst>
                                </p:cTn>
                              </p:par>
                            </p:childTnLst>
                          </p:cTn>
                        </p:par>
                        <p:par>
                          <p:cTn id="72" fill="hold">
                            <p:stCondLst>
                              <p:cond delay="10400"/>
                            </p:stCondLst>
                            <p:childTnLst>
                              <p:par>
                                <p:cTn id="73" presetID="10" presetClass="entr" presetSubtype="0" fill="hold" nodeType="afterEffect">
                                  <p:stCondLst>
                                    <p:cond delay="0"/>
                                  </p:stCondLst>
                                  <p:childTnLst>
                                    <p:set>
                                      <p:cBhvr>
                                        <p:cTn id="74" dur="1" fill="hold">
                                          <p:stCondLst>
                                            <p:cond delay="0"/>
                                          </p:stCondLst>
                                        </p:cTn>
                                        <p:tgtEl>
                                          <p:spTgt spid="1298"/>
                                        </p:tgtEl>
                                        <p:attrNameLst>
                                          <p:attrName>style.visibility</p:attrName>
                                        </p:attrNameLst>
                                      </p:cBhvr>
                                      <p:to>
                                        <p:strVal val="visible"/>
                                      </p:to>
                                    </p:set>
                                    <p:animEffect transition="in" filter="fade">
                                      <p:cBhvr>
                                        <p:cTn id="75" dur="50"/>
                                        <p:tgtEl>
                                          <p:spTgt spid="1298"/>
                                        </p:tgtEl>
                                      </p:cBhvr>
                                    </p:animEffect>
                                  </p:childTnLst>
                                </p:cTn>
                              </p:par>
                            </p:childTnLst>
                          </p:cTn>
                        </p:par>
                        <p:par>
                          <p:cTn id="76" fill="hold">
                            <p:stCondLst>
                              <p:cond delay="10450"/>
                            </p:stCondLst>
                            <p:childTnLst>
                              <p:par>
                                <p:cTn id="77" presetID="10" presetClass="entr" presetSubtype="0" fill="hold" nodeType="afterEffect">
                                  <p:stCondLst>
                                    <p:cond delay="0"/>
                                  </p:stCondLst>
                                  <p:childTnLst>
                                    <p:set>
                                      <p:cBhvr>
                                        <p:cTn id="78" dur="1" fill="hold">
                                          <p:stCondLst>
                                            <p:cond delay="0"/>
                                          </p:stCondLst>
                                        </p:cTn>
                                        <p:tgtEl>
                                          <p:spTgt spid="1364"/>
                                        </p:tgtEl>
                                        <p:attrNameLst>
                                          <p:attrName>style.visibility</p:attrName>
                                        </p:attrNameLst>
                                      </p:cBhvr>
                                      <p:to>
                                        <p:strVal val="visible"/>
                                      </p:to>
                                    </p:set>
                                    <p:animEffect transition="in" filter="fade">
                                      <p:cBhvr>
                                        <p:cTn id="79" dur="50"/>
                                        <p:tgtEl>
                                          <p:spTgt spid="1364"/>
                                        </p:tgtEl>
                                      </p:cBhvr>
                                    </p:animEffect>
                                  </p:childTnLst>
                                </p:cTn>
                              </p:par>
                            </p:childTnLst>
                          </p:cTn>
                        </p:par>
                        <p:par>
                          <p:cTn id="80" fill="hold">
                            <p:stCondLst>
                              <p:cond delay="10500"/>
                            </p:stCondLst>
                            <p:childTnLst>
                              <p:par>
                                <p:cTn id="81" presetID="10" presetClass="entr" presetSubtype="0" fill="hold" nodeType="afterEffect">
                                  <p:stCondLst>
                                    <p:cond delay="0"/>
                                  </p:stCondLst>
                                  <p:childTnLst>
                                    <p:set>
                                      <p:cBhvr>
                                        <p:cTn id="82" dur="1" fill="hold">
                                          <p:stCondLst>
                                            <p:cond delay="0"/>
                                          </p:stCondLst>
                                        </p:cTn>
                                        <p:tgtEl>
                                          <p:spTgt spid="1292"/>
                                        </p:tgtEl>
                                        <p:attrNameLst>
                                          <p:attrName>style.visibility</p:attrName>
                                        </p:attrNameLst>
                                      </p:cBhvr>
                                      <p:to>
                                        <p:strVal val="visible"/>
                                      </p:to>
                                    </p:set>
                                    <p:animEffect transition="in" filter="fade">
                                      <p:cBhvr>
                                        <p:cTn id="83" dur="50"/>
                                        <p:tgtEl>
                                          <p:spTgt spid="1292"/>
                                        </p:tgtEl>
                                      </p:cBhvr>
                                    </p:animEffect>
                                  </p:childTnLst>
                                </p:cTn>
                              </p:par>
                            </p:childTnLst>
                          </p:cTn>
                        </p:par>
                        <p:par>
                          <p:cTn id="84" fill="hold">
                            <p:stCondLst>
                              <p:cond delay="10550"/>
                            </p:stCondLst>
                            <p:childTnLst>
                              <p:par>
                                <p:cTn id="85" presetID="10" presetClass="entr" presetSubtype="0" fill="hold" nodeType="afterEffect">
                                  <p:stCondLst>
                                    <p:cond delay="0"/>
                                  </p:stCondLst>
                                  <p:childTnLst>
                                    <p:set>
                                      <p:cBhvr>
                                        <p:cTn id="86" dur="1" fill="hold">
                                          <p:stCondLst>
                                            <p:cond delay="0"/>
                                          </p:stCondLst>
                                        </p:cTn>
                                        <p:tgtEl>
                                          <p:spTgt spid="1358"/>
                                        </p:tgtEl>
                                        <p:attrNameLst>
                                          <p:attrName>style.visibility</p:attrName>
                                        </p:attrNameLst>
                                      </p:cBhvr>
                                      <p:to>
                                        <p:strVal val="visible"/>
                                      </p:to>
                                    </p:set>
                                    <p:animEffect transition="in" filter="fade">
                                      <p:cBhvr>
                                        <p:cTn id="87" dur="50"/>
                                        <p:tgtEl>
                                          <p:spTgt spid="1358"/>
                                        </p:tgtEl>
                                      </p:cBhvr>
                                    </p:animEffect>
                                  </p:childTnLst>
                                </p:cTn>
                              </p:par>
                            </p:childTnLst>
                          </p:cTn>
                        </p:par>
                        <p:par>
                          <p:cTn id="88" fill="hold">
                            <p:stCondLst>
                              <p:cond delay="10600"/>
                            </p:stCondLst>
                            <p:childTnLst>
                              <p:par>
                                <p:cTn id="89" presetID="10" presetClass="entr" presetSubtype="0" fill="hold" nodeType="afterEffect">
                                  <p:stCondLst>
                                    <p:cond delay="0"/>
                                  </p:stCondLst>
                                  <p:childTnLst>
                                    <p:set>
                                      <p:cBhvr>
                                        <p:cTn id="90" dur="1" fill="hold">
                                          <p:stCondLst>
                                            <p:cond delay="0"/>
                                          </p:stCondLst>
                                        </p:cTn>
                                        <p:tgtEl>
                                          <p:spTgt spid="1286"/>
                                        </p:tgtEl>
                                        <p:attrNameLst>
                                          <p:attrName>style.visibility</p:attrName>
                                        </p:attrNameLst>
                                      </p:cBhvr>
                                      <p:to>
                                        <p:strVal val="visible"/>
                                      </p:to>
                                    </p:set>
                                    <p:animEffect transition="in" filter="fade">
                                      <p:cBhvr>
                                        <p:cTn id="91" dur="50"/>
                                        <p:tgtEl>
                                          <p:spTgt spid="1286"/>
                                        </p:tgtEl>
                                      </p:cBhvr>
                                    </p:animEffect>
                                  </p:childTnLst>
                                </p:cTn>
                              </p:par>
                            </p:childTnLst>
                          </p:cTn>
                        </p:par>
                        <p:par>
                          <p:cTn id="92" fill="hold">
                            <p:stCondLst>
                              <p:cond delay="10650"/>
                            </p:stCondLst>
                            <p:childTnLst>
                              <p:par>
                                <p:cTn id="93" presetID="10" presetClass="entr" presetSubtype="0" fill="hold" nodeType="afterEffect">
                                  <p:stCondLst>
                                    <p:cond delay="0"/>
                                  </p:stCondLst>
                                  <p:childTnLst>
                                    <p:set>
                                      <p:cBhvr>
                                        <p:cTn id="94" dur="1" fill="hold">
                                          <p:stCondLst>
                                            <p:cond delay="0"/>
                                          </p:stCondLst>
                                        </p:cTn>
                                        <p:tgtEl>
                                          <p:spTgt spid="1352"/>
                                        </p:tgtEl>
                                        <p:attrNameLst>
                                          <p:attrName>style.visibility</p:attrName>
                                        </p:attrNameLst>
                                      </p:cBhvr>
                                      <p:to>
                                        <p:strVal val="visible"/>
                                      </p:to>
                                    </p:set>
                                    <p:animEffect transition="in" filter="fade">
                                      <p:cBhvr>
                                        <p:cTn id="95" dur="50"/>
                                        <p:tgtEl>
                                          <p:spTgt spid="1352"/>
                                        </p:tgtEl>
                                      </p:cBhvr>
                                    </p:animEffect>
                                  </p:childTnLst>
                                </p:cTn>
                              </p:par>
                            </p:childTnLst>
                          </p:cTn>
                        </p:par>
                        <p:par>
                          <p:cTn id="96" fill="hold">
                            <p:stCondLst>
                              <p:cond delay="10700"/>
                            </p:stCondLst>
                            <p:childTnLst>
                              <p:par>
                                <p:cTn id="97" presetID="10" presetClass="entr" presetSubtype="0" fill="hold" nodeType="afterEffect">
                                  <p:stCondLst>
                                    <p:cond delay="0"/>
                                  </p:stCondLst>
                                  <p:childTnLst>
                                    <p:set>
                                      <p:cBhvr>
                                        <p:cTn id="98" dur="1" fill="hold">
                                          <p:stCondLst>
                                            <p:cond delay="0"/>
                                          </p:stCondLst>
                                        </p:cTn>
                                        <p:tgtEl>
                                          <p:spTgt spid="1268"/>
                                        </p:tgtEl>
                                        <p:attrNameLst>
                                          <p:attrName>style.visibility</p:attrName>
                                        </p:attrNameLst>
                                      </p:cBhvr>
                                      <p:to>
                                        <p:strVal val="visible"/>
                                      </p:to>
                                    </p:set>
                                    <p:animEffect transition="in" filter="fade">
                                      <p:cBhvr>
                                        <p:cTn id="99" dur="50"/>
                                        <p:tgtEl>
                                          <p:spTgt spid="1268"/>
                                        </p:tgtEl>
                                      </p:cBhvr>
                                    </p:animEffect>
                                  </p:childTnLst>
                                </p:cTn>
                              </p:par>
                            </p:childTnLst>
                          </p:cTn>
                        </p:par>
                        <p:par>
                          <p:cTn id="100" fill="hold">
                            <p:stCondLst>
                              <p:cond delay="10750"/>
                            </p:stCondLst>
                            <p:childTnLst>
                              <p:par>
                                <p:cTn id="101" presetID="10" presetClass="entr" presetSubtype="0" fill="hold" nodeType="afterEffect">
                                  <p:stCondLst>
                                    <p:cond delay="0"/>
                                  </p:stCondLst>
                                  <p:childTnLst>
                                    <p:set>
                                      <p:cBhvr>
                                        <p:cTn id="102" dur="1" fill="hold">
                                          <p:stCondLst>
                                            <p:cond delay="0"/>
                                          </p:stCondLst>
                                        </p:cTn>
                                        <p:tgtEl>
                                          <p:spTgt spid="1346"/>
                                        </p:tgtEl>
                                        <p:attrNameLst>
                                          <p:attrName>style.visibility</p:attrName>
                                        </p:attrNameLst>
                                      </p:cBhvr>
                                      <p:to>
                                        <p:strVal val="visible"/>
                                      </p:to>
                                    </p:set>
                                    <p:animEffect transition="in" filter="fade">
                                      <p:cBhvr>
                                        <p:cTn id="103" dur="50"/>
                                        <p:tgtEl>
                                          <p:spTgt spid="1346"/>
                                        </p:tgtEl>
                                      </p:cBhvr>
                                    </p:animEffect>
                                  </p:childTnLst>
                                </p:cTn>
                              </p:par>
                            </p:childTnLst>
                          </p:cTn>
                        </p:par>
                        <p:par>
                          <p:cTn id="104" fill="hold">
                            <p:stCondLst>
                              <p:cond delay="10800"/>
                            </p:stCondLst>
                            <p:childTnLst>
                              <p:par>
                                <p:cTn id="105" presetID="10" presetClass="entr" presetSubtype="0" fill="hold" nodeType="afterEffect">
                                  <p:stCondLst>
                                    <p:cond delay="0"/>
                                  </p:stCondLst>
                                  <p:childTnLst>
                                    <p:set>
                                      <p:cBhvr>
                                        <p:cTn id="106" dur="1" fill="hold">
                                          <p:stCondLst>
                                            <p:cond delay="0"/>
                                          </p:stCondLst>
                                        </p:cTn>
                                        <p:tgtEl>
                                          <p:spTgt spid="1274"/>
                                        </p:tgtEl>
                                        <p:attrNameLst>
                                          <p:attrName>style.visibility</p:attrName>
                                        </p:attrNameLst>
                                      </p:cBhvr>
                                      <p:to>
                                        <p:strVal val="visible"/>
                                      </p:to>
                                    </p:set>
                                    <p:animEffect transition="in" filter="fade">
                                      <p:cBhvr>
                                        <p:cTn id="107" dur="50"/>
                                        <p:tgtEl>
                                          <p:spTgt spid="1274"/>
                                        </p:tgtEl>
                                      </p:cBhvr>
                                    </p:animEffect>
                                  </p:childTnLst>
                                </p:cTn>
                              </p:par>
                            </p:childTnLst>
                          </p:cTn>
                        </p:par>
                        <p:par>
                          <p:cTn id="108" fill="hold">
                            <p:stCondLst>
                              <p:cond delay="10850"/>
                            </p:stCondLst>
                            <p:childTnLst>
                              <p:par>
                                <p:cTn id="109" presetID="10" presetClass="entr" presetSubtype="0" fill="hold" nodeType="afterEffect">
                                  <p:stCondLst>
                                    <p:cond delay="0"/>
                                  </p:stCondLst>
                                  <p:childTnLst>
                                    <p:set>
                                      <p:cBhvr>
                                        <p:cTn id="110" dur="1" fill="hold">
                                          <p:stCondLst>
                                            <p:cond delay="0"/>
                                          </p:stCondLst>
                                        </p:cTn>
                                        <p:tgtEl>
                                          <p:spTgt spid="1340"/>
                                        </p:tgtEl>
                                        <p:attrNameLst>
                                          <p:attrName>style.visibility</p:attrName>
                                        </p:attrNameLst>
                                      </p:cBhvr>
                                      <p:to>
                                        <p:strVal val="visible"/>
                                      </p:to>
                                    </p:set>
                                    <p:animEffect transition="in" filter="fade">
                                      <p:cBhvr>
                                        <p:cTn id="111" dur="50"/>
                                        <p:tgtEl>
                                          <p:spTgt spid="1340"/>
                                        </p:tgtEl>
                                      </p:cBhvr>
                                    </p:animEffect>
                                  </p:childTnLst>
                                </p:cTn>
                              </p:par>
                            </p:childTnLst>
                          </p:cTn>
                        </p:par>
                        <p:par>
                          <p:cTn id="112" fill="hold">
                            <p:stCondLst>
                              <p:cond delay="10900"/>
                            </p:stCondLst>
                            <p:childTnLst>
                              <p:par>
                                <p:cTn id="113" presetID="10" presetClass="entr" presetSubtype="0" fill="hold" nodeType="afterEffect">
                                  <p:stCondLst>
                                    <p:cond delay="0"/>
                                  </p:stCondLst>
                                  <p:childTnLst>
                                    <p:set>
                                      <p:cBhvr>
                                        <p:cTn id="114" dur="1" fill="hold">
                                          <p:stCondLst>
                                            <p:cond delay="0"/>
                                          </p:stCondLst>
                                        </p:cTn>
                                        <p:tgtEl>
                                          <p:spTgt spid="1280"/>
                                        </p:tgtEl>
                                        <p:attrNameLst>
                                          <p:attrName>style.visibility</p:attrName>
                                        </p:attrNameLst>
                                      </p:cBhvr>
                                      <p:to>
                                        <p:strVal val="visible"/>
                                      </p:to>
                                    </p:set>
                                    <p:animEffect transition="in" filter="fade">
                                      <p:cBhvr>
                                        <p:cTn id="115" dur="50"/>
                                        <p:tgtEl>
                                          <p:spTgt spid="1280"/>
                                        </p:tgtEl>
                                      </p:cBhvr>
                                    </p:animEffect>
                                  </p:childTnLst>
                                </p:cTn>
                              </p:par>
                            </p:childTnLst>
                          </p:cTn>
                        </p:par>
                        <p:par>
                          <p:cTn id="116" fill="hold">
                            <p:stCondLst>
                              <p:cond delay="10950"/>
                            </p:stCondLst>
                            <p:childTnLst>
                              <p:par>
                                <p:cTn id="117" presetID="10" presetClass="entr" presetSubtype="0" fill="hold" nodeType="afterEffect">
                                  <p:stCondLst>
                                    <p:cond delay="0"/>
                                  </p:stCondLst>
                                  <p:childTnLst>
                                    <p:set>
                                      <p:cBhvr>
                                        <p:cTn id="118" dur="1" fill="hold">
                                          <p:stCondLst>
                                            <p:cond delay="0"/>
                                          </p:stCondLst>
                                        </p:cTn>
                                        <p:tgtEl>
                                          <p:spTgt spid="32"/>
                                        </p:tgtEl>
                                        <p:attrNameLst>
                                          <p:attrName>style.visibility</p:attrName>
                                        </p:attrNameLst>
                                      </p:cBhvr>
                                      <p:to>
                                        <p:strVal val="visible"/>
                                      </p:to>
                                    </p:set>
                                    <p:animEffect transition="in" filter="fade">
                                      <p:cBhvr>
                                        <p:cTn id="119" dur="500"/>
                                        <p:tgtEl>
                                          <p:spTgt spid="32"/>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iterate type="wd">
                                    <p:tmPct val="10000"/>
                                  </p:iterate>
                                  <p:childTnLst>
                                    <p:set>
                                      <p:cBhvr>
                                        <p:cTn id="123" dur="1" fill="hold">
                                          <p:stCondLst>
                                            <p:cond delay="0"/>
                                          </p:stCondLst>
                                        </p:cTn>
                                        <p:tgtEl>
                                          <p:spTgt spid="6">
                                            <p:txEl>
                                              <p:pRg st="1" end="1"/>
                                            </p:txEl>
                                          </p:spTgt>
                                        </p:tgtEl>
                                        <p:attrNameLst>
                                          <p:attrName>style.visibility</p:attrName>
                                        </p:attrNameLst>
                                      </p:cBhvr>
                                      <p:to>
                                        <p:strVal val="visible"/>
                                      </p:to>
                                    </p:set>
                                    <p:animEffect transition="in" filter="fade">
                                      <p:cBhvr>
                                        <p:cTn id="124" dur="500"/>
                                        <p:tgtEl>
                                          <p:spTgt spid="6">
                                            <p:txEl>
                                              <p:pRg st="1" end="1"/>
                                            </p:txEl>
                                          </p:spTgt>
                                        </p:tgtEl>
                                      </p:cBhvr>
                                    </p:animEffect>
                                  </p:childTnLst>
                                </p:cTn>
                              </p:par>
                            </p:childTnLst>
                          </p:cTn>
                        </p:par>
                        <p:par>
                          <p:cTn id="125" fill="hold">
                            <p:stCondLst>
                              <p:cond delay="1250"/>
                            </p:stCondLst>
                            <p:childTnLst>
                              <p:par>
                                <p:cTn id="126" presetID="53" presetClass="entr" presetSubtype="16" fill="hold" grpId="0" nodeType="afterEffect">
                                  <p:stCondLst>
                                    <p:cond delay="1000"/>
                                  </p:stCondLst>
                                  <p:childTnLst>
                                    <p:set>
                                      <p:cBhvr>
                                        <p:cTn id="127" dur="1" fill="hold">
                                          <p:stCondLst>
                                            <p:cond delay="0"/>
                                          </p:stCondLst>
                                        </p:cTn>
                                        <p:tgtEl>
                                          <p:spTgt spid="3"/>
                                        </p:tgtEl>
                                        <p:attrNameLst>
                                          <p:attrName>style.visibility</p:attrName>
                                        </p:attrNameLst>
                                      </p:cBhvr>
                                      <p:to>
                                        <p:strVal val="visible"/>
                                      </p:to>
                                    </p:set>
                                    <p:anim calcmode="lin" valueType="num">
                                      <p:cBhvr>
                                        <p:cTn id="128" dur="500" fill="hold"/>
                                        <p:tgtEl>
                                          <p:spTgt spid="3"/>
                                        </p:tgtEl>
                                        <p:attrNameLst>
                                          <p:attrName>ppt_w</p:attrName>
                                        </p:attrNameLst>
                                      </p:cBhvr>
                                      <p:tavLst>
                                        <p:tav tm="0">
                                          <p:val>
                                            <p:fltVal val="0"/>
                                          </p:val>
                                        </p:tav>
                                        <p:tav tm="100000">
                                          <p:val>
                                            <p:strVal val="#ppt_w"/>
                                          </p:val>
                                        </p:tav>
                                      </p:tavLst>
                                    </p:anim>
                                    <p:anim calcmode="lin" valueType="num">
                                      <p:cBhvr>
                                        <p:cTn id="129" dur="500" fill="hold"/>
                                        <p:tgtEl>
                                          <p:spTgt spid="3"/>
                                        </p:tgtEl>
                                        <p:attrNameLst>
                                          <p:attrName>ppt_h</p:attrName>
                                        </p:attrNameLst>
                                      </p:cBhvr>
                                      <p:tavLst>
                                        <p:tav tm="0">
                                          <p:val>
                                            <p:fltVal val="0"/>
                                          </p:val>
                                        </p:tav>
                                        <p:tav tm="100000">
                                          <p:val>
                                            <p:strVal val="#ppt_h"/>
                                          </p:val>
                                        </p:tav>
                                      </p:tavLst>
                                    </p:anim>
                                    <p:animEffect transition="in" filter="fade">
                                      <p:cBhvr>
                                        <p:cTn id="130" dur="500"/>
                                        <p:tgtEl>
                                          <p:spTgt spid="3"/>
                                        </p:tgtEl>
                                      </p:cBhvr>
                                    </p:animEffect>
                                  </p:childTnLst>
                                </p:cTn>
                              </p:par>
                            </p:childTnLst>
                          </p:cTn>
                        </p:par>
                        <p:par>
                          <p:cTn id="131" fill="hold">
                            <p:stCondLst>
                              <p:cond delay="2750"/>
                            </p:stCondLst>
                            <p:childTnLst>
                              <p:par>
                                <p:cTn id="132" presetID="22" presetClass="entr" presetSubtype="8" fill="hold" grpId="0" nodeType="afterEffect">
                                  <p:stCondLst>
                                    <p:cond delay="0"/>
                                  </p:stCondLst>
                                  <p:childTnLst>
                                    <p:set>
                                      <p:cBhvr>
                                        <p:cTn id="133" dur="1" fill="hold">
                                          <p:stCondLst>
                                            <p:cond delay="0"/>
                                          </p:stCondLst>
                                        </p:cTn>
                                        <p:tgtEl>
                                          <p:spTgt spid="5"/>
                                        </p:tgtEl>
                                        <p:attrNameLst>
                                          <p:attrName>style.visibility</p:attrName>
                                        </p:attrNameLst>
                                      </p:cBhvr>
                                      <p:to>
                                        <p:strVal val="visible"/>
                                      </p:to>
                                    </p:set>
                                    <p:animEffect transition="in" filter="wipe(left)">
                                      <p:cBhvr>
                                        <p:cTn id="134" dur="500"/>
                                        <p:tgtEl>
                                          <p:spTgt spid="5"/>
                                        </p:tgtEl>
                                      </p:cBhvr>
                                    </p:animEffect>
                                  </p:childTnLst>
                                </p:cTn>
                              </p:par>
                            </p:childTnLst>
                          </p:cTn>
                        </p:par>
                        <p:par>
                          <p:cTn id="135" fill="hold">
                            <p:stCondLst>
                              <p:cond delay="3250"/>
                            </p:stCondLst>
                            <p:childTnLst>
                              <p:par>
                                <p:cTn id="136" presetID="10" presetClass="entr" presetSubtype="0" fill="hold" nodeType="afterEffect">
                                  <p:stCondLst>
                                    <p:cond delay="250"/>
                                  </p:stCondLst>
                                  <p:childTnLst>
                                    <p:set>
                                      <p:cBhvr>
                                        <p:cTn id="137" dur="1" fill="hold">
                                          <p:stCondLst>
                                            <p:cond delay="0"/>
                                          </p:stCondLst>
                                        </p:cTn>
                                        <p:tgtEl>
                                          <p:spTgt spid="54"/>
                                        </p:tgtEl>
                                        <p:attrNameLst>
                                          <p:attrName>style.visibility</p:attrName>
                                        </p:attrNameLst>
                                      </p:cBhvr>
                                      <p:to>
                                        <p:strVal val="visible"/>
                                      </p:to>
                                    </p:set>
                                    <p:animEffect transition="in" filter="fade">
                                      <p:cBhvr>
                                        <p:cTn id="138" dur="500"/>
                                        <p:tgtEl>
                                          <p:spTgt spid="54"/>
                                        </p:tgtEl>
                                      </p:cBhvr>
                                    </p:animEffect>
                                  </p:childTnLst>
                                </p:cTn>
                              </p:par>
                              <p:par>
                                <p:cTn id="139" presetID="42" presetClass="path" presetSubtype="0" repeatCount="10000" fill="hold" nodeType="withEffect">
                                  <p:stCondLst>
                                    <p:cond delay="0"/>
                                  </p:stCondLst>
                                  <p:childTnLst>
                                    <p:animMotion origin="layout" path="M -2.22222E-6 2.24792E-6 L -0.00139 -0.10107 " pathEditMode="relative" rAng="0" ptsTypes="AA">
                                      <p:cBhvr>
                                        <p:cTn id="140" dur="2000" fill="hold"/>
                                        <p:tgtEl>
                                          <p:spTgt spid="54"/>
                                        </p:tgtEl>
                                        <p:attrNameLst>
                                          <p:attrName>ppt_x</p:attrName>
                                          <p:attrName>ppt_y</p:attrName>
                                        </p:attrNameLst>
                                      </p:cBhvr>
                                      <p:rCtr x="-69" y="-5065"/>
                                    </p:animMotion>
                                  </p:childTnLst>
                                </p:cTn>
                              </p:par>
                              <p:par>
                                <p:cTn id="141" presetID="10" presetClass="entr" presetSubtype="0" fill="hold" grpId="0" nodeType="withEffect">
                                  <p:stCondLst>
                                    <p:cond delay="250"/>
                                  </p:stCondLst>
                                  <p:childTnLst>
                                    <p:set>
                                      <p:cBhvr>
                                        <p:cTn id="142" dur="1" fill="hold">
                                          <p:stCondLst>
                                            <p:cond delay="0"/>
                                          </p:stCondLst>
                                        </p:cTn>
                                        <p:tgtEl>
                                          <p:spTgt spid="48"/>
                                        </p:tgtEl>
                                        <p:attrNameLst>
                                          <p:attrName>style.visibility</p:attrName>
                                        </p:attrNameLst>
                                      </p:cBhvr>
                                      <p:to>
                                        <p:strVal val="visible"/>
                                      </p:to>
                                    </p:set>
                                    <p:animEffect transition="in" filter="fade">
                                      <p:cBhvr>
                                        <p:cTn id="143" dur="500"/>
                                        <p:tgtEl>
                                          <p:spTgt spid="48"/>
                                        </p:tgtEl>
                                      </p:cBhvr>
                                    </p:animEffect>
                                  </p:childTnLst>
                                </p:cTn>
                              </p:par>
                              <p:par>
                                <p:cTn id="144" presetID="10" presetClass="entr" presetSubtype="0" fill="hold" grpId="0" nodeType="withEffect">
                                  <p:stCondLst>
                                    <p:cond delay="750"/>
                                  </p:stCondLst>
                                  <p:childTnLst>
                                    <p:set>
                                      <p:cBhvr>
                                        <p:cTn id="145" dur="1" fill="hold">
                                          <p:stCondLst>
                                            <p:cond delay="0"/>
                                          </p:stCondLst>
                                        </p:cTn>
                                        <p:tgtEl>
                                          <p:spTgt spid="55"/>
                                        </p:tgtEl>
                                        <p:attrNameLst>
                                          <p:attrName>style.visibility</p:attrName>
                                        </p:attrNameLst>
                                      </p:cBhvr>
                                      <p:to>
                                        <p:strVal val="visible"/>
                                      </p:to>
                                    </p:set>
                                    <p:animEffect transition="in" filter="fade">
                                      <p:cBhvr>
                                        <p:cTn id="146" dur="500"/>
                                        <p:tgtEl>
                                          <p:spTgt spid="55"/>
                                        </p:tgtEl>
                                      </p:cBhvr>
                                    </p:animEffect>
                                  </p:childTnLst>
                                </p:cTn>
                              </p:par>
                              <p:par>
                                <p:cTn id="147" presetID="10" presetClass="entr" presetSubtype="0" fill="hold" grpId="0" nodeType="withEffect">
                                  <p:stCondLst>
                                    <p:cond delay="1000"/>
                                  </p:stCondLst>
                                  <p:childTnLst>
                                    <p:set>
                                      <p:cBhvr>
                                        <p:cTn id="148" dur="1" fill="hold">
                                          <p:stCondLst>
                                            <p:cond delay="0"/>
                                          </p:stCondLst>
                                        </p:cTn>
                                        <p:tgtEl>
                                          <p:spTgt spid="1582"/>
                                        </p:tgtEl>
                                        <p:attrNameLst>
                                          <p:attrName>style.visibility</p:attrName>
                                        </p:attrNameLst>
                                      </p:cBhvr>
                                      <p:to>
                                        <p:strVal val="visible"/>
                                      </p:to>
                                    </p:set>
                                    <p:animEffect transition="in" filter="fade">
                                      <p:cBhvr>
                                        <p:cTn id="149" dur="500"/>
                                        <p:tgtEl>
                                          <p:spTgt spid="1582"/>
                                        </p:tgtEl>
                                      </p:cBhvr>
                                    </p:animEffect>
                                  </p:childTnLst>
                                </p:cTn>
                              </p:par>
                              <p:par>
                                <p:cTn id="150" presetID="10" presetClass="entr" presetSubtype="0" fill="hold" grpId="0" nodeType="withEffect">
                                  <p:stCondLst>
                                    <p:cond delay="1500"/>
                                  </p:stCondLst>
                                  <p:childTnLst>
                                    <p:set>
                                      <p:cBhvr>
                                        <p:cTn id="151" dur="1" fill="hold">
                                          <p:stCondLst>
                                            <p:cond delay="0"/>
                                          </p:stCondLst>
                                        </p:cTn>
                                        <p:tgtEl>
                                          <p:spTgt spid="148"/>
                                        </p:tgtEl>
                                        <p:attrNameLst>
                                          <p:attrName>style.visibility</p:attrName>
                                        </p:attrNameLst>
                                      </p:cBhvr>
                                      <p:to>
                                        <p:strVal val="visible"/>
                                      </p:to>
                                    </p:set>
                                    <p:animEffect transition="in" filter="fade">
                                      <p:cBhvr>
                                        <p:cTn id="152" dur="500"/>
                                        <p:tgtEl>
                                          <p:spTgt spid="148"/>
                                        </p:tgtEl>
                                      </p:cBhvr>
                                    </p:animEffect>
                                  </p:childTnLst>
                                </p:cTn>
                              </p:par>
                              <p:par>
                                <p:cTn id="153" presetID="22" presetClass="entr" presetSubtype="8" fill="hold" nodeType="withEffect">
                                  <p:stCondLst>
                                    <p:cond delay="2000"/>
                                  </p:stCondLst>
                                  <p:childTnLst>
                                    <p:set>
                                      <p:cBhvr>
                                        <p:cTn id="154" dur="1" fill="hold">
                                          <p:stCondLst>
                                            <p:cond delay="0"/>
                                          </p:stCondLst>
                                        </p:cTn>
                                        <p:tgtEl>
                                          <p:spTgt spid="146"/>
                                        </p:tgtEl>
                                        <p:attrNameLst>
                                          <p:attrName>style.visibility</p:attrName>
                                        </p:attrNameLst>
                                      </p:cBhvr>
                                      <p:to>
                                        <p:strVal val="visible"/>
                                      </p:to>
                                    </p:set>
                                    <p:animEffect transition="in" filter="wipe(left)">
                                      <p:cBhvr>
                                        <p:cTn id="155" dur="500"/>
                                        <p:tgtEl>
                                          <p:spTgt spid="146"/>
                                        </p:tgtEl>
                                      </p:cBhvr>
                                    </p:animEffect>
                                  </p:childTnLst>
                                </p:cTn>
                              </p:par>
                              <p:par>
                                <p:cTn id="156" presetID="22" presetClass="entr" presetSubtype="8" fill="hold" nodeType="withEffect">
                                  <p:stCondLst>
                                    <p:cond delay="2500"/>
                                  </p:stCondLst>
                                  <p:childTnLst>
                                    <p:set>
                                      <p:cBhvr>
                                        <p:cTn id="157" dur="1" fill="hold">
                                          <p:stCondLst>
                                            <p:cond delay="0"/>
                                          </p:stCondLst>
                                        </p:cTn>
                                        <p:tgtEl>
                                          <p:spTgt spid="147"/>
                                        </p:tgtEl>
                                        <p:attrNameLst>
                                          <p:attrName>style.visibility</p:attrName>
                                        </p:attrNameLst>
                                      </p:cBhvr>
                                      <p:to>
                                        <p:strVal val="visible"/>
                                      </p:to>
                                    </p:set>
                                    <p:animEffect transition="in" filter="wipe(left)">
                                      <p:cBhvr>
                                        <p:cTn id="158" dur="500"/>
                                        <p:tgtEl>
                                          <p:spTgt spid="147"/>
                                        </p:tgtEl>
                                      </p:cBhvr>
                                    </p:animEffect>
                                  </p:childTnLst>
                                </p:cTn>
                              </p:par>
                              <p:par>
                                <p:cTn id="159" presetID="10" presetClass="entr" presetSubtype="0" fill="hold" grpId="0" nodeType="withEffect">
                                  <p:stCondLst>
                                    <p:cond delay="3000"/>
                                  </p:stCondLst>
                                  <p:childTnLst>
                                    <p:set>
                                      <p:cBhvr>
                                        <p:cTn id="160" dur="1" fill="hold">
                                          <p:stCondLst>
                                            <p:cond delay="0"/>
                                          </p:stCondLst>
                                        </p:cTn>
                                        <p:tgtEl>
                                          <p:spTgt spid="150"/>
                                        </p:tgtEl>
                                        <p:attrNameLst>
                                          <p:attrName>style.visibility</p:attrName>
                                        </p:attrNameLst>
                                      </p:cBhvr>
                                      <p:to>
                                        <p:strVal val="visible"/>
                                      </p:to>
                                    </p:set>
                                    <p:animEffect transition="in" filter="fade">
                                      <p:cBhvr>
                                        <p:cTn id="161" dur="500"/>
                                        <p:tgtEl>
                                          <p:spTgt spid="150"/>
                                        </p:tgtEl>
                                      </p:cBhvr>
                                    </p:animEffect>
                                  </p:childTnLst>
                                </p:cTn>
                              </p:par>
                              <p:par>
                                <p:cTn id="162" presetID="22" presetClass="entr" presetSubtype="4" fill="hold" nodeType="withEffect">
                                  <p:stCondLst>
                                    <p:cond delay="3500"/>
                                  </p:stCondLst>
                                  <p:childTnLst>
                                    <p:set>
                                      <p:cBhvr>
                                        <p:cTn id="163" dur="1" fill="hold">
                                          <p:stCondLst>
                                            <p:cond delay="0"/>
                                          </p:stCondLst>
                                        </p:cTn>
                                        <p:tgtEl>
                                          <p:spTgt spid="149"/>
                                        </p:tgtEl>
                                        <p:attrNameLst>
                                          <p:attrName>style.visibility</p:attrName>
                                        </p:attrNameLst>
                                      </p:cBhvr>
                                      <p:to>
                                        <p:strVal val="visible"/>
                                      </p:to>
                                    </p:set>
                                    <p:animEffect transition="in" filter="wipe(down)">
                                      <p:cBhvr>
                                        <p:cTn id="164" dur="500"/>
                                        <p:tgtEl>
                                          <p:spTgt spid="1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8" grpId="0" animBg="1"/>
      <p:bldP spid="6" grpId="0" uiExpand="1" build="p" animBg="1"/>
      <p:bldP spid="55" grpId="0" animBg="1"/>
      <p:bldP spid="1582" grpId="0" animBg="1"/>
      <p:bldP spid="3" grpId="0" animBg="1"/>
      <p:bldP spid="5" grpId="0" animBg="1"/>
      <p:bldP spid="148" grpId="0" animBg="1"/>
      <p:bldP spid="150" grpId="0" animBg="1"/>
      <p:bldP spid="158"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1380000">
            <a:off x="3664634" y="3284028"/>
            <a:ext cx="1592420" cy="1592420"/>
          </a:xfrm>
          <a:prstGeom prst="rect">
            <a:avLst/>
          </a:prstGeom>
        </p:spPr>
      </p:pic>
      <p:sp>
        <p:nvSpPr>
          <p:cNvPr id="155" name="Forme libre 154"/>
          <p:cNvSpPr/>
          <p:nvPr/>
        </p:nvSpPr>
        <p:spPr>
          <a:xfrm>
            <a:off x="4103359" y="2944624"/>
            <a:ext cx="516873" cy="222721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402786 w 2513579"/>
              <a:gd name="connsiteY5" fmla="*/ 27215 h 2272937"/>
              <a:gd name="connsiteX6" fmla="*/ 2335183 w 2513579"/>
              <a:gd name="connsiteY6" fmla="*/ 950082 h 2272937"/>
              <a:gd name="connsiteX7" fmla="*/ 2513579 w 2513579"/>
              <a:gd name="connsiteY7" fmla="*/ 1579616 h 2272937"/>
              <a:gd name="connsiteX0" fmla="*/ 2163916 w 2513579"/>
              <a:gd name="connsiteY0" fmla="*/ 1699467 h 2265317"/>
              <a:gd name="connsiteX1" fmla="*/ 2364377 w 2513579"/>
              <a:gd name="connsiteY1" fmla="*/ 2056312 h 2265317"/>
              <a:gd name="connsiteX2" fmla="*/ 2364377 w 2513579"/>
              <a:gd name="connsiteY2" fmla="*/ 2265317 h 2265317"/>
              <a:gd name="connsiteX3" fmla="*/ 0 w 2513579"/>
              <a:gd name="connsiteY3" fmla="*/ 2252255 h 2265317"/>
              <a:gd name="connsiteX4" fmla="*/ 26514 w 2513579"/>
              <a:gd name="connsiteY4" fmla="*/ 0 h 2265317"/>
              <a:gd name="connsiteX5" fmla="*/ 2402786 w 2513579"/>
              <a:gd name="connsiteY5" fmla="*/ 19595 h 2265317"/>
              <a:gd name="connsiteX6" fmla="*/ 2335183 w 2513579"/>
              <a:gd name="connsiteY6" fmla="*/ 942462 h 2265317"/>
              <a:gd name="connsiteX7" fmla="*/ 2513579 w 2513579"/>
              <a:gd name="connsiteY7" fmla="*/ 1571996 h 226531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5225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2558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441588 w 2513579"/>
              <a:gd name="connsiteY1" fmla="*/ 20182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91603" h="2227217">
                <a:moveTo>
                  <a:pt x="1185890" y="1665177"/>
                </a:moveTo>
                <a:lnTo>
                  <a:pt x="2441588" y="2018212"/>
                </a:lnTo>
                <a:lnTo>
                  <a:pt x="2338638" y="2227217"/>
                </a:lnTo>
                <a:lnTo>
                  <a:pt x="0" y="2225585"/>
                </a:lnTo>
                <a:lnTo>
                  <a:pt x="26514" y="0"/>
                </a:lnTo>
                <a:lnTo>
                  <a:pt x="2402786" y="19595"/>
                </a:lnTo>
                <a:lnTo>
                  <a:pt x="2335183" y="942462"/>
                </a:lnTo>
                <a:cubicBezTo>
                  <a:pt x="2619130" y="1105819"/>
                  <a:pt x="3262202" y="1354659"/>
                  <a:pt x="3491603" y="151484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 name="Forme libre 156"/>
          <p:cNvSpPr/>
          <p:nvPr/>
        </p:nvSpPr>
        <p:spPr>
          <a:xfrm>
            <a:off x="3635739" y="2932962"/>
            <a:ext cx="989368" cy="224245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676607 h 2242457"/>
              <a:gd name="connsiteX1" fmla="*/ 2364377 w 2513579"/>
              <a:gd name="connsiteY1" fmla="*/ 2033452 h 2242457"/>
              <a:gd name="connsiteX2" fmla="*/ 2364377 w 2513579"/>
              <a:gd name="connsiteY2" fmla="*/ 2242457 h 2242457"/>
              <a:gd name="connsiteX3" fmla="*/ 0 w 2513579"/>
              <a:gd name="connsiteY3" fmla="*/ 2229395 h 2242457"/>
              <a:gd name="connsiteX4" fmla="*/ 41211 w 2513579"/>
              <a:gd name="connsiteY4" fmla="*/ 0 h 2242457"/>
              <a:gd name="connsiteX5" fmla="*/ 2351314 w 2513579"/>
              <a:gd name="connsiteY5" fmla="*/ 34835 h 2242457"/>
              <a:gd name="connsiteX6" fmla="*/ 2335183 w 2513579"/>
              <a:gd name="connsiteY6" fmla="*/ 919602 h 2242457"/>
              <a:gd name="connsiteX7" fmla="*/ 2513579 w 2513579"/>
              <a:gd name="connsiteY7" fmla="*/ 1549136 h 2242457"/>
              <a:gd name="connsiteX0" fmla="*/ 1898954 w 2513579"/>
              <a:gd name="connsiteY0" fmla="*/ 1695657 h 2242457"/>
              <a:gd name="connsiteX1" fmla="*/ 2364377 w 2513579"/>
              <a:gd name="connsiteY1" fmla="*/ 2033452 h 2242457"/>
              <a:gd name="connsiteX2" fmla="*/ 2364377 w 2513579"/>
              <a:gd name="connsiteY2" fmla="*/ 2242457 h 2242457"/>
              <a:gd name="connsiteX3" fmla="*/ 0 w 2513579"/>
              <a:gd name="connsiteY3" fmla="*/ 2229395 h 2242457"/>
              <a:gd name="connsiteX4" fmla="*/ 41211 w 2513579"/>
              <a:gd name="connsiteY4" fmla="*/ 0 h 2242457"/>
              <a:gd name="connsiteX5" fmla="*/ 2351314 w 2513579"/>
              <a:gd name="connsiteY5" fmla="*/ 34835 h 2242457"/>
              <a:gd name="connsiteX6" fmla="*/ 2335183 w 2513579"/>
              <a:gd name="connsiteY6" fmla="*/ 919602 h 2242457"/>
              <a:gd name="connsiteX7" fmla="*/ 2513579 w 2513579"/>
              <a:gd name="connsiteY7" fmla="*/ 1549136 h 2242457"/>
              <a:gd name="connsiteX0" fmla="*/ 1898954 w 2855823"/>
              <a:gd name="connsiteY0" fmla="*/ 1695657 h 2242457"/>
              <a:gd name="connsiteX1" fmla="*/ 2364377 w 2855823"/>
              <a:gd name="connsiteY1" fmla="*/ 2033452 h 2242457"/>
              <a:gd name="connsiteX2" fmla="*/ 2364377 w 2855823"/>
              <a:gd name="connsiteY2" fmla="*/ 2242457 h 2242457"/>
              <a:gd name="connsiteX3" fmla="*/ 0 w 2855823"/>
              <a:gd name="connsiteY3" fmla="*/ 2229395 h 2242457"/>
              <a:gd name="connsiteX4" fmla="*/ 41211 w 2855823"/>
              <a:gd name="connsiteY4" fmla="*/ 0 h 2242457"/>
              <a:gd name="connsiteX5" fmla="*/ 2351314 w 2855823"/>
              <a:gd name="connsiteY5" fmla="*/ 34835 h 2242457"/>
              <a:gd name="connsiteX6" fmla="*/ 2335183 w 2855823"/>
              <a:gd name="connsiteY6" fmla="*/ 919602 h 2242457"/>
              <a:gd name="connsiteX7" fmla="*/ 2855823 w 2855823"/>
              <a:gd name="connsiteY7" fmla="*/ 1518656 h 2242457"/>
              <a:gd name="connsiteX0" fmla="*/ 1898954 w 2855823"/>
              <a:gd name="connsiteY0" fmla="*/ 1695657 h 2242457"/>
              <a:gd name="connsiteX1" fmla="*/ 2364377 w 2855823"/>
              <a:gd name="connsiteY1" fmla="*/ 2033452 h 2242457"/>
              <a:gd name="connsiteX2" fmla="*/ 2364377 w 2855823"/>
              <a:gd name="connsiteY2" fmla="*/ 2242457 h 2242457"/>
              <a:gd name="connsiteX3" fmla="*/ 0 w 2855823"/>
              <a:gd name="connsiteY3" fmla="*/ 2229395 h 2242457"/>
              <a:gd name="connsiteX4" fmla="*/ 41211 w 2855823"/>
              <a:gd name="connsiteY4" fmla="*/ 0 h 2242457"/>
              <a:gd name="connsiteX5" fmla="*/ 2351314 w 2855823"/>
              <a:gd name="connsiteY5" fmla="*/ 34835 h 2242457"/>
              <a:gd name="connsiteX6" fmla="*/ 2335183 w 2855823"/>
              <a:gd name="connsiteY6" fmla="*/ 919602 h 2242457"/>
              <a:gd name="connsiteX7" fmla="*/ 2855823 w 2855823"/>
              <a:gd name="connsiteY7" fmla="*/ 1518656 h 2242457"/>
              <a:gd name="connsiteX0" fmla="*/ 1898954 w 2855823"/>
              <a:gd name="connsiteY0" fmla="*/ 1695657 h 2242457"/>
              <a:gd name="connsiteX1" fmla="*/ 2364377 w 2855823"/>
              <a:gd name="connsiteY1" fmla="*/ 2033452 h 2242457"/>
              <a:gd name="connsiteX2" fmla="*/ 2364377 w 2855823"/>
              <a:gd name="connsiteY2" fmla="*/ 2242457 h 2242457"/>
              <a:gd name="connsiteX3" fmla="*/ 0 w 2855823"/>
              <a:gd name="connsiteY3" fmla="*/ 2229395 h 2242457"/>
              <a:gd name="connsiteX4" fmla="*/ 41211 w 2855823"/>
              <a:gd name="connsiteY4" fmla="*/ 0 h 2242457"/>
              <a:gd name="connsiteX5" fmla="*/ 2351314 w 2855823"/>
              <a:gd name="connsiteY5" fmla="*/ 34835 h 2242457"/>
              <a:gd name="connsiteX6" fmla="*/ 2335183 w 2855823"/>
              <a:gd name="connsiteY6" fmla="*/ 919602 h 2242457"/>
              <a:gd name="connsiteX7" fmla="*/ 2855823 w 2855823"/>
              <a:gd name="connsiteY7" fmla="*/ 1518656 h 2242457"/>
              <a:gd name="connsiteX0" fmla="*/ 1898954 w 2866863"/>
              <a:gd name="connsiteY0" fmla="*/ 1695657 h 2242457"/>
              <a:gd name="connsiteX1" fmla="*/ 2364377 w 2866863"/>
              <a:gd name="connsiteY1" fmla="*/ 2033452 h 2242457"/>
              <a:gd name="connsiteX2" fmla="*/ 2364377 w 2866863"/>
              <a:gd name="connsiteY2" fmla="*/ 2242457 h 2242457"/>
              <a:gd name="connsiteX3" fmla="*/ 0 w 2866863"/>
              <a:gd name="connsiteY3" fmla="*/ 2229395 h 2242457"/>
              <a:gd name="connsiteX4" fmla="*/ 41211 w 2866863"/>
              <a:gd name="connsiteY4" fmla="*/ 0 h 2242457"/>
              <a:gd name="connsiteX5" fmla="*/ 2351314 w 2866863"/>
              <a:gd name="connsiteY5" fmla="*/ 34835 h 2242457"/>
              <a:gd name="connsiteX6" fmla="*/ 2335183 w 2866863"/>
              <a:gd name="connsiteY6" fmla="*/ 919602 h 2242457"/>
              <a:gd name="connsiteX7" fmla="*/ 2866863 w 2866863"/>
              <a:gd name="connsiteY7" fmla="*/ 1526276 h 2242457"/>
              <a:gd name="connsiteX0" fmla="*/ 1898954 w 2899983"/>
              <a:gd name="connsiteY0" fmla="*/ 1695657 h 2242457"/>
              <a:gd name="connsiteX1" fmla="*/ 2364377 w 2899983"/>
              <a:gd name="connsiteY1" fmla="*/ 2033452 h 2242457"/>
              <a:gd name="connsiteX2" fmla="*/ 2364377 w 2899983"/>
              <a:gd name="connsiteY2" fmla="*/ 2242457 h 2242457"/>
              <a:gd name="connsiteX3" fmla="*/ 0 w 2899983"/>
              <a:gd name="connsiteY3" fmla="*/ 2229395 h 2242457"/>
              <a:gd name="connsiteX4" fmla="*/ 41211 w 2899983"/>
              <a:gd name="connsiteY4" fmla="*/ 0 h 2242457"/>
              <a:gd name="connsiteX5" fmla="*/ 2351314 w 2899983"/>
              <a:gd name="connsiteY5" fmla="*/ 34835 h 2242457"/>
              <a:gd name="connsiteX6" fmla="*/ 2335183 w 2899983"/>
              <a:gd name="connsiteY6" fmla="*/ 919602 h 2242457"/>
              <a:gd name="connsiteX7" fmla="*/ 2899983 w 2899983"/>
              <a:gd name="connsiteY7" fmla="*/ 1522466 h 2242457"/>
              <a:gd name="connsiteX0" fmla="*/ 1898954 w 2866863"/>
              <a:gd name="connsiteY0" fmla="*/ 1695657 h 2242457"/>
              <a:gd name="connsiteX1" fmla="*/ 2364377 w 2866863"/>
              <a:gd name="connsiteY1" fmla="*/ 2033452 h 2242457"/>
              <a:gd name="connsiteX2" fmla="*/ 2364377 w 2866863"/>
              <a:gd name="connsiteY2" fmla="*/ 2242457 h 2242457"/>
              <a:gd name="connsiteX3" fmla="*/ 0 w 2866863"/>
              <a:gd name="connsiteY3" fmla="*/ 2229395 h 2242457"/>
              <a:gd name="connsiteX4" fmla="*/ 41211 w 2866863"/>
              <a:gd name="connsiteY4" fmla="*/ 0 h 2242457"/>
              <a:gd name="connsiteX5" fmla="*/ 2351314 w 2866863"/>
              <a:gd name="connsiteY5" fmla="*/ 34835 h 2242457"/>
              <a:gd name="connsiteX6" fmla="*/ 2335183 w 2866863"/>
              <a:gd name="connsiteY6" fmla="*/ 919602 h 2242457"/>
              <a:gd name="connsiteX7" fmla="*/ 2866863 w 2866863"/>
              <a:gd name="connsiteY7" fmla="*/ 1526276 h 224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6863" h="2242457">
                <a:moveTo>
                  <a:pt x="1898954" y="1695657"/>
                </a:moveTo>
                <a:lnTo>
                  <a:pt x="2364377" y="2033452"/>
                </a:lnTo>
                <a:lnTo>
                  <a:pt x="2364377" y="2242457"/>
                </a:lnTo>
                <a:lnTo>
                  <a:pt x="0" y="2229395"/>
                </a:lnTo>
                <a:lnTo>
                  <a:pt x="41211" y="0"/>
                </a:lnTo>
                <a:lnTo>
                  <a:pt x="2351314" y="34835"/>
                </a:lnTo>
                <a:lnTo>
                  <a:pt x="2335183" y="919602"/>
                </a:lnTo>
                <a:cubicBezTo>
                  <a:pt x="2442690" y="1094389"/>
                  <a:pt x="2729305" y="1392759"/>
                  <a:pt x="2866863" y="152627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 name="Forme libre 73"/>
          <p:cNvSpPr/>
          <p:nvPr/>
        </p:nvSpPr>
        <p:spPr>
          <a:xfrm>
            <a:off x="3095835" y="2918273"/>
            <a:ext cx="1530416" cy="225388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688037 h 2253887"/>
              <a:gd name="connsiteX1" fmla="*/ 2364377 w 2513579"/>
              <a:gd name="connsiteY1" fmla="*/ 2044882 h 2253887"/>
              <a:gd name="connsiteX2" fmla="*/ 2364377 w 2513579"/>
              <a:gd name="connsiteY2" fmla="*/ 2253887 h 2253887"/>
              <a:gd name="connsiteX3" fmla="*/ 0 w 2513579"/>
              <a:gd name="connsiteY3" fmla="*/ 2240825 h 2253887"/>
              <a:gd name="connsiteX4" fmla="*/ 58871 w 2513579"/>
              <a:gd name="connsiteY4" fmla="*/ 0 h 2253887"/>
              <a:gd name="connsiteX5" fmla="*/ 2351314 w 2513579"/>
              <a:gd name="connsiteY5" fmla="*/ 46265 h 2253887"/>
              <a:gd name="connsiteX6" fmla="*/ 2335183 w 2513579"/>
              <a:gd name="connsiteY6" fmla="*/ 931032 h 2253887"/>
              <a:gd name="connsiteX7" fmla="*/ 2513579 w 2513579"/>
              <a:gd name="connsiteY7" fmla="*/ 1560566 h 2253887"/>
              <a:gd name="connsiteX0" fmla="*/ 2163916 w 2659223"/>
              <a:gd name="connsiteY0" fmla="*/ 168803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 name="connsiteX0" fmla="*/ 2163916 w 2659223"/>
              <a:gd name="connsiteY0" fmla="*/ 168803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 name="connsiteX0" fmla="*/ 2163916 w 2659223"/>
              <a:gd name="connsiteY0" fmla="*/ 168803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 name="connsiteX0" fmla="*/ 2091095 w 2659223"/>
              <a:gd name="connsiteY0" fmla="*/ 170708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9223" h="2253887">
                <a:moveTo>
                  <a:pt x="2091095" y="1707087"/>
                </a:moveTo>
                <a:lnTo>
                  <a:pt x="2364377" y="2044882"/>
                </a:lnTo>
                <a:lnTo>
                  <a:pt x="2364377" y="2253887"/>
                </a:lnTo>
                <a:lnTo>
                  <a:pt x="0" y="2240825"/>
                </a:lnTo>
                <a:lnTo>
                  <a:pt x="58871" y="0"/>
                </a:lnTo>
                <a:lnTo>
                  <a:pt x="2351314" y="46265"/>
                </a:lnTo>
                <a:lnTo>
                  <a:pt x="2335183" y="931032"/>
                </a:lnTo>
                <a:cubicBezTo>
                  <a:pt x="2413970" y="1098199"/>
                  <a:pt x="2583504" y="1400379"/>
                  <a:pt x="2659223" y="154532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FR"/>
          </a:p>
        </p:txBody>
      </p:sp>
      <p:sp>
        <p:nvSpPr>
          <p:cNvPr id="75" name="Forme libre 74"/>
          <p:cNvSpPr/>
          <p:nvPr/>
        </p:nvSpPr>
        <p:spPr>
          <a:xfrm>
            <a:off x="2568919" y="2906450"/>
            <a:ext cx="2045520" cy="226150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695657 h 2261507"/>
              <a:gd name="connsiteX1" fmla="*/ 2364377 w 2513579"/>
              <a:gd name="connsiteY1" fmla="*/ 2052502 h 2261507"/>
              <a:gd name="connsiteX2" fmla="*/ 2364377 w 2513579"/>
              <a:gd name="connsiteY2" fmla="*/ 2261507 h 2261507"/>
              <a:gd name="connsiteX3" fmla="*/ 0 w 2513579"/>
              <a:gd name="connsiteY3" fmla="*/ 2248445 h 2261507"/>
              <a:gd name="connsiteX4" fmla="*/ 52251 w 2513579"/>
              <a:gd name="connsiteY4" fmla="*/ 0 h 2261507"/>
              <a:gd name="connsiteX5" fmla="*/ 2351314 w 2513579"/>
              <a:gd name="connsiteY5" fmla="*/ 53885 h 2261507"/>
              <a:gd name="connsiteX6" fmla="*/ 2335183 w 2513579"/>
              <a:gd name="connsiteY6" fmla="*/ 938652 h 2261507"/>
              <a:gd name="connsiteX7" fmla="*/ 2513579 w 2513579"/>
              <a:gd name="connsiteY7" fmla="*/ 1568186 h 2261507"/>
              <a:gd name="connsiteX0" fmla="*/ 2163916 w 2513579"/>
              <a:gd name="connsiteY0" fmla="*/ 1695657 h 2261507"/>
              <a:gd name="connsiteX1" fmla="*/ 2364377 w 2513579"/>
              <a:gd name="connsiteY1" fmla="*/ 2052502 h 2261507"/>
              <a:gd name="connsiteX2" fmla="*/ 2364377 w 2513579"/>
              <a:gd name="connsiteY2" fmla="*/ 2261507 h 2261507"/>
              <a:gd name="connsiteX3" fmla="*/ 0 w 2513579"/>
              <a:gd name="connsiteY3" fmla="*/ 2248445 h 2261507"/>
              <a:gd name="connsiteX4" fmla="*/ 52251 w 2513579"/>
              <a:gd name="connsiteY4" fmla="*/ 0 h 2261507"/>
              <a:gd name="connsiteX5" fmla="*/ 2351314 w 2513579"/>
              <a:gd name="connsiteY5" fmla="*/ 53885 h 2261507"/>
              <a:gd name="connsiteX6" fmla="*/ 2325714 w 2513579"/>
              <a:gd name="connsiteY6" fmla="*/ 934842 h 2261507"/>
              <a:gd name="connsiteX7" fmla="*/ 2513579 w 2513579"/>
              <a:gd name="connsiteY7" fmla="*/ 1568186 h 2261507"/>
              <a:gd name="connsiteX0" fmla="*/ 2163916 w 2513579"/>
              <a:gd name="connsiteY0" fmla="*/ 1695657 h 2261507"/>
              <a:gd name="connsiteX1" fmla="*/ 2364377 w 2513579"/>
              <a:gd name="connsiteY1" fmla="*/ 2052502 h 2261507"/>
              <a:gd name="connsiteX2" fmla="*/ 2364377 w 2513579"/>
              <a:gd name="connsiteY2" fmla="*/ 2261507 h 2261507"/>
              <a:gd name="connsiteX3" fmla="*/ 0 w 2513579"/>
              <a:gd name="connsiteY3" fmla="*/ 2248445 h 2261507"/>
              <a:gd name="connsiteX4" fmla="*/ 52251 w 2513579"/>
              <a:gd name="connsiteY4" fmla="*/ 0 h 2261507"/>
              <a:gd name="connsiteX5" fmla="*/ 2351314 w 2513579"/>
              <a:gd name="connsiteY5" fmla="*/ 53885 h 2261507"/>
              <a:gd name="connsiteX6" fmla="*/ 2344653 w 2513579"/>
              <a:gd name="connsiteY6" fmla="*/ 942462 h 2261507"/>
              <a:gd name="connsiteX7" fmla="*/ 2513579 w 2513579"/>
              <a:gd name="connsiteY7" fmla="*/ 1568186 h 2261507"/>
              <a:gd name="connsiteX0" fmla="*/ 2163916 w 2541987"/>
              <a:gd name="connsiteY0" fmla="*/ 1695657 h 2261507"/>
              <a:gd name="connsiteX1" fmla="*/ 2364377 w 2541987"/>
              <a:gd name="connsiteY1" fmla="*/ 2052502 h 2261507"/>
              <a:gd name="connsiteX2" fmla="*/ 2364377 w 2541987"/>
              <a:gd name="connsiteY2" fmla="*/ 2261507 h 2261507"/>
              <a:gd name="connsiteX3" fmla="*/ 0 w 2541987"/>
              <a:gd name="connsiteY3" fmla="*/ 2248445 h 2261507"/>
              <a:gd name="connsiteX4" fmla="*/ 52251 w 2541987"/>
              <a:gd name="connsiteY4" fmla="*/ 0 h 2261507"/>
              <a:gd name="connsiteX5" fmla="*/ 2351314 w 2541987"/>
              <a:gd name="connsiteY5" fmla="*/ 53885 h 2261507"/>
              <a:gd name="connsiteX6" fmla="*/ 2344653 w 2541987"/>
              <a:gd name="connsiteY6" fmla="*/ 942462 h 2261507"/>
              <a:gd name="connsiteX7" fmla="*/ 2541987 w 2541987"/>
              <a:gd name="connsiteY7" fmla="*/ 1552946 h 2261507"/>
              <a:gd name="connsiteX0" fmla="*/ 2144977 w 2541987"/>
              <a:gd name="connsiteY0" fmla="*/ 1707087 h 2261507"/>
              <a:gd name="connsiteX1" fmla="*/ 2364377 w 2541987"/>
              <a:gd name="connsiteY1" fmla="*/ 2052502 h 2261507"/>
              <a:gd name="connsiteX2" fmla="*/ 2364377 w 2541987"/>
              <a:gd name="connsiteY2" fmla="*/ 2261507 h 2261507"/>
              <a:gd name="connsiteX3" fmla="*/ 0 w 2541987"/>
              <a:gd name="connsiteY3" fmla="*/ 2248445 h 2261507"/>
              <a:gd name="connsiteX4" fmla="*/ 52251 w 2541987"/>
              <a:gd name="connsiteY4" fmla="*/ 0 h 2261507"/>
              <a:gd name="connsiteX5" fmla="*/ 2351314 w 2541987"/>
              <a:gd name="connsiteY5" fmla="*/ 53885 h 2261507"/>
              <a:gd name="connsiteX6" fmla="*/ 2344653 w 2541987"/>
              <a:gd name="connsiteY6" fmla="*/ 942462 h 2261507"/>
              <a:gd name="connsiteX7" fmla="*/ 2541987 w 2541987"/>
              <a:gd name="connsiteY7" fmla="*/ 1552946 h 226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1987" h="2261507">
                <a:moveTo>
                  <a:pt x="2144977" y="1707087"/>
                </a:moveTo>
                <a:lnTo>
                  <a:pt x="2364377" y="2052502"/>
                </a:lnTo>
                <a:lnTo>
                  <a:pt x="2364377" y="2261507"/>
                </a:lnTo>
                <a:lnTo>
                  <a:pt x="0" y="2248445"/>
                </a:lnTo>
                <a:lnTo>
                  <a:pt x="52251" y="0"/>
                </a:lnTo>
                <a:lnTo>
                  <a:pt x="2351314" y="53885"/>
                </a:lnTo>
                <a:cubicBezTo>
                  <a:pt x="2349094" y="350077"/>
                  <a:pt x="2346873" y="646270"/>
                  <a:pt x="2344653" y="942462"/>
                </a:cubicBezTo>
                <a:cubicBezTo>
                  <a:pt x="2396959" y="1113439"/>
                  <a:pt x="2492749" y="1400379"/>
                  <a:pt x="2541987" y="155294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FR"/>
          </a:p>
        </p:txBody>
      </p:sp>
      <p:cxnSp>
        <p:nvCxnSpPr>
          <p:cNvPr id="128" name="Connecteur droit 127"/>
          <p:cNvCxnSpPr/>
          <p:nvPr/>
        </p:nvCxnSpPr>
        <p:spPr>
          <a:xfrm rot="2700000" flipH="1" flipV="1">
            <a:off x="1679884" y="4029161"/>
            <a:ext cx="2383338" cy="13062"/>
          </a:xfrm>
          <a:prstGeom prst="line">
            <a:avLst/>
          </a:prstGeom>
          <a:ln w="38100">
            <a:solidFill>
              <a:schemeClr val="bg2">
                <a:lumMod val="50000"/>
              </a:schemeClr>
            </a:solidFill>
          </a:ln>
          <a:effectLst>
            <a:glow rad="228600">
              <a:schemeClr val="accent5">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29" name="Connecteur droit 128"/>
          <p:cNvCxnSpPr/>
          <p:nvPr/>
        </p:nvCxnSpPr>
        <p:spPr>
          <a:xfrm rot="2700000" flipH="1" flipV="1">
            <a:off x="3272877" y="2401401"/>
            <a:ext cx="2331087" cy="53442"/>
          </a:xfrm>
          <a:prstGeom prst="line">
            <a:avLst/>
          </a:prstGeom>
          <a:ln w="38100">
            <a:solidFill>
              <a:schemeClr val="bg2">
                <a:lumMod val="50000"/>
              </a:schemeClr>
            </a:solidFill>
          </a:ln>
          <a:effectLst>
            <a:glow rad="228600">
              <a:schemeClr val="accent5">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30" name="Connecteur droit 129"/>
          <p:cNvCxnSpPr/>
          <p:nvPr/>
        </p:nvCxnSpPr>
        <p:spPr>
          <a:xfrm rot="2700000" flipH="1" flipV="1">
            <a:off x="3353159" y="5715169"/>
            <a:ext cx="2308749" cy="38518"/>
          </a:xfrm>
          <a:prstGeom prst="line">
            <a:avLst/>
          </a:prstGeom>
          <a:ln w="38100">
            <a:solidFill>
              <a:schemeClr val="bg2">
                <a:lumMod val="50000"/>
              </a:schemeClr>
            </a:solidFill>
          </a:ln>
          <a:effectLst>
            <a:glow rad="228600">
              <a:srgbClr val="92D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1" name="Connecteur droit 130"/>
          <p:cNvCxnSpPr/>
          <p:nvPr/>
        </p:nvCxnSpPr>
        <p:spPr>
          <a:xfrm rot="2700000" flipH="1">
            <a:off x="4959763" y="4159775"/>
            <a:ext cx="2308747" cy="1862"/>
          </a:xfrm>
          <a:prstGeom prst="line">
            <a:avLst/>
          </a:prstGeom>
          <a:ln w="38100">
            <a:solidFill>
              <a:schemeClr val="bg2">
                <a:lumMod val="50000"/>
              </a:schemeClr>
            </a:solidFill>
          </a:ln>
          <a:effectLst>
            <a:glow rad="228600">
              <a:srgbClr val="92D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2" name="Connecteur droit 131"/>
          <p:cNvCxnSpPr/>
          <p:nvPr/>
        </p:nvCxnSpPr>
        <p:spPr>
          <a:xfrm flipV="1">
            <a:off x="3315547" y="4078211"/>
            <a:ext cx="61362" cy="2356909"/>
          </a:xfrm>
          <a:prstGeom prst="line">
            <a:avLst/>
          </a:prstGeom>
          <a:ln w="38100">
            <a:solidFill>
              <a:schemeClr val="bg2">
                <a:lumMod val="50000"/>
              </a:schemeClr>
            </a:solidFill>
          </a:ln>
          <a:effectLst>
            <a:glow rad="228600">
              <a:srgbClr val="EA8B0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3" name="Connecteur droit 132"/>
          <p:cNvCxnSpPr>
            <a:stCxn id="43" idx="3"/>
          </p:cNvCxnSpPr>
          <p:nvPr/>
        </p:nvCxnSpPr>
        <p:spPr>
          <a:xfrm flipV="1">
            <a:off x="5564593" y="4135652"/>
            <a:ext cx="18383" cy="2331087"/>
          </a:xfrm>
          <a:prstGeom prst="line">
            <a:avLst/>
          </a:prstGeom>
          <a:ln w="38100">
            <a:solidFill>
              <a:schemeClr val="bg2">
                <a:lumMod val="50000"/>
              </a:schemeClr>
            </a:solidFill>
          </a:ln>
          <a:effectLst>
            <a:glow rad="228600">
              <a:srgbClr val="EA8B0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4" name="Connecteur droit 133"/>
          <p:cNvCxnSpPr/>
          <p:nvPr/>
        </p:nvCxnSpPr>
        <p:spPr>
          <a:xfrm rot="5400000" flipH="1" flipV="1">
            <a:off x="2222535" y="2804861"/>
            <a:ext cx="2308749" cy="38518"/>
          </a:xfrm>
          <a:prstGeom prst="line">
            <a:avLst/>
          </a:prstGeom>
          <a:ln w="38100">
            <a:solidFill>
              <a:schemeClr val="bg2">
                <a:lumMod val="50000"/>
              </a:schemeClr>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35" name="Connecteur droit 134"/>
          <p:cNvCxnSpPr/>
          <p:nvPr/>
        </p:nvCxnSpPr>
        <p:spPr>
          <a:xfrm flipV="1">
            <a:off x="5565364" y="1781665"/>
            <a:ext cx="72781" cy="2196830"/>
          </a:xfrm>
          <a:prstGeom prst="line">
            <a:avLst/>
          </a:prstGeom>
          <a:ln w="38100">
            <a:solidFill>
              <a:schemeClr val="bg2">
                <a:lumMod val="50000"/>
              </a:schemeClr>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41" name="Connecteur droit 140"/>
          <p:cNvCxnSpPr/>
          <p:nvPr/>
        </p:nvCxnSpPr>
        <p:spPr>
          <a:xfrm rot="-2700000" flipH="1" flipV="1">
            <a:off x="3226633" y="5723561"/>
            <a:ext cx="2383338" cy="13062"/>
          </a:xfrm>
          <a:prstGeom prst="line">
            <a:avLst/>
          </a:prstGeom>
          <a:ln w="38100">
            <a:solidFill>
              <a:schemeClr val="bg2">
                <a:lumMod val="50000"/>
              </a:schemeClr>
            </a:solidFill>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42" name="Connecteur droit 141"/>
          <p:cNvCxnSpPr/>
          <p:nvPr/>
        </p:nvCxnSpPr>
        <p:spPr>
          <a:xfrm rot="-2700000" flipH="1" flipV="1">
            <a:off x="1716158" y="4076362"/>
            <a:ext cx="2331087" cy="53442"/>
          </a:xfrm>
          <a:prstGeom prst="line">
            <a:avLst/>
          </a:prstGeom>
          <a:ln w="38100">
            <a:solidFill>
              <a:schemeClr val="bg2">
                <a:lumMod val="50000"/>
              </a:schemeClr>
            </a:solidFill>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43" name="Connecteur droit 142"/>
          <p:cNvCxnSpPr/>
          <p:nvPr/>
        </p:nvCxnSpPr>
        <p:spPr>
          <a:xfrm flipH="1">
            <a:off x="5265638" y="3257960"/>
            <a:ext cx="1691345" cy="1591442"/>
          </a:xfrm>
          <a:prstGeom prst="line">
            <a:avLst/>
          </a:prstGeom>
          <a:ln w="38100">
            <a:solidFill>
              <a:schemeClr val="bg2">
                <a:lumMod val="50000"/>
              </a:schemeClr>
            </a:solidFill>
          </a:ln>
          <a:effectLst>
            <a:glow rad="228600">
              <a:srgbClr val="00B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44" name="Connecteur droit 143"/>
          <p:cNvCxnSpPr/>
          <p:nvPr/>
        </p:nvCxnSpPr>
        <p:spPr>
          <a:xfrm rot="-2700000" flipH="1">
            <a:off x="3411710" y="2453327"/>
            <a:ext cx="2308747" cy="1862"/>
          </a:xfrm>
          <a:prstGeom prst="line">
            <a:avLst/>
          </a:prstGeom>
          <a:ln w="38100">
            <a:solidFill>
              <a:schemeClr val="bg2">
                <a:lumMod val="50000"/>
              </a:schemeClr>
            </a:solidFill>
          </a:ln>
          <a:effectLst>
            <a:glow rad="228600">
              <a:srgbClr val="00B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15" name="Connecteur droit 114"/>
          <p:cNvCxnSpPr/>
          <p:nvPr/>
        </p:nvCxnSpPr>
        <p:spPr>
          <a:xfrm flipH="1" flipV="1">
            <a:off x="2108417" y="5159970"/>
            <a:ext cx="2383338" cy="13062"/>
          </a:xfrm>
          <a:prstGeom prst="line">
            <a:avLst/>
          </a:prstGeom>
          <a:ln w="38100">
            <a:solidFill>
              <a:schemeClr val="bg2">
                <a:lumMod val="50000"/>
              </a:schemeClr>
            </a:solidFill>
          </a:ln>
          <a:effectLst>
            <a:glow rad="228600">
              <a:schemeClr val="accent3">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16" name="Connecteur droit 115"/>
          <p:cNvCxnSpPr/>
          <p:nvPr/>
        </p:nvCxnSpPr>
        <p:spPr>
          <a:xfrm flipH="1" flipV="1">
            <a:off x="2160668" y="2900095"/>
            <a:ext cx="2331087" cy="53442"/>
          </a:xfrm>
          <a:prstGeom prst="line">
            <a:avLst/>
          </a:prstGeom>
          <a:ln w="38100">
            <a:solidFill>
              <a:schemeClr val="bg2">
                <a:lumMod val="50000"/>
              </a:schemeClr>
            </a:solidFill>
          </a:ln>
          <a:effectLst>
            <a:glow rad="228600">
              <a:schemeClr val="accent3">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18" name="Connecteur droit 117"/>
          <p:cNvCxnSpPr/>
          <p:nvPr/>
        </p:nvCxnSpPr>
        <p:spPr>
          <a:xfrm flipH="1" flipV="1">
            <a:off x="4501677" y="5190682"/>
            <a:ext cx="2308749" cy="38518"/>
          </a:xfrm>
          <a:prstGeom prst="line">
            <a:avLst/>
          </a:prstGeom>
          <a:ln w="38100">
            <a:solidFill>
              <a:schemeClr val="bg2">
                <a:lumMod val="50000"/>
              </a:schemeClr>
            </a:solidFill>
          </a:ln>
          <a:effectLst>
            <a:glow rad="228600">
              <a:schemeClr val="accent1">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19" name="Connecteur droit 118"/>
          <p:cNvCxnSpPr/>
          <p:nvPr/>
        </p:nvCxnSpPr>
        <p:spPr>
          <a:xfrm flipH="1" flipV="1">
            <a:off x="4567525" y="2957286"/>
            <a:ext cx="2314831" cy="20959"/>
          </a:xfrm>
          <a:prstGeom prst="line">
            <a:avLst/>
          </a:prstGeom>
          <a:ln w="38100">
            <a:solidFill>
              <a:schemeClr val="bg2">
                <a:lumMod val="50000"/>
              </a:schemeClr>
            </a:solidFill>
          </a:ln>
          <a:effectLst>
            <a:glow rad="228600">
              <a:schemeClr val="accent1">
                <a:satMod val="175000"/>
                <a:alpha val="40000"/>
              </a:schemeClr>
            </a:glow>
          </a:effectLst>
        </p:spPr>
        <p:style>
          <a:lnRef idx="1">
            <a:schemeClr val="accent1"/>
          </a:lnRef>
          <a:fillRef idx="0">
            <a:schemeClr val="accent1"/>
          </a:fillRef>
          <a:effectRef idx="0">
            <a:schemeClr val="accent1"/>
          </a:effectRef>
          <a:fontRef idx="minor">
            <a:schemeClr val="tx1"/>
          </a:fontRef>
        </p:style>
      </p:cxnSp>
      <p:grpSp>
        <p:nvGrpSpPr>
          <p:cNvPr id="56" name="Groupe 55"/>
          <p:cNvGrpSpPr/>
          <p:nvPr/>
        </p:nvGrpSpPr>
        <p:grpSpPr>
          <a:xfrm rot="16200000">
            <a:off x="2720966" y="2536602"/>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nvGrpSpPr>
        <p:grpSpPr>
          <a:xfrm rot="16200000">
            <a:off x="5670056" y="2638299"/>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 name="Titre 1"/>
          <p:cNvSpPr>
            <a:spLocks noGrp="1"/>
          </p:cNvSpPr>
          <p:nvPr>
            <p:ph type="title"/>
          </p:nvPr>
        </p:nvSpPr>
        <p:spPr>
          <a:xfrm>
            <a:off x="0" y="274638"/>
            <a:ext cx="9144000" cy="1143000"/>
          </a:xfrm>
        </p:spPr>
        <p:txBody>
          <a:bodyPr>
            <a:normAutofit/>
          </a:bodyPr>
          <a:lstStyle/>
          <a:p>
            <a:r>
              <a:rPr lang="fr-FR" sz="3200" dirty="0"/>
              <a:t>Les moteurs Courant Continu, </a:t>
            </a:r>
            <a:r>
              <a:rPr lang="fr-FR" sz="3200" dirty="0" smtClean="0"/>
              <a:t>connexions des </a:t>
            </a:r>
            <a:r>
              <a:rPr lang="fr-FR" sz="3407" dirty="0" smtClean="0"/>
              <a:t>conducteurs</a:t>
            </a:r>
            <a:r>
              <a:rPr lang="fr-FR" sz="3200" dirty="0" smtClean="0"/>
              <a:t> du </a:t>
            </a:r>
            <a:r>
              <a:rPr lang="fr-FR" sz="3200" dirty="0"/>
              <a:t>rotor</a:t>
            </a:r>
          </a:p>
        </p:txBody>
      </p:sp>
      <p:sp>
        <p:nvSpPr>
          <p:cNvPr id="36" name="Forme libre 35"/>
          <p:cNvSpPr/>
          <p:nvPr/>
        </p:nvSpPr>
        <p:spPr>
          <a:xfrm>
            <a:off x="2108417" y="2895306"/>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5183" y="950082"/>
                </a:lnTo>
                <a:cubicBezTo>
                  <a:pt x="2387489" y="1121059"/>
                  <a:pt x="2464341" y="1427049"/>
                  <a:pt x="2513579" y="157961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nvSpPr>
        <p:spPr>
          <a:xfrm rot="10800000">
            <a:off x="4308104" y="2960393"/>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951886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951886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951886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893586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70390" y="893586"/>
                </a:lnTo>
                <a:cubicBezTo>
                  <a:pt x="2412772" y="1036578"/>
                  <a:pt x="2516525" y="1372883"/>
                  <a:pt x="2574250" y="1518944"/>
                </a:cubicBez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nvSpPr>
        <p:spPr>
          <a:xfrm rot="2700000">
            <a:off x="2431613" y="2140538"/>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1269 w 2561985"/>
              <a:gd name="connsiteY6" fmla="*/ 92388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1269 w 2561985"/>
              <a:gd name="connsiteY6" fmla="*/ 92388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1269 w 2561985"/>
              <a:gd name="connsiteY6" fmla="*/ 92388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62117 w 2561985"/>
              <a:gd name="connsiteY6" fmla="*/ 91737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7777 w 2561985"/>
              <a:gd name="connsiteY6" fmla="*/ 930388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68626 w 2561985"/>
              <a:gd name="connsiteY6" fmla="*/ 923879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68626 w 2561985"/>
              <a:gd name="connsiteY6" fmla="*/ 923879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cubicBezTo>
                  <a:pt x="2351299" y="351503"/>
                  <a:pt x="2368641" y="637691"/>
                  <a:pt x="2368626" y="923879"/>
                </a:cubicBezTo>
                <a:cubicBezTo>
                  <a:pt x="2423677" y="1109606"/>
                  <a:pt x="2500426" y="1416841"/>
                  <a:pt x="2561985" y="1583041"/>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nvSpPr>
        <p:spPr>
          <a:xfrm rot="13500000">
            <a:off x="3969547" y="3763444"/>
            <a:ext cx="252814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880486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880486 h 2272937"/>
              <a:gd name="connsiteX7" fmla="*/ 2512957 w 2512957"/>
              <a:gd name="connsiteY7" fmla="*/ 1552397 h 2272937"/>
              <a:gd name="connsiteX0" fmla="*/ 2172146 w 2528145"/>
              <a:gd name="connsiteY0" fmla="*/ 1676879 h 2272937"/>
              <a:gd name="connsiteX1" fmla="*/ 2364377 w 2528145"/>
              <a:gd name="connsiteY1" fmla="*/ 2063932 h 2272937"/>
              <a:gd name="connsiteX2" fmla="*/ 2364377 w 2528145"/>
              <a:gd name="connsiteY2" fmla="*/ 2272937 h 2272937"/>
              <a:gd name="connsiteX3" fmla="*/ 0 w 2528145"/>
              <a:gd name="connsiteY3" fmla="*/ 2259875 h 2272937"/>
              <a:gd name="connsiteX4" fmla="*/ 52251 w 2528145"/>
              <a:gd name="connsiteY4" fmla="*/ 0 h 2272937"/>
              <a:gd name="connsiteX5" fmla="*/ 2351314 w 2528145"/>
              <a:gd name="connsiteY5" fmla="*/ 65315 h 2272937"/>
              <a:gd name="connsiteX6" fmla="*/ 2338251 w 2528145"/>
              <a:gd name="connsiteY6" fmla="*/ 880486 h 2272937"/>
              <a:gd name="connsiteX7" fmla="*/ 2528145 w 2528145"/>
              <a:gd name="connsiteY7" fmla="*/ 1558906 h 2272937"/>
              <a:gd name="connsiteX0" fmla="*/ 2172146 w 2528145"/>
              <a:gd name="connsiteY0" fmla="*/ 1676879 h 2272937"/>
              <a:gd name="connsiteX1" fmla="*/ 2364377 w 2528145"/>
              <a:gd name="connsiteY1" fmla="*/ 2063932 h 2272937"/>
              <a:gd name="connsiteX2" fmla="*/ 2364377 w 2528145"/>
              <a:gd name="connsiteY2" fmla="*/ 2272937 h 2272937"/>
              <a:gd name="connsiteX3" fmla="*/ 0 w 2528145"/>
              <a:gd name="connsiteY3" fmla="*/ 2259875 h 2272937"/>
              <a:gd name="connsiteX4" fmla="*/ 52251 w 2528145"/>
              <a:gd name="connsiteY4" fmla="*/ 0 h 2272937"/>
              <a:gd name="connsiteX5" fmla="*/ 2351314 w 2528145"/>
              <a:gd name="connsiteY5" fmla="*/ 65315 h 2272937"/>
              <a:gd name="connsiteX6" fmla="*/ 2338251 w 2528145"/>
              <a:gd name="connsiteY6" fmla="*/ 880486 h 2272937"/>
              <a:gd name="connsiteX7" fmla="*/ 2528145 w 2528145"/>
              <a:gd name="connsiteY7" fmla="*/ 1558906 h 2272937"/>
              <a:gd name="connsiteX0" fmla="*/ 2172146 w 2528145"/>
              <a:gd name="connsiteY0" fmla="*/ 1676879 h 2272937"/>
              <a:gd name="connsiteX1" fmla="*/ 2364377 w 2528145"/>
              <a:gd name="connsiteY1" fmla="*/ 2063932 h 2272937"/>
              <a:gd name="connsiteX2" fmla="*/ 2364377 w 2528145"/>
              <a:gd name="connsiteY2" fmla="*/ 2272937 h 2272937"/>
              <a:gd name="connsiteX3" fmla="*/ 0 w 2528145"/>
              <a:gd name="connsiteY3" fmla="*/ 2259875 h 2272937"/>
              <a:gd name="connsiteX4" fmla="*/ 52251 w 2528145"/>
              <a:gd name="connsiteY4" fmla="*/ 0 h 2272937"/>
              <a:gd name="connsiteX5" fmla="*/ 2351314 w 2528145"/>
              <a:gd name="connsiteY5" fmla="*/ 65315 h 2272937"/>
              <a:gd name="connsiteX6" fmla="*/ 2342590 w 2528145"/>
              <a:gd name="connsiteY6" fmla="*/ 928221 h 2272937"/>
              <a:gd name="connsiteX7" fmla="*/ 2528145 w 2528145"/>
              <a:gd name="connsiteY7" fmla="*/ 155890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145" h="2272937">
                <a:moveTo>
                  <a:pt x="2172146" y="1676879"/>
                </a:moveTo>
                <a:lnTo>
                  <a:pt x="2364377" y="2063932"/>
                </a:lnTo>
                <a:lnTo>
                  <a:pt x="2364377" y="2272937"/>
                </a:lnTo>
                <a:lnTo>
                  <a:pt x="0" y="2259875"/>
                </a:lnTo>
                <a:lnTo>
                  <a:pt x="52251" y="0"/>
                </a:lnTo>
                <a:lnTo>
                  <a:pt x="2351314" y="65315"/>
                </a:lnTo>
                <a:lnTo>
                  <a:pt x="2342590" y="928221"/>
                </a:lnTo>
                <a:cubicBezTo>
                  <a:pt x="2376958" y="1077698"/>
                  <a:pt x="2474249" y="1415940"/>
                  <a:pt x="2528145" y="1558906"/>
                </a:cubicBez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nvSpPr>
        <p:spPr>
          <a:xfrm rot="5400000">
            <a:off x="3242720" y="1835956"/>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41322 w 2517912"/>
              <a:gd name="connsiteY6" fmla="*/ 968493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41322 w 2517912"/>
              <a:gd name="connsiteY6" fmla="*/ 968493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41322 w 2517912"/>
              <a:gd name="connsiteY6" fmla="*/ 968493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41322" y="968493"/>
                </a:lnTo>
                <a:cubicBezTo>
                  <a:pt x="2382802" y="1132974"/>
                  <a:pt x="2458028" y="1435537"/>
                  <a:pt x="2517912" y="1596950"/>
                </a:cubicBez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nvSpPr>
        <p:spPr>
          <a:xfrm rot="16200000">
            <a:off x="3162729" y="4051813"/>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943945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943945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41319 w 2556915"/>
              <a:gd name="connsiteY6" fmla="*/ 919397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41319 w 2556915"/>
              <a:gd name="connsiteY6" fmla="*/ 919397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53592 w 2556915"/>
              <a:gd name="connsiteY6" fmla="*/ 919397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53592 w 2556915"/>
              <a:gd name="connsiteY6" fmla="*/ 919397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cubicBezTo>
                  <a:pt x="2352073" y="350009"/>
                  <a:pt x="2352833" y="634703"/>
                  <a:pt x="2353592" y="919397"/>
                </a:cubicBezTo>
                <a:cubicBezTo>
                  <a:pt x="2398863" y="1064371"/>
                  <a:pt x="2505506" y="1375046"/>
                  <a:pt x="2556915" y="1501610"/>
                </a:cubicBez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nvSpPr>
        <p:spPr>
          <a:xfrm rot="8100000">
            <a:off x="4002690" y="2193331"/>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40421 w 2558920"/>
              <a:gd name="connsiteY6" fmla="*/ 969445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40421 w 2558920"/>
              <a:gd name="connsiteY6" fmla="*/ 969445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40421 w 2558920"/>
              <a:gd name="connsiteY6" fmla="*/ 969445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40421" y="969445"/>
                </a:lnTo>
                <a:cubicBezTo>
                  <a:pt x="2400959" y="1117266"/>
                  <a:pt x="2494042" y="1427817"/>
                  <a:pt x="2558920" y="1579976"/>
                </a:cubicBez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nvSpPr>
        <p:spPr>
          <a:xfrm rot="18900000">
            <a:off x="2405645" y="3730356"/>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44760 w 2528278"/>
              <a:gd name="connsiteY6" fmla="*/ 947747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44760 w 2528278"/>
              <a:gd name="connsiteY6" fmla="*/ 947747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44760 w 2528278"/>
              <a:gd name="connsiteY6" fmla="*/ 947747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cubicBezTo>
                  <a:pt x="2349129" y="359459"/>
                  <a:pt x="2346945" y="653603"/>
                  <a:pt x="2344760" y="947747"/>
                </a:cubicBezTo>
                <a:cubicBezTo>
                  <a:pt x="2395084" y="1094539"/>
                  <a:pt x="2480123" y="1388872"/>
                  <a:pt x="2528278" y="1524816"/>
                </a:cubicBez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 name="Groupe 25"/>
          <p:cNvGrpSpPr/>
          <p:nvPr/>
        </p:nvGrpSpPr>
        <p:grpSpPr>
          <a:xfrm>
            <a:off x="3252153" y="2859935"/>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cxnSp>
        <p:nvCxnSpPr>
          <p:cNvPr id="44" name="Connecteur droit avec flèche 43"/>
          <p:cNvCxnSpPr/>
          <p:nvPr/>
        </p:nvCxnSpPr>
        <p:spPr>
          <a:xfrm flipV="1">
            <a:off x="1847706" y="5124258"/>
            <a:ext cx="790802" cy="689347"/>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nvCxnSpPr>
        <p:spPr>
          <a:xfrm flipV="1">
            <a:off x="1972298" y="2967766"/>
            <a:ext cx="899255" cy="2527800"/>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nvCxnSpPr>
        <p:spPr>
          <a:xfrm flipH="1">
            <a:off x="6336195" y="3473304"/>
            <a:ext cx="1363635" cy="1673917"/>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nvCxnSpPr>
        <p:spPr>
          <a:xfrm flipH="1">
            <a:off x="6192179" y="2132856"/>
            <a:ext cx="1008112" cy="762450"/>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52" name="Connecteur droit avec flèche 51"/>
          <p:cNvCxnSpPr/>
          <p:nvPr/>
        </p:nvCxnSpPr>
        <p:spPr>
          <a:xfrm flipH="1">
            <a:off x="4896035" y="3436611"/>
            <a:ext cx="2803796" cy="2512669"/>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53" name="Connecteur droit avec flèche 52"/>
          <p:cNvCxnSpPr/>
          <p:nvPr/>
        </p:nvCxnSpPr>
        <p:spPr>
          <a:xfrm flipH="1">
            <a:off x="6192179" y="3476422"/>
            <a:ext cx="1399640" cy="746288"/>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65" name="Connecteur droit avec flèche 64"/>
          <p:cNvCxnSpPr/>
          <p:nvPr/>
        </p:nvCxnSpPr>
        <p:spPr>
          <a:xfrm flipH="1">
            <a:off x="3365206" y="3476422"/>
            <a:ext cx="4154606" cy="1814815"/>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67" name="Connecteur droit avec flèche 66"/>
          <p:cNvCxnSpPr/>
          <p:nvPr/>
        </p:nvCxnSpPr>
        <p:spPr>
          <a:xfrm flipH="1">
            <a:off x="5595228" y="3476422"/>
            <a:ext cx="1996591" cy="1503200"/>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69" name="Connecteur droit avec flèche 68"/>
          <p:cNvCxnSpPr/>
          <p:nvPr/>
        </p:nvCxnSpPr>
        <p:spPr>
          <a:xfrm flipH="1">
            <a:off x="4896035" y="1997807"/>
            <a:ext cx="2603277" cy="207057"/>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0" name="Connecteur droit avec flèche 69"/>
          <p:cNvCxnSpPr/>
          <p:nvPr/>
        </p:nvCxnSpPr>
        <p:spPr>
          <a:xfrm flipH="1">
            <a:off x="6480211" y="2052316"/>
            <a:ext cx="825149" cy="1518309"/>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2" name="Connecteur droit avec flèche 71"/>
          <p:cNvCxnSpPr/>
          <p:nvPr/>
        </p:nvCxnSpPr>
        <p:spPr>
          <a:xfrm flipV="1">
            <a:off x="1916286" y="3645024"/>
            <a:ext cx="468318" cy="194421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3" name="Connecteur droit avec flèche 72"/>
          <p:cNvCxnSpPr/>
          <p:nvPr/>
        </p:nvCxnSpPr>
        <p:spPr>
          <a:xfrm flipV="1">
            <a:off x="1916286" y="2101336"/>
            <a:ext cx="2115653" cy="362875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8" name="Connecteur droit avec flèche 77"/>
          <p:cNvCxnSpPr>
            <a:stCxn id="46" idx="3"/>
          </p:cNvCxnSpPr>
          <p:nvPr/>
        </p:nvCxnSpPr>
        <p:spPr>
          <a:xfrm flipV="1">
            <a:off x="1916286" y="2573812"/>
            <a:ext cx="1388432" cy="2921755"/>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9" name="Connecteur droit avec flèche 78"/>
          <p:cNvCxnSpPr/>
          <p:nvPr/>
        </p:nvCxnSpPr>
        <p:spPr>
          <a:xfrm flipV="1">
            <a:off x="1847706" y="2428122"/>
            <a:ext cx="3747522" cy="330630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84" name="Connecteur droit avec flèche 83"/>
          <p:cNvCxnSpPr/>
          <p:nvPr/>
        </p:nvCxnSpPr>
        <p:spPr>
          <a:xfrm flipV="1">
            <a:off x="1799692" y="4326649"/>
            <a:ext cx="838816" cy="148695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85" name="Connecteur droit avec flèche 84"/>
          <p:cNvCxnSpPr/>
          <p:nvPr/>
        </p:nvCxnSpPr>
        <p:spPr>
          <a:xfrm>
            <a:off x="1847706" y="5813604"/>
            <a:ext cx="1997860" cy="423708"/>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49" name="Rectangle à coins arrondis 48"/>
          <p:cNvSpPr/>
          <p:nvPr/>
        </p:nvSpPr>
        <p:spPr>
          <a:xfrm>
            <a:off x="7020272" y="1462437"/>
            <a:ext cx="2123728" cy="2614635"/>
          </a:xfrm>
          <a:prstGeom prst="roundRect">
            <a:avLst/>
          </a:prstGeom>
          <a:solidFill>
            <a:schemeClr val="accent2">
              <a:lumMod val="75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Conducteurs</a:t>
            </a:r>
          </a:p>
          <a:p>
            <a:pPr algn="ctr"/>
            <a:r>
              <a:rPr lang="fr-FR" b="1" dirty="0" smtClean="0">
                <a:latin typeface="Verdana" panose="020B0604030504040204" pitchFamily="34" charset="0"/>
                <a:ea typeface="Verdana" panose="020B0604030504040204" pitchFamily="34" charset="0"/>
                <a:cs typeface="Verdana" panose="020B0604030504040204" pitchFamily="34" charset="0"/>
              </a:rPr>
              <a:t>mobiles </a:t>
            </a:r>
            <a:r>
              <a:rPr lang="fr-FR" b="1" dirty="0">
                <a:latin typeface="Verdana" panose="020B0604030504040204" pitchFamily="34" charset="0"/>
                <a:ea typeface="Verdana" panose="020B0604030504040204" pitchFamily="34" charset="0"/>
                <a:cs typeface="Verdana" panose="020B0604030504040204" pitchFamily="34" charset="0"/>
              </a:rPr>
              <a:t>logés dans les encoches</a:t>
            </a:r>
            <a:r>
              <a:rPr lang="fr-FR" b="1" dirty="0" smtClean="0">
                <a:latin typeface="Verdana" panose="020B0604030504040204" pitchFamily="34" charset="0"/>
                <a:ea typeface="Verdana" panose="020B0604030504040204" pitchFamily="34" charset="0"/>
                <a:cs typeface="Verdana" panose="020B0604030504040204" pitchFamily="34" charset="0"/>
              </a:rPr>
              <a:t> et soumis au champ magnétique du circuit d’excitation</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46" name="Rectangle à coins arrondis 45"/>
          <p:cNvSpPr/>
          <p:nvPr/>
        </p:nvSpPr>
        <p:spPr>
          <a:xfrm>
            <a:off x="-134051" y="4033741"/>
            <a:ext cx="2050337" cy="2923651"/>
          </a:xfrm>
          <a:prstGeom prst="roundRect">
            <a:avLst/>
          </a:prstGeom>
          <a:solidFill>
            <a:schemeClr val="accent2">
              <a:lumMod val="75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Conducteurs</a:t>
            </a:r>
          </a:p>
          <a:p>
            <a:pPr algn="ctr"/>
            <a:r>
              <a:rPr lang="fr-FR" b="1" dirty="0" smtClean="0">
                <a:latin typeface="Verdana" panose="020B0604030504040204" pitchFamily="34" charset="0"/>
                <a:ea typeface="Verdana" panose="020B0604030504040204" pitchFamily="34" charset="0"/>
                <a:cs typeface="Verdana" panose="020B0604030504040204" pitchFamily="34" charset="0"/>
              </a:rPr>
              <a:t>mobiles logés dans les encoches et soumis au champ magnétique du circuit d’excitation</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96" name="Connecteur droit avec flèche 95"/>
          <p:cNvCxnSpPr>
            <a:endCxn id="57" idx="1"/>
          </p:cNvCxnSpPr>
          <p:nvPr/>
        </p:nvCxnSpPr>
        <p:spPr>
          <a:xfrm>
            <a:off x="1511659" y="3036218"/>
            <a:ext cx="2890644" cy="711975"/>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97" name="Connecteur droit avec flèche 96"/>
          <p:cNvCxnSpPr>
            <a:endCxn id="60" idx="1"/>
          </p:cNvCxnSpPr>
          <p:nvPr/>
        </p:nvCxnSpPr>
        <p:spPr>
          <a:xfrm>
            <a:off x="1511659" y="2953537"/>
            <a:ext cx="2933329" cy="1394070"/>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98" name="Rectangle à coins arrondis 97"/>
          <p:cNvSpPr/>
          <p:nvPr/>
        </p:nvSpPr>
        <p:spPr>
          <a:xfrm>
            <a:off x="-11271" y="2844019"/>
            <a:ext cx="1731057" cy="728997"/>
          </a:xfrm>
          <a:prstGeom prst="roundRect">
            <a:avLst/>
          </a:prstGeom>
          <a:solidFill>
            <a:schemeClr val="accent3">
              <a:lumMod val="50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 (balais)</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04" name="Connecteur droit avec flèche 103"/>
          <p:cNvCxnSpPr/>
          <p:nvPr/>
        </p:nvCxnSpPr>
        <p:spPr>
          <a:xfrm flipH="1" flipV="1">
            <a:off x="4570737" y="4524059"/>
            <a:ext cx="2734623" cy="1911060"/>
          </a:xfrm>
          <a:prstGeom prst="straightConnector1">
            <a:avLst/>
          </a:prstGeom>
          <a:ln w="76200">
            <a:solidFill>
              <a:schemeClr val="bg2">
                <a:lumMod val="2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05" name="Rectangle à coins arrondis 104"/>
          <p:cNvSpPr/>
          <p:nvPr/>
        </p:nvSpPr>
        <p:spPr>
          <a:xfrm>
            <a:off x="6930809" y="6070621"/>
            <a:ext cx="1944216" cy="728997"/>
          </a:xfrm>
          <a:prstGeom prst="roundRect">
            <a:avLst/>
          </a:prstGeom>
          <a:solidFill>
            <a:srgbClr val="7F7649"/>
          </a:solidFill>
          <a:ln>
            <a:noFill/>
          </a:ln>
          <a:effectLst>
            <a:glow rad="2032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08" name="Connecteur droit avec flèche 107"/>
          <p:cNvCxnSpPr>
            <a:endCxn id="33" idx="6"/>
          </p:cNvCxnSpPr>
          <p:nvPr/>
        </p:nvCxnSpPr>
        <p:spPr>
          <a:xfrm flipH="1" flipV="1">
            <a:off x="5692557" y="4103084"/>
            <a:ext cx="2407835" cy="1195054"/>
          </a:xfrm>
          <a:prstGeom prst="straightConnector1">
            <a:avLst/>
          </a:prstGeom>
          <a:ln w="76200">
            <a:solidFill>
              <a:schemeClr val="accent1">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11" name="Connecteur droit avec flèche 110"/>
          <p:cNvCxnSpPr/>
          <p:nvPr/>
        </p:nvCxnSpPr>
        <p:spPr>
          <a:xfrm flipH="1" flipV="1">
            <a:off x="5291997" y="3333702"/>
            <a:ext cx="2119801" cy="1645920"/>
          </a:xfrm>
          <a:prstGeom prst="straightConnector1">
            <a:avLst/>
          </a:prstGeom>
          <a:ln w="76200">
            <a:solidFill>
              <a:schemeClr val="accent1">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49" name="Connecteur droit avec flèche 148"/>
          <p:cNvCxnSpPr/>
          <p:nvPr/>
        </p:nvCxnSpPr>
        <p:spPr>
          <a:xfrm flipH="1">
            <a:off x="5396853" y="4691590"/>
            <a:ext cx="2847555" cy="93269"/>
          </a:xfrm>
          <a:prstGeom prst="straightConnector1">
            <a:avLst/>
          </a:prstGeom>
          <a:ln w="76200">
            <a:solidFill>
              <a:schemeClr val="accent1">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09" name="Rectangle à coins arrondis 108"/>
          <p:cNvSpPr/>
          <p:nvPr/>
        </p:nvSpPr>
        <p:spPr>
          <a:xfrm>
            <a:off x="6887882" y="4303032"/>
            <a:ext cx="2124558" cy="1646248"/>
          </a:xfrm>
          <a:prstGeom prst="roundRect">
            <a:avLst/>
          </a:prstGeom>
          <a:solidFill>
            <a:schemeClr val="accent1">
              <a:lumMod val="50000"/>
            </a:schemeClr>
          </a:solidFill>
          <a:ln>
            <a:solidFill>
              <a:schemeClr val="accent1">
                <a:lumMod val="75000"/>
              </a:schemeClr>
            </a:solidFill>
          </a:ln>
          <a:effectLst>
            <a:glow rad="2032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Encoches, dans lesquelles seront placés les conducteurs</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16" name="Bouée 15"/>
          <p:cNvSpPr/>
          <p:nvPr/>
        </p:nvSpPr>
        <p:spPr>
          <a:xfrm>
            <a:off x="1686940" y="1340768"/>
            <a:ext cx="5513351" cy="5418792"/>
          </a:xfrm>
          <a:prstGeom prst="donut">
            <a:avLst>
              <a:gd name="adj" fmla="val 9458"/>
            </a:avLst>
          </a:prstGeom>
          <a:solidFill>
            <a:schemeClr val="bg2">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6" name="Forme libre 155"/>
          <p:cNvSpPr/>
          <p:nvPr/>
        </p:nvSpPr>
        <p:spPr>
          <a:xfrm>
            <a:off x="4291043" y="2967410"/>
            <a:ext cx="325054" cy="220054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402786 w 2513579"/>
              <a:gd name="connsiteY5" fmla="*/ 27215 h 2272937"/>
              <a:gd name="connsiteX6" fmla="*/ 2335183 w 2513579"/>
              <a:gd name="connsiteY6" fmla="*/ 950082 h 2272937"/>
              <a:gd name="connsiteX7" fmla="*/ 2513579 w 2513579"/>
              <a:gd name="connsiteY7" fmla="*/ 1579616 h 2272937"/>
              <a:gd name="connsiteX0" fmla="*/ 2163916 w 2513579"/>
              <a:gd name="connsiteY0" fmla="*/ 1699467 h 2265317"/>
              <a:gd name="connsiteX1" fmla="*/ 2364377 w 2513579"/>
              <a:gd name="connsiteY1" fmla="*/ 2056312 h 2265317"/>
              <a:gd name="connsiteX2" fmla="*/ 2364377 w 2513579"/>
              <a:gd name="connsiteY2" fmla="*/ 2265317 h 2265317"/>
              <a:gd name="connsiteX3" fmla="*/ 0 w 2513579"/>
              <a:gd name="connsiteY3" fmla="*/ 2252255 h 2265317"/>
              <a:gd name="connsiteX4" fmla="*/ 26514 w 2513579"/>
              <a:gd name="connsiteY4" fmla="*/ 0 h 2265317"/>
              <a:gd name="connsiteX5" fmla="*/ 2402786 w 2513579"/>
              <a:gd name="connsiteY5" fmla="*/ 19595 h 2265317"/>
              <a:gd name="connsiteX6" fmla="*/ 2335183 w 2513579"/>
              <a:gd name="connsiteY6" fmla="*/ 942462 h 2265317"/>
              <a:gd name="connsiteX7" fmla="*/ 2513579 w 2513579"/>
              <a:gd name="connsiteY7" fmla="*/ 1571996 h 226531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5225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2558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441588 w 2513579"/>
              <a:gd name="connsiteY1" fmla="*/ 20182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 name="connsiteX0" fmla="*/ 1208447 w 3514160"/>
              <a:gd name="connsiteY0" fmla="*/ 1665177 h 2227217"/>
              <a:gd name="connsiteX1" fmla="*/ 2464145 w 3514160"/>
              <a:gd name="connsiteY1" fmla="*/ 2018212 h 2227217"/>
              <a:gd name="connsiteX2" fmla="*/ 2361195 w 3514160"/>
              <a:gd name="connsiteY2" fmla="*/ 2227217 h 2227217"/>
              <a:gd name="connsiteX3" fmla="*/ 22557 w 3514160"/>
              <a:gd name="connsiteY3" fmla="*/ 2225585 h 2227217"/>
              <a:gd name="connsiteX4" fmla="*/ 49071 w 3514160"/>
              <a:gd name="connsiteY4" fmla="*/ 0 h 2227217"/>
              <a:gd name="connsiteX5" fmla="*/ 2425343 w 3514160"/>
              <a:gd name="connsiteY5" fmla="*/ 19595 h 2227217"/>
              <a:gd name="connsiteX6" fmla="*/ 0 w 3514160"/>
              <a:gd name="connsiteY6" fmla="*/ 915792 h 2227217"/>
              <a:gd name="connsiteX7" fmla="*/ 3514160 w 3514160"/>
              <a:gd name="connsiteY7" fmla="*/ 1514846 h 2227217"/>
              <a:gd name="connsiteX0" fmla="*/ 1208447 w 3514160"/>
              <a:gd name="connsiteY0" fmla="*/ 1665177 h 2227217"/>
              <a:gd name="connsiteX1" fmla="*/ 2464145 w 3514160"/>
              <a:gd name="connsiteY1" fmla="*/ 2018212 h 2227217"/>
              <a:gd name="connsiteX2" fmla="*/ 2361195 w 3514160"/>
              <a:gd name="connsiteY2" fmla="*/ 2227217 h 2227217"/>
              <a:gd name="connsiteX3" fmla="*/ 22557 w 3514160"/>
              <a:gd name="connsiteY3" fmla="*/ 2225585 h 2227217"/>
              <a:gd name="connsiteX4" fmla="*/ 49071 w 3514160"/>
              <a:gd name="connsiteY4" fmla="*/ 0 h 2227217"/>
              <a:gd name="connsiteX5" fmla="*/ 67612 w 3514160"/>
              <a:gd name="connsiteY5" fmla="*/ 31025 h 2227217"/>
              <a:gd name="connsiteX6" fmla="*/ 0 w 3514160"/>
              <a:gd name="connsiteY6" fmla="*/ 915792 h 2227217"/>
              <a:gd name="connsiteX7" fmla="*/ 3514160 w 3514160"/>
              <a:gd name="connsiteY7" fmla="*/ 1514846 h 2227217"/>
              <a:gd name="connsiteX0" fmla="*/ 1208447 w 3514160"/>
              <a:gd name="connsiteY0" fmla="*/ 1634697 h 2196737"/>
              <a:gd name="connsiteX1" fmla="*/ 2464145 w 3514160"/>
              <a:gd name="connsiteY1" fmla="*/ 1987732 h 2196737"/>
              <a:gd name="connsiteX2" fmla="*/ 2361195 w 3514160"/>
              <a:gd name="connsiteY2" fmla="*/ 2196737 h 2196737"/>
              <a:gd name="connsiteX3" fmla="*/ 22557 w 3514160"/>
              <a:gd name="connsiteY3" fmla="*/ 2195105 h 2196737"/>
              <a:gd name="connsiteX4" fmla="*/ 49067 w 3514160"/>
              <a:gd name="connsiteY4" fmla="*/ 0 h 2196737"/>
              <a:gd name="connsiteX5" fmla="*/ 67612 w 3514160"/>
              <a:gd name="connsiteY5" fmla="*/ 545 h 2196737"/>
              <a:gd name="connsiteX6" fmla="*/ 0 w 3514160"/>
              <a:gd name="connsiteY6" fmla="*/ 885312 h 2196737"/>
              <a:gd name="connsiteX7" fmla="*/ 3514160 w 3514160"/>
              <a:gd name="connsiteY7" fmla="*/ 1484366 h 2196737"/>
              <a:gd name="connsiteX0" fmla="*/ 1208447 w 3514160"/>
              <a:gd name="connsiteY0" fmla="*/ 1634697 h 2196737"/>
              <a:gd name="connsiteX1" fmla="*/ 2464145 w 3514160"/>
              <a:gd name="connsiteY1" fmla="*/ 1987732 h 2196737"/>
              <a:gd name="connsiteX2" fmla="*/ 2361195 w 3514160"/>
              <a:gd name="connsiteY2" fmla="*/ 2196737 h 2196737"/>
              <a:gd name="connsiteX3" fmla="*/ 22557 w 3514160"/>
              <a:gd name="connsiteY3" fmla="*/ 2195105 h 2196737"/>
              <a:gd name="connsiteX4" fmla="*/ 49067 w 3514160"/>
              <a:gd name="connsiteY4" fmla="*/ 0 h 2196737"/>
              <a:gd name="connsiteX5" fmla="*/ 67612 w 3514160"/>
              <a:gd name="connsiteY5" fmla="*/ 545 h 2196737"/>
              <a:gd name="connsiteX6" fmla="*/ 0 w 3514160"/>
              <a:gd name="connsiteY6" fmla="*/ 885312 h 2196737"/>
              <a:gd name="connsiteX7" fmla="*/ 3514160 w 3514160"/>
              <a:gd name="connsiteY7" fmla="*/ 1484366 h 2196737"/>
              <a:gd name="connsiteX0" fmla="*/ 1208447 w 3514160"/>
              <a:gd name="connsiteY0" fmla="*/ 1634697 h 2200547"/>
              <a:gd name="connsiteX1" fmla="*/ 2464145 w 3514160"/>
              <a:gd name="connsiteY1" fmla="*/ 1987732 h 2200547"/>
              <a:gd name="connsiteX2" fmla="*/ 155585 w 3514160"/>
              <a:gd name="connsiteY2" fmla="*/ 2200547 h 2200547"/>
              <a:gd name="connsiteX3" fmla="*/ 22557 w 3514160"/>
              <a:gd name="connsiteY3" fmla="*/ 2195105 h 2200547"/>
              <a:gd name="connsiteX4" fmla="*/ 49067 w 3514160"/>
              <a:gd name="connsiteY4" fmla="*/ 0 h 2200547"/>
              <a:gd name="connsiteX5" fmla="*/ 67612 w 3514160"/>
              <a:gd name="connsiteY5" fmla="*/ 545 h 2200547"/>
              <a:gd name="connsiteX6" fmla="*/ 0 w 3514160"/>
              <a:gd name="connsiteY6" fmla="*/ 885312 h 2200547"/>
              <a:gd name="connsiteX7" fmla="*/ 3514160 w 3514160"/>
              <a:gd name="connsiteY7" fmla="*/ 1484366 h 2200547"/>
              <a:gd name="connsiteX0" fmla="*/ 1208447 w 3514160"/>
              <a:gd name="connsiteY0" fmla="*/ 1634697 h 2200547"/>
              <a:gd name="connsiteX1" fmla="*/ 410642 w 3514160"/>
              <a:gd name="connsiteY1" fmla="*/ 1995352 h 2200547"/>
              <a:gd name="connsiteX2" fmla="*/ 155585 w 3514160"/>
              <a:gd name="connsiteY2" fmla="*/ 2200547 h 2200547"/>
              <a:gd name="connsiteX3" fmla="*/ 22557 w 3514160"/>
              <a:gd name="connsiteY3" fmla="*/ 2195105 h 2200547"/>
              <a:gd name="connsiteX4" fmla="*/ 49067 w 3514160"/>
              <a:gd name="connsiteY4" fmla="*/ 0 h 2200547"/>
              <a:gd name="connsiteX5" fmla="*/ 67612 w 3514160"/>
              <a:gd name="connsiteY5" fmla="*/ 545 h 2200547"/>
              <a:gd name="connsiteX6" fmla="*/ 0 w 3514160"/>
              <a:gd name="connsiteY6" fmla="*/ 885312 h 2200547"/>
              <a:gd name="connsiteX7" fmla="*/ 3514160 w 3514160"/>
              <a:gd name="connsiteY7" fmla="*/ 1484366 h 2200547"/>
              <a:gd name="connsiteX0" fmla="*/ 2731061 w 5036774"/>
              <a:gd name="connsiteY0" fmla="*/ 1634697 h 2200547"/>
              <a:gd name="connsiteX1" fmla="*/ 0 w 5036774"/>
              <a:gd name="connsiteY1" fmla="*/ 1726510 h 2200547"/>
              <a:gd name="connsiteX2" fmla="*/ 1933256 w 5036774"/>
              <a:gd name="connsiteY2" fmla="*/ 1995352 h 2200547"/>
              <a:gd name="connsiteX3" fmla="*/ 1678199 w 5036774"/>
              <a:gd name="connsiteY3" fmla="*/ 2200547 h 2200547"/>
              <a:gd name="connsiteX4" fmla="*/ 1545171 w 5036774"/>
              <a:gd name="connsiteY4" fmla="*/ 2195105 h 2200547"/>
              <a:gd name="connsiteX5" fmla="*/ 1571681 w 5036774"/>
              <a:gd name="connsiteY5" fmla="*/ 0 h 2200547"/>
              <a:gd name="connsiteX6" fmla="*/ 1590226 w 5036774"/>
              <a:gd name="connsiteY6" fmla="*/ 545 h 2200547"/>
              <a:gd name="connsiteX7" fmla="*/ 1522614 w 5036774"/>
              <a:gd name="connsiteY7" fmla="*/ 885312 h 2200547"/>
              <a:gd name="connsiteX8" fmla="*/ 5036774 w 5036774"/>
              <a:gd name="connsiteY8" fmla="*/ 1484366 h 2200547"/>
              <a:gd name="connsiteX0" fmla="*/ 1457 w 6109960"/>
              <a:gd name="connsiteY0" fmla="*/ 1604217 h 2200547"/>
              <a:gd name="connsiteX1" fmla="*/ 1073186 w 6109960"/>
              <a:gd name="connsiteY1" fmla="*/ 1726510 h 2200547"/>
              <a:gd name="connsiteX2" fmla="*/ 3006442 w 6109960"/>
              <a:gd name="connsiteY2" fmla="*/ 1995352 h 2200547"/>
              <a:gd name="connsiteX3" fmla="*/ 2751385 w 6109960"/>
              <a:gd name="connsiteY3" fmla="*/ 2200547 h 2200547"/>
              <a:gd name="connsiteX4" fmla="*/ 2618357 w 6109960"/>
              <a:gd name="connsiteY4" fmla="*/ 2195105 h 2200547"/>
              <a:gd name="connsiteX5" fmla="*/ 2644867 w 6109960"/>
              <a:gd name="connsiteY5" fmla="*/ 0 h 2200547"/>
              <a:gd name="connsiteX6" fmla="*/ 2663412 w 6109960"/>
              <a:gd name="connsiteY6" fmla="*/ 545 h 2200547"/>
              <a:gd name="connsiteX7" fmla="*/ 2595800 w 6109960"/>
              <a:gd name="connsiteY7" fmla="*/ 885312 h 2200547"/>
              <a:gd name="connsiteX8" fmla="*/ 6109960 w 6109960"/>
              <a:gd name="connsiteY8" fmla="*/ 1484366 h 2200547"/>
              <a:gd name="connsiteX0" fmla="*/ 0 w 6108503"/>
              <a:gd name="connsiteY0" fmla="*/ 1604217 h 2200547"/>
              <a:gd name="connsiteX1" fmla="*/ 3004985 w 6108503"/>
              <a:gd name="connsiteY1" fmla="*/ 1995352 h 2200547"/>
              <a:gd name="connsiteX2" fmla="*/ 2749928 w 6108503"/>
              <a:gd name="connsiteY2" fmla="*/ 2200547 h 2200547"/>
              <a:gd name="connsiteX3" fmla="*/ 2616900 w 6108503"/>
              <a:gd name="connsiteY3" fmla="*/ 2195105 h 2200547"/>
              <a:gd name="connsiteX4" fmla="*/ 2643410 w 6108503"/>
              <a:gd name="connsiteY4" fmla="*/ 0 h 2200547"/>
              <a:gd name="connsiteX5" fmla="*/ 2661955 w 6108503"/>
              <a:gd name="connsiteY5" fmla="*/ 545 h 2200547"/>
              <a:gd name="connsiteX6" fmla="*/ 2594343 w 6108503"/>
              <a:gd name="connsiteY6" fmla="*/ 885312 h 2200547"/>
              <a:gd name="connsiteX7" fmla="*/ 6108503 w 6108503"/>
              <a:gd name="connsiteY7" fmla="*/ 1484366 h 2200547"/>
              <a:gd name="connsiteX0" fmla="*/ 0 w 6488782"/>
              <a:gd name="connsiteY0" fmla="*/ 1653747 h 2200547"/>
              <a:gd name="connsiteX1" fmla="*/ 3385264 w 6488782"/>
              <a:gd name="connsiteY1" fmla="*/ 199535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233152 w 6488782"/>
              <a:gd name="connsiteY1" fmla="*/ 199154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233152 w 6488782"/>
              <a:gd name="connsiteY1" fmla="*/ 199154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233152 w 6488782"/>
              <a:gd name="connsiteY1" fmla="*/ 198392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309208 w 6488782"/>
              <a:gd name="connsiteY1" fmla="*/ 197249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309208 w 6488782"/>
              <a:gd name="connsiteY1" fmla="*/ 198392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385264 w 6488782"/>
              <a:gd name="connsiteY1" fmla="*/ 199535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157096 w 6488782"/>
              <a:gd name="connsiteY1" fmla="*/ 198773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88782" h="2200547">
                <a:moveTo>
                  <a:pt x="0" y="1653747"/>
                </a:moveTo>
                <a:cubicBezTo>
                  <a:pt x="626039" y="1735233"/>
                  <a:pt x="2698775" y="1888344"/>
                  <a:pt x="3157096" y="1987732"/>
                </a:cubicBezTo>
                <a:lnTo>
                  <a:pt x="3130207" y="2200547"/>
                </a:lnTo>
                <a:lnTo>
                  <a:pt x="2997179" y="2195105"/>
                </a:lnTo>
                <a:lnTo>
                  <a:pt x="3023689" y="0"/>
                </a:lnTo>
                <a:lnTo>
                  <a:pt x="3042234" y="545"/>
                </a:lnTo>
                <a:lnTo>
                  <a:pt x="2974622" y="885312"/>
                </a:lnTo>
                <a:cubicBezTo>
                  <a:pt x="3867011" y="1056289"/>
                  <a:pt x="5650930" y="1331799"/>
                  <a:pt x="6488782" y="148436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 name="Sous-titre 2"/>
          <p:cNvSpPr txBox="1">
            <a:spLocks/>
          </p:cNvSpPr>
          <p:nvPr/>
        </p:nvSpPr>
        <p:spPr>
          <a:xfrm>
            <a:off x="35283" y="1446124"/>
            <a:ext cx="1937016" cy="13779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08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Schéma</a:t>
            </a:r>
          </a:p>
          <a:p>
            <a:r>
              <a:rPr lang="fr-FR" sz="1800" dirty="0" smtClean="0"/>
              <a:t>Face avant coté collecteur </a:t>
            </a:r>
            <a:br>
              <a:rPr lang="fr-FR" sz="1800" dirty="0" smtClean="0"/>
            </a:br>
            <a:r>
              <a:rPr lang="fr-FR" sz="1800" dirty="0" smtClean="0"/>
              <a:t>« à plat »</a:t>
            </a:r>
            <a:endParaRPr lang="fr-FR" sz="1800" dirty="0"/>
          </a:p>
        </p:txBody>
      </p:sp>
      <p:sp>
        <p:nvSpPr>
          <p:cNvPr id="95" name="ZoneTexte 94"/>
          <p:cNvSpPr txBox="1"/>
          <p:nvPr/>
        </p:nvSpPr>
        <p:spPr>
          <a:xfrm>
            <a:off x="2780819" y="1415428"/>
            <a:ext cx="3375357" cy="1540092"/>
          </a:xfrm>
          <a:prstGeom prst="rect">
            <a:avLst/>
          </a:prstGeom>
          <a:noFill/>
        </p:spPr>
        <p:txBody>
          <a:bodyPr wrap="none" rtlCol="0">
            <a:prstTxWarp prst="textArchUp">
              <a:avLst>
                <a:gd name="adj" fmla="val 12080970"/>
              </a:avLst>
            </a:prstTxWarp>
            <a:spAutoFit/>
          </a:bodyPr>
          <a:lstStyle/>
          <a:p>
            <a:r>
              <a:rPr lang="fr-FR" sz="2400" b="1" dirty="0" smtClean="0">
                <a:solidFill>
                  <a:schemeClr val="bg1"/>
                </a:solidFill>
              </a:rPr>
              <a:t>Connexions arrières du rotor</a:t>
            </a:r>
            <a:endParaRPr lang="fr-FR" sz="2400" b="1" dirty="0">
              <a:solidFill>
                <a:schemeClr val="bg1"/>
              </a:solidFill>
            </a:endParaRPr>
          </a:p>
        </p:txBody>
      </p:sp>
      <p:sp>
        <p:nvSpPr>
          <p:cNvPr id="100" name="ZoneTexte 99"/>
          <p:cNvSpPr txBox="1"/>
          <p:nvPr/>
        </p:nvSpPr>
        <p:spPr>
          <a:xfrm rot="10800000">
            <a:off x="2779848" y="5157192"/>
            <a:ext cx="3339311" cy="1540092"/>
          </a:xfrm>
          <a:prstGeom prst="rect">
            <a:avLst/>
          </a:prstGeom>
          <a:noFill/>
        </p:spPr>
        <p:txBody>
          <a:bodyPr wrap="none" rtlCol="0">
            <a:prstTxWarp prst="textArchUp">
              <a:avLst>
                <a:gd name="adj" fmla="val 11517751"/>
              </a:avLst>
            </a:prstTxWarp>
            <a:spAutoFit/>
          </a:bodyPr>
          <a:lstStyle/>
          <a:p>
            <a:r>
              <a:rPr lang="fr-FR" sz="2400" b="1" dirty="0" smtClean="0">
                <a:solidFill>
                  <a:schemeClr val="bg1"/>
                </a:solidFill>
              </a:rPr>
              <a:t>Connexions arrières du rotor</a:t>
            </a:r>
            <a:endParaRPr lang="fr-FR" sz="2400" b="1" dirty="0">
              <a:solidFill>
                <a:schemeClr val="bg1"/>
              </a:solidFill>
            </a:endParaRPr>
          </a:p>
        </p:txBody>
      </p:sp>
    </p:spTree>
    <p:extLst>
      <p:ext uri="{BB962C8B-B14F-4D97-AF65-F5344CB8AC3E}">
        <p14:creationId xmlns:p14="http://schemas.microsoft.com/office/powerpoint/2010/main" val="2643446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95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88">
                                            <p:bg/>
                                          </p:spTgt>
                                        </p:tgtEl>
                                        <p:attrNameLst>
                                          <p:attrName>style.visibility</p:attrName>
                                        </p:attrNameLst>
                                      </p:cBhvr>
                                      <p:to>
                                        <p:strVal val="visible"/>
                                      </p:to>
                                    </p:set>
                                    <p:animEffect transition="in" filter="fade">
                                      <p:cBhvr>
                                        <p:cTn id="11" dur="500"/>
                                        <p:tgtEl>
                                          <p:spTgt spid="88">
                                            <p:bg/>
                                          </p:spTgt>
                                        </p:tgtEl>
                                      </p:cBhvr>
                                    </p:animEffect>
                                  </p:childTnLst>
                                </p:cTn>
                              </p:par>
                            </p:childTnLst>
                          </p:cTn>
                        </p:par>
                        <p:par>
                          <p:cTn id="12" fill="hold">
                            <p:stCondLst>
                              <p:cond delay="195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88">
                                            <p:txEl>
                                              <p:pRg st="0" end="0"/>
                                            </p:txEl>
                                          </p:spTgt>
                                        </p:tgtEl>
                                        <p:attrNameLst>
                                          <p:attrName>style.visibility</p:attrName>
                                        </p:attrNameLst>
                                      </p:cBhvr>
                                      <p:to>
                                        <p:strVal val="visible"/>
                                      </p:to>
                                    </p:set>
                                    <p:animEffect transition="in" filter="fade">
                                      <p:cBhvr>
                                        <p:cTn id="15" dur="500"/>
                                        <p:tgtEl>
                                          <p:spTgt spid="88">
                                            <p:txEl>
                                              <p:pRg st="0" end="0"/>
                                            </p:txEl>
                                          </p:spTgt>
                                        </p:tgtEl>
                                      </p:cBhvr>
                                    </p:animEffect>
                                  </p:childTnLst>
                                </p:cTn>
                              </p:par>
                            </p:childTnLst>
                          </p:cTn>
                        </p:par>
                        <p:par>
                          <p:cTn id="16" fill="hold">
                            <p:stCondLst>
                              <p:cond delay="2450"/>
                            </p:stCondLst>
                            <p:childTnLst>
                              <p:par>
                                <p:cTn id="17" presetID="10" presetClass="entr" presetSubtype="0" fill="hold" grpId="0" nodeType="afterEffect">
                                  <p:stCondLst>
                                    <p:cond delay="0"/>
                                  </p:stCondLst>
                                  <p:iterate type="wd">
                                    <p:tmPct val="10000"/>
                                  </p:iterate>
                                  <p:childTnLst>
                                    <p:set>
                                      <p:cBhvr>
                                        <p:cTn id="18" dur="1" fill="hold">
                                          <p:stCondLst>
                                            <p:cond delay="0"/>
                                          </p:stCondLst>
                                        </p:cTn>
                                        <p:tgtEl>
                                          <p:spTgt spid="88">
                                            <p:txEl>
                                              <p:pRg st="1" end="1"/>
                                            </p:txEl>
                                          </p:spTgt>
                                        </p:tgtEl>
                                        <p:attrNameLst>
                                          <p:attrName>style.visibility</p:attrName>
                                        </p:attrNameLst>
                                      </p:cBhvr>
                                      <p:to>
                                        <p:strVal val="visible"/>
                                      </p:to>
                                    </p:set>
                                    <p:animEffect transition="in" filter="fade">
                                      <p:cBhvr>
                                        <p:cTn id="19" dur="500"/>
                                        <p:tgtEl>
                                          <p:spTgt spid="88">
                                            <p:txEl>
                                              <p:pRg st="1" end="1"/>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21" presetClass="entr" presetSubtype="1" fill="hold" nodeType="click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wheel(1)">
                                      <p:cBhvr>
                                        <p:cTn id="24" dur="2000"/>
                                        <p:tgtEl>
                                          <p:spTgt spid="5"/>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105"/>
                                        </p:tgtEl>
                                        <p:attrNameLst>
                                          <p:attrName>style.visibility</p:attrName>
                                        </p:attrNameLst>
                                      </p:cBhvr>
                                      <p:to>
                                        <p:strVal val="visible"/>
                                      </p:to>
                                    </p:set>
                                    <p:animEffect transition="in" filter="fade">
                                      <p:cBhvr>
                                        <p:cTn id="28" dur="500"/>
                                        <p:tgtEl>
                                          <p:spTgt spid="105"/>
                                        </p:tgtEl>
                                      </p:cBhvr>
                                    </p:animEffect>
                                  </p:childTnLst>
                                </p:cTn>
                              </p:par>
                              <p:par>
                                <p:cTn id="29" presetID="22" presetClass="entr" presetSubtype="4" fill="hold" nodeType="withEffect">
                                  <p:stCondLst>
                                    <p:cond delay="500"/>
                                  </p:stCondLst>
                                  <p:childTnLst>
                                    <p:set>
                                      <p:cBhvr>
                                        <p:cTn id="30" dur="1" fill="hold">
                                          <p:stCondLst>
                                            <p:cond delay="0"/>
                                          </p:stCondLst>
                                        </p:cTn>
                                        <p:tgtEl>
                                          <p:spTgt spid="104"/>
                                        </p:tgtEl>
                                        <p:attrNameLst>
                                          <p:attrName>style.visibility</p:attrName>
                                        </p:attrNameLst>
                                      </p:cBhvr>
                                      <p:to>
                                        <p:strVal val="visible"/>
                                      </p:to>
                                    </p:set>
                                    <p:animEffect transition="in" filter="wipe(down)">
                                      <p:cBhvr>
                                        <p:cTn id="31" dur="500"/>
                                        <p:tgtEl>
                                          <p:spTgt spid="104"/>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56"/>
                                        </p:tgtEl>
                                        <p:attrNameLst>
                                          <p:attrName>style.visibility</p:attrName>
                                        </p:attrNameLst>
                                      </p:cBhvr>
                                      <p:to>
                                        <p:strVal val="visible"/>
                                      </p:to>
                                    </p:set>
                                    <p:animEffect transition="in" filter="wipe(left)">
                                      <p:cBhvr>
                                        <p:cTn id="36" dur="500"/>
                                        <p:tgtEl>
                                          <p:spTgt spid="56"/>
                                        </p:tgtEl>
                                      </p:cBhvr>
                                    </p:animEffect>
                                  </p:childTnLst>
                                </p:cTn>
                              </p:par>
                            </p:childTnLst>
                          </p:cTn>
                        </p:par>
                        <p:par>
                          <p:cTn id="37" fill="hold">
                            <p:stCondLst>
                              <p:cond delay="500"/>
                            </p:stCondLst>
                            <p:childTnLst>
                              <p:par>
                                <p:cTn id="38" presetID="22" presetClass="entr" presetSubtype="2" fill="hold" nodeType="afterEffect">
                                  <p:stCondLst>
                                    <p:cond delay="0"/>
                                  </p:stCondLst>
                                  <p:childTnLst>
                                    <p:set>
                                      <p:cBhvr>
                                        <p:cTn id="39" dur="1" fill="hold">
                                          <p:stCondLst>
                                            <p:cond delay="0"/>
                                          </p:stCondLst>
                                        </p:cTn>
                                        <p:tgtEl>
                                          <p:spTgt spid="59"/>
                                        </p:tgtEl>
                                        <p:attrNameLst>
                                          <p:attrName>style.visibility</p:attrName>
                                        </p:attrNameLst>
                                      </p:cBhvr>
                                      <p:to>
                                        <p:strVal val="visible"/>
                                      </p:to>
                                    </p:set>
                                    <p:animEffect transition="in" filter="wipe(right)">
                                      <p:cBhvr>
                                        <p:cTn id="40" dur="500"/>
                                        <p:tgtEl>
                                          <p:spTgt spid="59"/>
                                        </p:tgtEl>
                                      </p:cBhvr>
                                    </p:animEffect>
                                  </p:childTnLst>
                                </p:cTn>
                              </p:par>
                            </p:childTnLst>
                          </p:cTn>
                        </p:par>
                        <p:par>
                          <p:cTn id="41" fill="hold">
                            <p:stCondLst>
                              <p:cond delay="1000"/>
                            </p:stCondLst>
                            <p:childTnLst>
                              <p:par>
                                <p:cTn id="42" presetID="10" presetClass="entr" presetSubtype="0" fill="hold" grpId="0" nodeType="afterEffect">
                                  <p:stCondLst>
                                    <p:cond delay="0"/>
                                  </p:stCondLst>
                                  <p:childTnLst>
                                    <p:set>
                                      <p:cBhvr>
                                        <p:cTn id="43" dur="1" fill="hold">
                                          <p:stCondLst>
                                            <p:cond delay="0"/>
                                          </p:stCondLst>
                                        </p:cTn>
                                        <p:tgtEl>
                                          <p:spTgt spid="98"/>
                                        </p:tgtEl>
                                        <p:attrNameLst>
                                          <p:attrName>style.visibility</p:attrName>
                                        </p:attrNameLst>
                                      </p:cBhvr>
                                      <p:to>
                                        <p:strVal val="visible"/>
                                      </p:to>
                                    </p:set>
                                    <p:animEffect transition="in" filter="fade">
                                      <p:cBhvr>
                                        <p:cTn id="44" dur="500"/>
                                        <p:tgtEl>
                                          <p:spTgt spid="98"/>
                                        </p:tgtEl>
                                      </p:cBhvr>
                                    </p:animEffect>
                                  </p:childTnLst>
                                </p:cTn>
                              </p:par>
                              <p:par>
                                <p:cTn id="45" presetID="22" presetClass="entr" presetSubtype="8" fill="hold" nodeType="withEffect">
                                  <p:stCondLst>
                                    <p:cond delay="500"/>
                                  </p:stCondLst>
                                  <p:childTnLst>
                                    <p:set>
                                      <p:cBhvr>
                                        <p:cTn id="46" dur="1" fill="hold">
                                          <p:stCondLst>
                                            <p:cond delay="0"/>
                                          </p:stCondLst>
                                        </p:cTn>
                                        <p:tgtEl>
                                          <p:spTgt spid="96"/>
                                        </p:tgtEl>
                                        <p:attrNameLst>
                                          <p:attrName>style.visibility</p:attrName>
                                        </p:attrNameLst>
                                      </p:cBhvr>
                                      <p:to>
                                        <p:strVal val="visible"/>
                                      </p:to>
                                    </p:set>
                                    <p:animEffect transition="in" filter="wipe(left)">
                                      <p:cBhvr>
                                        <p:cTn id="47" dur="500"/>
                                        <p:tgtEl>
                                          <p:spTgt spid="96"/>
                                        </p:tgtEl>
                                      </p:cBhvr>
                                    </p:animEffect>
                                  </p:childTnLst>
                                </p:cTn>
                              </p:par>
                              <p:par>
                                <p:cTn id="48" presetID="22" presetClass="entr" presetSubtype="8" fill="hold" nodeType="withEffect">
                                  <p:stCondLst>
                                    <p:cond delay="1000"/>
                                  </p:stCondLst>
                                  <p:childTnLst>
                                    <p:set>
                                      <p:cBhvr>
                                        <p:cTn id="49" dur="1" fill="hold">
                                          <p:stCondLst>
                                            <p:cond delay="0"/>
                                          </p:stCondLst>
                                        </p:cTn>
                                        <p:tgtEl>
                                          <p:spTgt spid="97"/>
                                        </p:tgtEl>
                                        <p:attrNameLst>
                                          <p:attrName>style.visibility</p:attrName>
                                        </p:attrNameLst>
                                      </p:cBhvr>
                                      <p:to>
                                        <p:strVal val="visible"/>
                                      </p:to>
                                    </p:set>
                                    <p:animEffect transition="in" filter="wipe(left)">
                                      <p:cBhvr>
                                        <p:cTn id="50" dur="500"/>
                                        <p:tgtEl>
                                          <p:spTgt spid="97"/>
                                        </p:tgtEl>
                                      </p:cBhvr>
                                    </p:animEffect>
                                  </p:childTnLst>
                                </p:cTn>
                              </p:par>
                            </p:childTnLst>
                          </p:cTn>
                        </p:par>
                      </p:childTnLst>
                    </p:cTn>
                  </p:par>
                  <p:par>
                    <p:cTn id="51" fill="hold">
                      <p:stCondLst>
                        <p:cond delay="indefinite"/>
                      </p:stCondLst>
                      <p:childTnLst>
                        <p:par>
                          <p:cTn id="52" fill="hold">
                            <p:stCondLst>
                              <p:cond delay="0"/>
                            </p:stCondLst>
                            <p:childTnLst>
                              <p:par>
                                <p:cTn id="53" presetID="21" presetClass="entr" presetSubtype="1" fill="hold" nodeType="click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wheel(1)">
                                      <p:cBhvr>
                                        <p:cTn id="55" dur="2000"/>
                                        <p:tgtEl>
                                          <p:spTgt spid="26"/>
                                        </p:tgtEl>
                                      </p:cBhvr>
                                    </p:animEffect>
                                  </p:childTnLst>
                                </p:cTn>
                              </p:par>
                            </p:childTnLst>
                          </p:cTn>
                        </p:par>
                        <p:par>
                          <p:cTn id="56" fill="hold">
                            <p:stCondLst>
                              <p:cond delay="2000"/>
                            </p:stCondLst>
                            <p:childTnLst>
                              <p:par>
                                <p:cTn id="57" presetID="10" presetClass="entr" presetSubtype="0" fill="hold" grpId="0" nodeType="afterEffect">
                                  <p:stCondLst>
                                    <p:cond delay="0"/>
                                  </p:stCondLst>
                                  <p:childTnLst>
                                    <p:set>
                                      <p:cBhvr>
                                        <p:cTn id="58" dur="1" fill="hold">
                                          <p:stCondLst>
                                            <p:cond delay="0"/>
                                          </p:stCondLst>
                                        </p:cTn>
                                        <p:tgtEl>
                                          <p:spTgt spid="109"/>
                                        </p:tgtEl>
                                        <p:attrNameLst>
                                          <p:attrName>style.visibility</p:attrName>
                                        </p:attrNameLst>
                                      </p:cBhvr>
                                      <p:to>
                                        <p:strVal val="visible"/>
                                      </p:to>
                                    </p:set>
                                    <p:animEffect transition="in" filter="fade">
                                      <p:cBhvr>
                                        <p:cTn id="59" dur="500"/>
                                        <p:tgtEl>
                                          <p:spTgt spid="109"/>
                                        </p:tgtEl>
                                      </p:cBhvr>
                                    </p:animEffect>
                                  </p:childTnLst>
                                </p:cTn>
                              </p:par>
                            </p:childTnLst>
                          </p:cTn>
                        </p:par>
                        <p:par>
                          <p:cTn id="60" fill="hold">
                            <p:stCondLst>
                              <p:cond delay="2500"/>
                            </p:stCondLst>
                            <p:childTnLst>
                              <p:par>
                                <p:cTn id="61" presetID="22" presetClass="entr" presetSubtype="4" fill="hold" nodeType="afterEffect">
                                  <p:stCondLst>
                                    <p:cond delay="0"/>
                                  </p:stCondLst>
                                  <p:childTnLst>
                                    <p:set>
                                      <p:cBhvr>
                                        <p:cTn id="62" dur="1" fill="hold">
                                          <p:stCondLst>
                                            <p:cond delay="0"/>
                                          </p:stCondLst>
                                        </p:cTn>
                                        <p:tgtEl>
                                          <p:spTgt spid="108"/>
                                        </p:tgtEl>
                                        <p:attrNameLst>
                                          <p:attrName>style.visibility</p:attrName>
                                        </p:attrNameLst>
                                      </p:cBhvr>
                                      <p:to>
                                        <p:strVal val="visible"/>
                                      </p:to>
                                    </p:set>
                                    <p:animEffect transition="in" filter="wipe(down)">
                                      <p:cBhvr>
                                        <p:cTn id="63" dur="500"/>
                                        <p:tgtEl>
                                          <p:spTgt spid="108"/>
                                        </p:tgtEl>
                                      </p:cBhvr>
                                    </p:animEffect>
                                  </p:childTnLst>
                                </p:cTn>
                              </p:par>
                            </p:childTnLst>
                          </p:cTn>
                        </p:par>
                        <p:par>
                          <p:cTn id="64" fill="hold">
                            <p:stCondLst>
                              <p:cond delay="3000"/>
                            </p:stCondLst>
                            <p:childTnLst>
                              <p:par>
                                <p:cTn id="65" presetID="22" presetClass="entr" presetSubtype="4" fill="hold" nodeType="afterEffect">
                                  <p:stCondLst>
                                    <p:cond delay="0"/>
                                  </p:stCondLst>
                                  <p:childTnLst>
                                    <p:set>
                                      <p:cBhvr>
                                        <p:cTn id="66" dur="1" fill="hold">
                                          <p:stCondLst>
                                            <p:cond delay="0"/>
                                          </p:stCondLst>
                                        </p:cTn>
                                        <p:tgtEl>
                                          <p:spTgt spid="111"/>
                                        </p:tgtEl>
                                        <p:attrNameLst>
                                          <p:attrName>style.visibility</p:attrName>
                                        </p:attrNameLst>
                                      </p:cBhvr>
                                      <p:to>
                                        <p:strVal val="visible"/>
                                      </p:to>
                                    </p:set>
                                    <p:animEffect transition="in" filter="wipe(down)">
                                      <p:cBhvr>
                                        <p:cTn id="67" dur="500"/>
                                        <p:tgtEl>
                                          <p:spTgt spid="111"/>
                                        </p:tgtEl>
                                      </p:cBhvr>
                                    </p:animEffect>
                                  </p:childTnLst>
                                </p:cTn>
                              </p:par>
                            </p:childTnLst>
                          </p:cTn>
                        </p:par>
                        <p:par>
                          <p:cTn id="68" fill="hold">
                            <p:stCondLst>
                              <p:cond delay="3500"/>
                            </p:stCondLst>
                            <p:childTnLst>
                              <p:par>
                                <p:cTn id="69" presetID="22" presetClass="entr" presetSubtype="4" fill="hold" nodeType="afterEffect">
                                  <p:stCondLst>
                                    <p:cond delay="0"/>
                                  </p:stCondLst>
                                  <p:childTnLst>
                                    <p:set>
                                      <p:cBhvr>
                                        <p:cTn id="70" dur="1" fill="hold">
                                          <p:stCondLst>
                                            <p:cond delay="0"/>
                                          </p:stCondLst>
                                        </p:cTn>
                                        <p:tgtEl>
                                          <p:spTgt spid="149"/>
                                        </p:tgtEl>
                                        <p:attrNameLst>
                                          <p:attrName>style.visibility</p:attrName>
                                        </p:attrNameLst>
                                      </p:cBhvr>
                                      <p:to>
                                        <p:strVal val="visible"/>
                                      </p:to>
                                    </p:set>
                                    <p:animEffect transition="in" filter="wipe(down)">
                                      <p:cBhvr>
                                        <p:cTn id="71" dur="500"/>
                                        <p:tgtEl>
                                          <p:spTgt spid="149"/>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xit" presetSubtype="2" fill="hold" nodeType="clickEffect">
                                  <p:stCondLst>
                                    <p:cond delay="0"/>
                                  </p:stCondLst>
                                  <p:childTnLst>
                                    <p:animEffect transition="out" filter="wipe(right)">
                                      <p:cBhvr>
                                        <p:cTn id="75" dur="500"/>
                                        <p:tgtEl>
                                          <p:spTgt spid="96"/>
                                        </p:tgtEl>
                                      </p:cBhvr>
                                    </p:animEffect>
                                    <p:set>
                                      <p:cBhvr>
                                        <p:cTn id="76" dur="1" fill="hold">
                                          <p:stCondLst>
                                            <p:cond delay="499"/>
                                          </p:stCondLst>
                                        </p:cTn>
                                        <p:tgtEl>
                                          <p:spTgt spid="96"/>
                                        </p:tgtEl>
                                        <p:attrNameLst>
                                          <p:attrName>style.visibility</p:attrName>
                                        </p:attrNameLst>
                                      </p:cBhvr>
                                      <p:to>
                                        <p:strVal val="hidden"/>
                                      </p:to>
                                    </p:set>
                                  </p:childTnLst>
                                </p:cTn>
                              </p:par>
                              <p:par>
                                <p:cTn id="77" presetID="22" presetClass="exit" presetSubtype="2" fill="hold" nodeType="withEffect">
                                  <p:stCondLst>
                                    <p:cond delay="0"/>
                                  </p:stCondLst>
                                  <p:childTnLst>
                                    <p:animEffect transition="out" filter="wipe(right)">
                                      <p:cBhvr>
                                        <p:cTn id="78" dur="500"/>
                                        <p:tgtEl>
                                          <p:spTgt spid="97"/>
                                        </p:tgtEl>
                                      </p:cBhvr>
                                    </p:animEffect>
                                    <p:set>
                                      <p:cBhvr>
                                        <p:cTn id="79" dur="1" fill="hold">
                                          <p:stCondLst>
                                            <p:cond delay="499"/>
                                          </p:stCondLst>
                                        </p:cTn>
                                        <p:tgtEl>
                                          <p:spTgt spid="97"/>
                                        </p:tgtEl>
                                        <p:attrNameLst>
                                          <p:attrName>style.visibility</p:attrName>
                                        </p:attrNameLst>
                                      </p:cBhvr>
                                      <p:to>
                                        <p:strVal val="hidden"/>
                                      </p:to>
                                    </p:set>
                                  </p:childTnLst>
                                </p:cTn>
                              </p:par>
                            </p:childTnLst>
                          </p:cTn>
                        </p:par>
                        <p:par>
                          <p:cTn id="80" fill="hold">
                            <p:stCondLst>
                              <p:cond delay="500"/>
                            </p:stCondLst>
                            <p:childTnLst>
                              <p:par>
                                <p:cTn id="81" presetID="22" presetClass="exit" presetSubtype="2" fill="hold" grpId="1" nodeType="afterEffect">
                                  <p:stCondLst>
                                    <p:cond delay="0"/>
                                  </p:stCondLst>
                                  <p:childTnLst>
                                    <p:animEffect transition="out" filter="wipe(right)">
                                      <p:cBhvr>
                                        <p:cTn id="82" dur="500"/>
                                        <p:tgtEl>
                                          <p:spTgt spid="98"/>
                                        </p:tgtEl>
                                      </p:cBhvr>
                                    </p:animEffect>
                                    <p:set>
                                      <p:cBhvr>
                                        <p:cTn id="83" dur="1" fill="hold">
                                          <p:stCondLst>
                                            <p:cond delay="499"/>
                                          </p:stCondLst>
                                        </p:cTn>
                                        <p:tgtEl>
                                          <p:spTgt spid="98"/>
                                        </p:tgtEl>
                                        <p:attrNameLst>
                                          <p:attrName>style.visibility</p:attrName>
                                        </p:attrNameLst>
                                      </p:cBhvr>
                                      <p:to>
                                        <p:strVal val="hidden"/>
                                      </p:to>
                                    </p:set>
                                  </p:childTnLst>
                                </p:cTn>
                              </p:par>
                              <p:par>
                                <p:cTn id="84" presetID="22" presetClass="exit" presetSubtype="8" fill="hold" nodeType="withEffect">
                                  <p:stCondLst>
                                    <p:cond delay="0"/>
                                  </p:stCondLst>
                                  <p:childTnLst>
                                    <p:animEffect transition="out" filter="wipe(left)">
                                      <p:cBhvr>
                                        <p:cTn id="85" dur="500"/>
                                        <p:tgtEl>
                                          <p:spTgt spid="149"/>
                                        </p:tgtEl>
                                      </p:cBhvr>
                                    </p:animEffect>
                                    <p:set>
                                      <p:cBhvr>
                                        <p:cTn id="86" dur="1" fill="hold">
                                          <p:stCondLst>
                                            <p:cond delay="499"/>
                                          </p:stCondLst>
                                        </p:cTn>
                                        <p:tgtEl>
                                          <p:spTgt spid="149"/>
                                        </p:tgtEl>
                                        <p:attrNameLst>
                                          <p:attrName>style.visibility</p:attrName>
                                        </p:attrNameLst>
                                      </p:cBhvr>
                                      <p:to>
                                        <p:strVal val="hidden"/>
                                      </p:to>
                                    </p:set>
                                  </p:childTnLst>
                                </p:cTn>
                              </p:par>
                              <p:par>
                                <p:cTn id="87" presetID="22" presetClass="exit" presetSubtype="8" fill="hold" nodeType="withEffect">
                                  <p:stCondLst>
                                    <p:cond delay="0"/>
                                  </p:stCondLst>
                                  <p:childTnLst>
                                    <p:animEffect transition="out" filter="wipe(left)">
                                      <p:cBhvr>
                                        <p:cTn id="88" dur="500"/>
                                        <p:tgtEl>
                                          <p:spTgt spid="104"/>
                                        </p:tgtEl>
                                      </p:cBhvr>
                                    </p:animEffect>
                                    <p:set>
                                      <p:cBhvr>
                                        <p:cTn id="89" dur="1" fill="hold">
                                          <p:stCondLst>
                                            <p:cond delay="499"/>
                                          </p:stCondLst>
                                        </p:cTn>
                                        <p:tgtEl>
                                          <p:spTgt spid="104"/>
                                        </p:tgtEl>
                                        <p:attrNameLst>
                                          <p:attrName>style.visibility</p:attrName>
                                        </p:attrNameLst>
                                      </p:cBhvr>
                                      <p:to>
                                        <p:strVal val="hidden"/>
                                      </p:to>
                                    </p:set>
                                  </p:childTnLst>
                                </p:cTn>
                              </p:par>
                            </p:childTnLst>
                          </p:cTn>
                        </p:par>
                        <p:par>
                          <p:cTn id="90" fill="hold">
                            <p:stCondLst>
                              <p:cond delay="1000"/>
                            </p:stCondLst>
                            <p:childTnLst>
                              <p:par>
                                <p:cTn id="91" presetID="22" presetClass="exit" presetSubtype="8" fill="hold" grpId="1" nodeType="afterEffect">
                                  <p:stCondLst>
                                    <p:cond delay="0"/>
                                  </p:stCondLst>
                                  <p:childTnLst>
                                    <p:animEffect transition="out" filter="wipe(left)">
                                      <p:cBhvr>
                                        <p:cTn id="92" dur="500"/>
                                        <p:tgtEl>
                                          <p:spTgt spid="105"/>
                                        </p:tgtEl>
                                      </p:cBhvr>
                                    </p:animEffect>
                                    <p:set>
                                      <p:cBhvr>
                                        <p:cTn id="93" dur="1" fill="hold">
                                          <p:stCondLst>
                                            <p:cond delay="499"/>
                                          </p:stCondLst>
                                        </p:cTn>
                                        <p:tgtEl>
                                          <p:spTgt spid="105"/>
                                        </p:tgtEl>
                                        <p:attrNameLst>
                                          <p:attrName>style.visibility</p:attrName>
                                        </p:attrNameLst>
                                      </p:cBhvr>
                                      <p:to>
                                        <p:strVal val="hidden"/>
                                      </p:to>
                                    </p:set>
                                  </p:childTnLst>
                                </p:cTn>
                              </p:par>
                              <p:par>
                                <p:cTn id="94" presetID="22" presetClass="exit" presetSubtype="8" fill="hold" nodeType="withEffect">
                                  <p:stCondLst>
                                    <p:cond delay="0"/>
                                  </p:stCondLst>
                                  <p:childTnLst>
                                    <p:animEffect transition="out" filter="wipe(left)">
                                      <p:cBhvr>
                                        <p:cTn id="95" dur="500"/>
                                        <p:tgtEl>
                                          <p:spTgt spid="108"/>
                                        </p:tgtEl>
                                      </p:cBhvr>
                                    </p:animEffect>
                                    <p:set>
                                      <p:cBhvr>
                                        <p:cTn id="96" dur="1" fill="hold">
                                          <p:stCondLst>
                                            <p:cond delay="499"/>
                                          </p:stCondLst>
                                        </p:cTn>
                                        <p:tgtEl>
                                          <p:spTgt spid="108"/>
                                        </p:tgtEl>
                                        <p:attrNameLst>
                                          <p:attrName>style.visibility</p:attrName>
                                        </p:attrNameLst>
                                      </p:cBhvr>
                                      <p:to>
                                        <p:strVal val="hidden"/>
                                      </p:to>
                                    </p:set>
                                  </p:childTnLst>
                                </p:cTn>
                              </p:par>
                              <p:par>
                                <p:cTn id="97" presetID="22" presetClass="exit" presetSubtype="8" fill="hold" nodeType="withEffect">
                                  <p:stCondLst>
                                    <p:cond delay="0"/>
                                  </p:stCondLst>
                                  <p:childTnLst>
                                    <p:animEffect transition="out" filter="wipe(left)">
                                      <p:cBhvr>
                                        <p:cTn id="98" dur="500"/>
                                        <p:tgtEl>
                                          <p:spTgt spid="111"/>
                                        </p:tgtEl>
                                      </p:cBhvr>
                                    </p:animEffect>
                                    <p:set>
                                      <p:cBhvr>
                                        <p:cTn id="99" dur="1" fill="hold">
                                          <p:stCondLst>
                                            <p:cond delay="499"/>
                                          </p:stCondLst>
                                        </p:cTn>
                                        <p:tgtEl>
                                          <p:spTgt spid="111"/>
                                        </p:tgtEl>
                                        <p:attrNameLst>
                                          <p:attrName>style.visibility</p:attrName>
                                        </p:attrNameLst>
                                      </p:cBhvr>
                                      <p:to>
                                        <p:strVal val="hidden"/>
                                      </p:to>
                                    </p:set>
                                  </p:childTnLst>
                                </p:cTn>
                              </p:par>
                            </p:childTnLst>
                          </p:cTn>
                        </p:par>
                        <p:par>
                          <p:cTn id="100" fill="hold">
                            <p:stCondLst>
                              <p:cond delay="1500"/>
                            </p:stCondLst>
                            <p:childTnLst>
                              <p:par>
                                <p:cTn id="101" presetID="22" presetClass="exit" presetSubtype="8" fill="hold" grpId="1" nodeType="afterEffect">
                                  <p:stCondLst>
                                    <p:cond delay="0"/>
                                  </p:stCondLst>
                                  <p:childTnLst>
                                    <p:animEffect transition="out" filter="wipe(left)">
                                      <p:cBhvr>
                                        <p:cTn id="102" dur="500"/>
                                        <p:tgtEl>
                                          <p:spTgt spid="109"/>
                                        </p:tgtEl>
                                      </p:cBhvr>
                                    </p:animEffect>
                                    <p:set>
                                      <p:cBhvr>
                                        <p:cTn id="103" dur="1" fill="hold">
                                          <p:stCondLst>
                                            <p:cond delay="499"/>
                                          </p:stCondLst>
                                        </p:cTn>
                                        <p:tgtEl>
                                          <p:spTgt spid="109"/>
                                        </p:tgtEl>
                                        <p:attrNameLst>
                                          <p:attrName>style.visibility</p:attrName>
                                        </p:attrNameLst>
                                      </p:cBhvr>
                                      <p:to>
                                        <p:strVal val="hidden"/>
                                      </p:to>
                                    </p:set>
                                  </p:childTnLst>
                                </p:cTn>
                              </p:par>
                            </p:childTnLst>
                          </p:cTn>
                        </p:par>
                        <p:par>
                          <p:cTn id="104" fill="hold">
                            <p:stCondLst>
                              <p:cond delay="2000"/>
                            </p:stCondLst>
                            <p:childTnLst>
                              <p:par>
                                <p:cTn id="105" presetID="10" presetClass="entr" presetSubtype="0" fill="hold" grpId="0" nodeType="afterEffect">
                                  <p:stCondLst>
                                    <p:cond delay="0"/>
                                  </p:stCondLst>
                                  <p:childTnLst>
                                    <p:set>
                                      <p:cBhvr>
                                        <p:cTn id="106" dur="1" fill="hold">
                                          <p:stCondLst>
                                            <p:cond delay="0"/>
                                          </p:stCondLst>
                                        </p:cTn>
                                        <p:tgtEl>
                                          <p:spTgt spid="156"/>
                                        </p:tgtEl>
                                        <p:attrNameLst>
                                          <p:attrName>style.visibility</p:attrName>
                                        </p:attrNameLst>
                                      </p:cBhvr>
                                      <p:to>
                                        <p:strVal val="visible"/>
                                      </p:to>
                                    </p:set>
                                    <p:animEffect transition="in" filter="fade">
                                      <p:cBhvr>
                                        <p:cTn id="107" dur="250"/>
                                        <p:tgtEl>
                                          <p:spTgt spid="156"/>
                                        </p:tgtEl>
                                      </p:cBhvr>
                                    </p:animEffect>
                                  </p:childTnLst>
                                </p:cTn>
                              </p:par>
                            </p:childTnLst>
                          </p:cTn>
                        </p:par>
                        <p:par>
                          <p:cTn id="108" fill="hold">
                            <p:stCondLst>
                              <p:cond delay="2250"/>
                            </p:stCondLst>
                            <p:childTnLst>
                              <p:par>
                                <p:cTn id="109" presetID="1" presetClass="exit" presetSubtype="0" fill="hold" grpId="1" nodeType="afterEffect">
                                  <p:stCondLst>
                                    <p:cond delay="0"/>
                                  </p:stCondLst>
                                  <p:childTnLst>
                                    <p:set>
                                      <p:cBhvr>
                                        <p:cTn id="110" dur="1" fill="hold">
                                          <p:stCondLst>
                                            <p:cond delay="249"/>
                                          </p:stCondLst>
                                        </p:cTn>
                                        <p:tgtEl>
                                          <p:spTgt spid="156"/>
                                        </p:tgtEl>
                                        <p:attrNameLst>
                                          <p:attrName>style.visibility</p:attrName>
                                        </p:attrNameLst>
                                      </p:cBhvr>
                                      <p:to>
                                        <p:strVal val="hidden"/>
                                      </p:to>
                                    </p:set>
                                  </p:childTnLst>
                                </p:cTn>
                              </p:par>
                            </p:childTnLst>
                          </p:cTn>
                        </p:par>
                        <p:par>
                          <p:cTn id="111" fill="hold">
                            <p:stCondLst>
                              <p:cond delay="2500"/>
                            </p:stCondLst>
                            <p:childTnLst>
                              <p:par>
                                <p:cTn id="112" presetID="10" presetClass="entr" presetSubtype="0" fill="hold" grpId="0" nodeType="afterEffect">
                                  <p:stCondLst>
                                    <p:cond delay="0"/>
                                  </p:stCondLst>
                                  <p:childTnLst>
                                    <p:set>
                                      <p:cBhvr>
                                        <p:cTn id="113" dur="1" fill="hold">
                                          <p:stCondLst>
                                            <p:cond delay="0"/>
                                          </p:stCondLst>
                                        </p:cTn>
                                        <p:tgtEl>
                                          <p:spTgt spid="155"/>
                                        </p:tgtEl>
                                        <p:attrNameLst>
                                          <p:attrName>style.visibility</p:attrName>
                                        </p:attrNameLst>
                                      </p:cBhvr>
                                      <p:to>
                                        <p:strVal val="visible"/>
                                      </p:to>
                                    </p:set>
                                    <p:animEffect transition="in" filter="fade">
                                      <p:cBhvr>
                                        <p:cTn id="114" dur="250"/>
                                        <p:tgtEl>
                                          <p:spTgt spid="155"/>
                                        </p:tgtEl>
                                      </p:cBhvr>
                                    </p:animEffect>
                                  </p:childTnLst>
                                </p:cTn>
                              </p:par>
                            </p:childTnLst>
                          </p:cTn>
                        </p:par>
                        <p:par>
                          <p:cTn id="115" fill="hold">
                            <p:stCondLst>
                              <p:cond delay="2750"/>
                            </p:stCondLst>
                            <p:childTnLst>
                              <p:par>
                                <p:cTn id="116" presetID="1" presetClass="exit" presetSubtype="0" fill="hold" grpId="1" nodeType="afterEffect">
                                  <p:stCondLst>
                                    <p:cond delay="0"/>
                                  </p:stCondLst>
                                  <p:childTnLst>
                                    <p:set>
                                      <p:cBhvr>
                                        <p:cTn id="117" dur="1" fill="hold">
                                          <p:stCondLst>
                                            <p:cond delay="249"/>
                                          </p:stCondLst>
                                        </p:cTn>
                                        <p:tgtEl>
                                          <p:spTgt spid="155"/>
                                        </p:tgtEl>
                                        <p:attrNameLst>
                                          <p:attrName>style.visibility</p:attrName>
                                        </p:attrNameLst>
                                      </p:cBhvr>
                                      <p:to>
                                        <p:strVal val="hidden"/>
                                      </p:to>
                                    </p:set>
                                  </p:childTnLst>
                                </p:cTn>
                              </p:par>
                            </p:childTnLst>
                          </p:cTn>
                        </p:par>
                        <p:par>
                          <p:cTn id="118" fill="hold">
                            <p:stCondLst>
                              <p:cond delay="3000"/>
                            </p:stCondLst>
                            <p:childTnLst>
                              <p:par>
                                <p:cTn id="119" presetID="10" presetClass="entr" presetSubtype="0" fill="hold" grpId="0" nodeType="afterEffect">
                                  <p:stCondLst>
                                    <p:cond delay="0"/>
                                  </p:stCondLst>
                                  <p:childTnLst>
                                    <p:set>
                                      <p:cBhvr>
                                        <p:cTn id="120" dur="1" fill="hold">
                                          <p:stCondLst>
                                            <p:cond delay="0"/>
                                          </p:stCondLst>
                                        </p:cTn>
                                        <p:tgtEl>
                                          <p:spTgt spid="157"/>
                                        </p:tgtEl>
                                        <p:attrNameLst>
                                          <p:attrName>style.visibility</p:attrName>
                                        </p:attrNameLst>
                                      </p:cBhvr>
                                      <p:to>
                                        <p:strVal val="visible"/>
                                      </p:to>
                                    </p:set>
                                    <p:animEffect transition="in" filter="fade">
                                      <p:cBhvr>
                                        <p:cTn id="121" dur="250"/>
                                        <p:tgtEl>
                                          <p:spTgt spid="157"/>
                                        </p:tgtEl>
                                      </p:cBhvr>
                                    </p:animEffect>
                                  </p:childTnLst>
                                </p:cTn>
                              </p:par>
                            </p:childTnLst>
                          </p:cTn>
                        </p:par>
                        <p:par>
                          <p:cTn id="122" fill="hold">
                            <p:stCondLst>
                              <p:cond delay="3250"/>
                            </p:stCondLst>
                            <p:childTnLst>
                              <p:par>
                                <p:cTn id="123" presetID="1" presetClass="exit" presetSubtype="0" fill="hold" grpId="1" nodeType="afterEffect">
                                  <p:stCondLst>
                                    <p:cond delay="0"/>
                                  </p:stCondLst>
                                  <p:childTnLst>
                                    <p:set>
                                      <p:cBhvr>
                                        <p:cTn id="124" dur="1" fill="hold">
                                          <p:stCondLst>
                                            <p:cond delay="249"/>
                                          </p:stCondLst>
                                        </p:cTn>
                                        <p:tgtEl>
                                          <p:spTgt spid="157"/>
                                        </p:tgtEl>
                                        <p:attrNameLst>
                                          <p:attrName>style.visibility</p:attrName>
                                        </p:attrNameLst>
                                      </p:cBhvr>
                                      <p:to>
                                        <p:strVal val="hidden"/>
                                      </p:to>
                                    </p:set>
                                  </p:childTnLst>
                                </p:cTn>
                              </p:par>
                            </p:childTnLst>
                          </p:cTn>
                        </p:par>
                        <p:par>
                          <p:cTn id="125" fill="hold">
                            <p:stCondLst>
                              <p:cond delay="3500"/>
                            </p:stCondLst>
                            <p:childTnLst>
                              <p:par>
                                <p:cTn id="126" presetID="10" presetClass="entr" presetSubtype="0" fill="hold" grpId="0" nodeType="afterEffect">
                                  <p:stCondLst>
                                    <p:cond delay="0"/>
                                  </p:stCondLst>
                                  <p:childTnLst>
                                    <p:set>
                                      <p:cBhvr>
                                        <p:cTn id="127" dur="1" fill="hold">
                                          <p:stCondLst>
                                            <p:cond delay="0"/>
                                          </p:stCondLst>
                                        </p:cTn>
                                        <p:tgtEl>
                                          <p:spTgt spid="74"/>
                                        </p:tgtEl>
                                        <p:attrNameLst>
                                          <p:attrName>style.visibility</p:attrName>
                                        </p:attrNameLst>
                                      </p:cBhvr>
                                      <p:to>
                                        <p:strVal val="visible"/>
                                      </p:to>
                                    </p:set>
                                    <p:animEffect transition="in" filter="fade">
                                      <p:cBhvr>
                                        <p:cTn id="128" dur="250"/>
                                        <p:tgtEl>
                                          <p:spTgt spid="74"/>
                                        </p:tgtEl>
                                      </p:cBhvr>
                                    </p:animEffect>
                                  </p:childTnLst>
                                </p:cTn>
                              </p:par>
                            </p:childTnLst>
                          </p:cTn>
                        </p:par>
                        <p:par>
                          <p:cTn id="129" fill="hold">
                            <p:stCondLst>
                              <p:cond delay="3750"/>
                            </p:stCondLst>
                            <p:childTnLst>
                              <p:par>
                                <p:cTn id="130" presetID="1" presetClass="exit" presetSubtype="0" fill="hold" grpId="1" nodeType="afterEffect">
                                  <p:stCondLst>
                                    <p:cond delay="0"/>
                                  </p:stCondLst>
                                  <p:childTnLst>
                                    <p:set>
                                      <p:cBhvr>
                                        <p:cTn id="131" dur="1" fill="hold">
                                          <p:stCondLst>
                                            <p:cond delay="249"/>
                                          </p:stCondLst>
                                        </p:cTn>
                                        <p:tgtEl>
                                          <p:spTgt spid="74"/>
                                        </p:tgtEl>
                                        <p:attrNameLst>
                                          <p:attrName>style.visibility</p:attrName>
                                        </p:attrNameLst>
                                      </p:cBhvr>
                                      <p:to>
                                        <p:strVal val="hidden"/>
                                      </p:to>
                                    </p:set>
                                  </p:childTnLst>
                                </p:cTn>
                              </p:par>
                            </p:childTnLst>
                          </p:cTn>
                        </p:par>
                        <p:par>
                          <p:cTn id="132" fill="hold">
                            <p:stCondLst>
                              <p:cond delay="4000"/>
                            </p:stCondLst>
                            <p:childTnLst>
                              <p:par>
                                <p:cTn id="133" presetID="10" presetClass="entr" presetSubtype="0" fill="hold" grpId="0" nodeType="afterEffect">
                                  <p:stCondLst>
                                    <p:cond delay="0"/>
                                  </p:stCondLst>
                                  <p:childTnLst>
                                    <p:set>
                                      <p:cBhvr>
                                        <p:cTn id="134" dur="1" fill="hold">
                                          <p:stCondLst>
                                            <p:cond delay="0"/>
                                          </p:stCondLst>
                                        </p:cTn>
                                        <p:tgtEl>
                                          <p:spTgt spid="75"/>
                                        </p:tgtEl>
                                        <p:attrNameLst>
                                          <p:attrName>style.visibility</p:attrName>
                                        </p:attrNameLst>
                                      </p:cBhvr>
                                      <p:to>
                                        <p:strVal val="visible"/>
                                      </p:to>
                                    </p:set>
                                    <p:animEffect transition="in" filter="fade">
                                      <p:cBhvr>
                                        <p:cTn id="135" dur="250"/>
                                        <p:tgtEl>
                                          <p:spTgt spid="75"/>
                                        </p:tgtEl>
                                      </p:cBhvr>
                                    </p:animEffect>
                                  </p:childTnLst>
                                </p:cTn>
                              </p:par>
                            </p:childTnLst>
                          </p:cTn>
                        </p:par>
                        <p:par>
                          <p:cTn id="136" fill="hold">
                            <p:stCondLst>
                              <p:cond delay="4250"/>
                            </p:stCondLst>
                            <p:childTnLst>
                              <p:par>
                                <p:cTn id="137" presetID="1" presetClass="exit" presetSubtype="0" fill="hold" grpId="1" nodeType="afterEffect">
                                  <p:stCondLst>
                                    <p:cond delay="0"/>
                                  </p:stCondLst>
                                  <p:childTnLst>
                                    <p:set>
                                      <p:cBhvr>
                                        <p:cTn id="138" dur="1" fill="hold">
                                          <p:stCondLst>
                                            <p:cond delay="249"/>
                                          </p:stCondLst>
                                        </p:cTn>
                                        <p:tgtEl>
                                          <p:spTgt spid="75"/>
                                        </p:tgtEl>
                                        <p:attrNameLst>
                                          <p:attrName>style.visibility</p:attrName>
                                        </p:attrNameLst>
                                      </p:cBhvr>
                                      <p:to>
                                        <p:strVal val="hidden"/>
                                      </p:to>
                                    </p:set>
                                  </p:childTnLst>
                                </p:cTn>
                              </p:par>
                            </p:childTnLst>
                          </p:cTn>
                        </p:par>
                        <p:par>
                          <p:cTn id="139" fill="hold">
                            <p:stCondLst>
                              <p:cond delay="4500"/>
                            </p:stCondLst>
                            <p:childTnLst>
                              <p:par>
                                <p:cTn id="140" presetID="22" presetClass="entr" presetSubtype="2" fill="hold" grpId="0" nodeType="afterEffect">
                                  <p:stCondLst>
                                    <p:cond delay="0"/>
                                  </p:stCondLst>
                                  <p:childTnLst>
                                    <p:set>
                                      <p:cBhvr>
                                        <p:cTn id="141" dur="1" fill="hold">
                                          <p:stCondLst>
                                            <p:cond delay="0"/>
                                          </p:stCondLst>
                                        </p:cTn>
                                        <p:tgtEl>
                                          <p:spTgt spid="36"/>
                                        </p:tgtEl>
                                        <p:attrNameLst>
                                          <p:attrName>style.visibility</p:attrName>
                                        </p:attrNameLst>
                                      </p:cBhvr>
                                      <p:to>
                                        <p:strVal val="visible"/>
                                      </p:to>
                                    </p:set>
                                    <p:animEffect transition="in" filter="wipe(right)">
                                      <p:cBhvr>
                                        <p:cTn id="142" dur="250"/>
                                        <p:tgtEl>
                                          <p:spTgt spid="36"/>
                                        </p:tgtEl>
                                      </p:cBhvr>
                                    </p:animEffect>
                                  </p:childTnLst>
                                </p:cTn>
                              </p:par>
                              <p:par>
                                <p:cTn id="143" presetID="21" presetClass="entr" presetSubtype="1" fill="hold" grpId="0" nodeType="withEffect">
                                  <p:stCondLst>
                                    <p:cond delay="0"/>
                                  </p:stCondLst>
                                  <p:childTnLst>
                                    <p:set>
                                      <p:cBhvr>
                                        <p:cTn id="144" dur="1" fill="hold">
                                          <p:stCondLst>
                                            <p:cond delay="0"/>
                                          </p:stCondLst>
                                        </p:cTn>
                                        <p:tgtEl>
                                          <p:spTgt spid="16"/>
                                        </p:tgtEl>
                                        <p:attrNameLst>
                                          <p:attrName>style.visibility</p:attrName>
                                        </p:attrNameLst>
                                      </p:cBhvr>
                                      <p:to>
                                        <p:strVal val="visible"/>
                                      </p:to>
                                    </p:set>
                                    <p:animEffect transition="in" filter="wheel(1)">
                                      <p:cBhvr>
                                        <p:cTn id="145" dur="500"/>
                                        <p:tgtEl>
                                          <p:spTgt spid="16"/>
                                        </p:tgtEl>
                                      </p:cBhvr>
                                    </p:animEffect>
                                  </p:childTnLst>
                                </p:cTn>
                              </p:par>
                            </p:childTnLst>
                          </p:cTn>
                        </p:par>
                        <p:par>
                          <p:cTn id="146" fill="hold">
                            <p:stCondLst>
                              <p:cond delay="5000"/>
                            </p:stCondLst>
                            <p:childTnLst>
                              <p:par>
                                <p:cTn id="147" presetID="22" presetClass="entr" presetSubtype="2" fill="hold" grpId="0" nodeType="afterEffect">
                                  <p:stCondLst>
                                    <p:cond delay="0"/>
                                  </p:stCondLst>
                                  <p:childTnLst>
                                    <p:set>
                                      <p:cBhvr>
                                        <p:cTn id="148" dur="1" fill="hold">
                                          <p:stCondLst>
                                            <p:cond delay="0"/>
                                          </p:stCondLst>
                                        </p:cTn>
                                        <p:tgtEl>
                                          <p:spTgt spid="100"/>
                                        </p:tgtEl>
                                        <p:attrNameLst>
                                          <p:attrName>style.visibility</p:attrName>
                                        </p:attrNameLst>
                                      </p:cBhvr>
                                      <p:to>
                                        <p:strVal val="visible"/>
                                      </p:to>
                                    </p:set>
                                    <p:animEffect transition="in" filter="wipe(right)">
                                      <p:cBhvr>
                                        <p:cTn id="149" dur="500"/>
                                        <p:tgtEl>
                                          <p:spTgt spid="100"/>
                                        </p:tgtEl>
                                      </p:cBhvr>
                                    </p:animEffect>
                                  </p:childTnLst>
                                </p:cTn>
                              </p:par>
                            </p:childTnLst>
                          </p:cTn>
                        </p:par>
                        <p:par>
                          <p:cTn id="150" fill="hold">
                            <p:stCondLst>
                              <p:cond delay="5500"/>
                            </p:stCondLst>
                            <p:childTnLst>
                              <p:par>
                                <p:cTn id="151" presetID="22" presetClass="entr" presetSubtype="8" fill="hold" grpId="0" nodeType="afterEffect">
                                  <p:stCondLst>
                                    <p:cond delay="0"/>
                                  </p:stCondLst>
                                  <p:childTnLst>
                                    <p:set>
                                      <p:cBhvr>
                                        <p:cTn id="152" dur="1" fill="hold">
                                          <p:stCondLst>
                                            <p:cond delay="0"/>
                                          </p:stCondLst>
                                        </p:cTn>
                                        <p:tgtEl>
                                          <p:spTgt spid="95"/>
                                        </p:tgtEl>
                                        <p:attrNameLst>
                                          <p:attrName>style.visibility</p:attrName>
                                        </p:attrNameLst>
                                      </p:cBhvr>
                                      <p:to>
                                        <p:strVal val="visible"/>
                                      </p:to>
                                    </p:set>
                                    <p:animEffect transition="in" filter="wipe(left)">
                                      <p:cBhvr>
                                        <p:cTn id="153" dur="500"/>
                                        <p:tgtEl>
                                          <p:spTgt spid="95"/>
                                        </p:tgtEl>
                                      </p:cBhvr>
                                    </p:animEffect>
                                  </p:childTnLst>
                                </p:cTn>
                              </p:par>
                            </p:childTnLst>
                          </p:cTn>
                        </p:par>
                        <p:par>
                          <p:cTn id="154" fill="hold">
                            <p:stCondLst>
                              <p:cond delay="6000"/>
                            </p:stCondLst>
                            <p:childTnLst>
                              <p:par>
                                <p:cTn id="155" presetID="10" presetClass="entr" presetSubtype="0" fill="hold" grpId="0" nodeType="afterEffect">
                                  <p:stCondLst>
                                    <p:cond delay="1000"/>
                                  </p:stCondLst>
                                  <p:childTnLst>
                                    <p:set>
                                      <p:cBhvr>
                                        <p:cTn id="156" dur="1" fill="hold">
                                          <p:stCondLst>
                                            <p:cond delay="0"/>
                                          </p:stCondLst>
                                        </p:cTn>
                                        <p:tgtEl>
                                          <p:spTgt spid="46"/>
                                        </p:tgtEl>
                                        <p:attrNameLst>
                                          <p:attrName>style.visibility</p:attrName>
                                        </p:attrNameLst>
                                      </p:cBhvr>
                                      <p:to>
                                        <p:strVal val="visible"/>
                                      </p:to>
                                    </p:set>
                                    <p:animEffect transition="in" filter="fade">
                                      <p:cBhvr>
                                        <p:cTn id="157" dur="500"/>
                                        <p:tgtEl>
                                          <p:spTgt spid="46"/>
                                        </p:tgtEl>
                                      </p:cBhvr>
                                    </p:animEffect>
                                  </p:childTnLst>
                                </p:cTn>
                              </p:par>
                            </p:childTnLst>
                          </p:cTn>
                        </p:par>
                        <p:par>
                          <p:cTn id="158" fill="hold">
                            <p:stCondLst>
                              <p:cond delay="7500"/>
                            </p:stCondLst>
                            <p:childTnLst>
                              <p:par>
                                <p:cTn id="159" presetID="22" presetClass="entr" presetSubtype="1" fill="hold" nodeType="afterEffect">
                                  <p:stCondLst>
                                    <p:cond delay="0"/>
                                  </p:stCondLst>
                                  <p:childTnLst>
                                    <p:set>
                                      <p:cBhvr>
                                        <p:cTn id="160" dur="1" fill="hold">
                                          <p:stCondLst>
                                            <p:cond delay="0"/>
                                          </p:stCondLst>
                                        </p:cTn>
                                        <p:tgtEl>
                                          <p:spTgt spid="44"/>
                                        </p:tgtEl>
                                        <p:attrNameLst>
                                          <p:attrName>style.visibility</p:attrName>
                                        </p:attrNameLst>
                                      </p:cBhvr>
                                      <p:to>
                                        <p:strVal val="visible"/>
                                      </p:to>
                                    </p:set>
                                    <p:animEffect transition="in" filter="wipe(up)">
                                      <p:cBhvr>
                                        <p:cTn id="161" dur="500"/>
                                        <p:tgtEl>
                                          <p:spTgt spid="44"/>
                                        </p:tgtEl>
                                      </p:cBhvr>
                                    </p:animEffect>
                                  </p:childTnLst>
                                </p:cTn>
                              </p:par>
                            </p:childTnLst>
                          </p:cTn>
                        </p:par>
                        <p:par>
                          <p:cTn id="162" fill="hold">
                            <p:stCondLst>
                              <p:cond delay="8000"/>
                            </p:stCondLst>
                            <p:childTnLst>
                              <p:par>
                                <p:cTn id="163" presetID="22" presetClass="entr" presetSubtype="2" fill="hold" nodeType="afterEffect">
                                  <p:stCondLst>
                                    <p:cond delay="0"/>
                                  </p:stCondLst>
                                  <p:childTnLst>
                                    <p:set>
                                      <p:cBhvr>
                                        <p:cTn id="164" dur="1" fill="hold">
                                          <p:stCondLst>
                                            <p:cond delay="0"/>
                                          </p:stCondLst>
                                        </p:cTn>
                                        <p:tgtEl>
                                          <p:spTgt spid="115"/>
                                        </p:tgtEl>
                                        <p:attrNameLst>
                                          <p:attrName>style.visibility</p:attrName>
                                        </p:attrNameLst>
                                      </p:cBhvr>
                                      <p:to>
                                        <p:strVal val="visible"/>
                                      </p:to>
                                    </p:set>
                                    <p:animEffect transition="in" filter="wipe(right)">
                                      <p:cBhvr>
                                        <p:cTn id="165" dur="500"/>
                                        <p:tgtEl>
                                          <p:spTgt spid="115"/>
                                        </p:tgtEl>
                                      </p:cBhvr>
                                    </p:animEffect>
                                  </p:childTnLst>
                                </p:cTn>
                              </p:par>
                            </p:childTnLst>
                          </p:cTn>
                        </p:par>
                        <p:par>
                          <p:cTn id="166" fill="hold">
                            <p:stCondLst>
                              <p:cond delay="8500"/>
                            </p:stCondLst>
                            <p:childTnLst>
                              <p:par>
                                <p:cTn id="167" presetID="22" presetClass="entr" presetSubtype="1" fill="hold" nodeType="afterEffect">
                                  <p:stCondLst>
                                    <p:cond delay="0"/>
                                  </p:stCondLst>
                                  <p:childTnLst>
                                    <p:set>
                                      <p:cBhvr>
                                        <p:cTn id="168" dur="1" fill="hold">
                                          <p:stCondLst>
                                            <p:cond delay="0"/>
                                          </p:stCondLst>
                                        </p:cTn>
                                        <p:tgtEl>
                                          <p:spTgt spid="45"/>
                                        </p:tgtEl>
                                        <p:attrNameLst>
                                          <p:attrName>style.visibility</p:attrName>
                                        </p:attrNameLst>
                                      </p:cBhvr>
                                      <p:to>
                                        <p:strVal val="visible"/>
                                      </p:to>
                                    </p:set>
                                    <p:animEffect transition="in" filter="wipe(up)">
                                      <p:cBhvr>
                                        <p:cTn id="169" dur="500"/>
                                        <p:tgtEl>
                                          <p:spTgt spid="45"/>
                                        </p:tgtEl>
                                      </p:cBhvr>
                                    </p:animEffect>
                                  </p:childTnLst>
                                </p:cTn>
                              </p:par>
                            </p:childTnLst>
                          </p:cTn>
                        </p:par>
                        <p:par>
                          <p:cTn id="170" fill="hold">
                            <p:stCondLst>
                              <p:cond delay="9000"/>
                            </p:stCondLst>
                            <p:childTnLst>
                              <p:par>
                                <p:cTn id="171" presetID="22" presetClass="entr" presetSubtype="2" fill="hold" nodeType="afterEffect">
                                  <p:stCondLst>
                                    <p:cond delay="0"/>
                                  </p:stCondLst>
                                  <p:childTnLst>
                                    <p:set>
                                      <p:cBhvr>
                                        <p:cTn id="172" dur="1" fill="hold">
                                          <p:stCondLst>
                                            <p:cond delay="0"/>
                                          </p:stCondLst>
                                        </p:cTn>
                                        <p:tgtEl>
                                          <p:spTgt spid="116"/>
                                        </p:tgtEl>
                                        <p:attrNameLst>
                                          <p:attrName>style.visibility</p:attrName>
                                        </p:attrNameLst>
                                      </p:cBhvr>
                                      <p:to>
                                        <p:strVal val="visible"/>
                                      </p:to>
                                    </p:set>
                                    <p:animEffect transition="in" filter="wipe(right)">
                                      <p:cBhvr>
                                        <p:cTn id="173" dur="500"/>
                                        <p:tgtEl>
                                          <p:spTgt spid="116"/>
                                        </p:tgtEl>
                                      </p:cBhvr>
                                    </p:animEffect>
                                  </p:childTnLst>
                                </p:cTn>
                              </p:par>
                            </p:childTnLst>
                          </p:cTn>
                        </p:par>
                      </p:childTnLst>
                    </p:cTn>
                  </p:par>
                  <p:par>
                    <p:cTn id="174" fill="hold">
                      <p:stCondLst>
                        <p:cond delay="indefinite"/>
                      </p:stCondLst>
                      <p:childTnLst>
                        <p:par>
                          <p:cTn id="175" fill="hold">
                            <p:stCondLst>
                              <p:cond delay="0"/>
                            </p:stCondLst>
                            <p:childTnLst>
                              <p:par>
                                <p:cTn id="176" presetID="22" presetClass="entr" presetSubtype="8" fill="hold" grpId="0" nodeType="clickEffect">
                                  <p:stCondLst>
                                    <p:cond delay="0"/>
                                  </p:stCondLst>
                                  <p:childTnLst>
                                    <p:set>
                                      <p:cBhvr>
                                        <p:cTn id="177" dur="1" fill="hold">
                                          <p:stCondLst>
                                            <p:cond delay="0"/>
                                          </p:stCondLst>
                                        </p:cTn>
                                        <p:tgtEl>
                                          <p:spTgt spid="40"/>
                                        </p:tgtEl>
                                        <p:attrNameLst>
                                          <p:attrName>style.visibility</p:attrName>
                                        </p:attrNameLst>
                                      </p:cBhvr>
                                      <p:to>
                                        <p:strVal val="visible"/>
                                      </p:to>
                                    </p:set>
                                    <p:animEffect transition="in" filter="wipe(left)">
                                      <p:cBhvr>
                                        <p:cTn id="178" dur="500"/>
                                        <p:tgtEl>
                                          <p:spTgt spid="40"/>
                                        </p:tgtEl>
                                      </p:cBhvr>
                                    </p:animEffect>
                                  </p:childTnLst>
                                </p:cTn>
                              </p:par>
                            </p:childTnLst>
                          </p:cTn>
                        </p:par>
                        <p:par>
                          <p:cTn id="179" fill="hold">
                            <p:stCondLst>
                              <p:cond delay="500"/>
                            </p:stCondLst>
                            <p:childTnLst>
                              <p:par>
                                <p:cTn id="180" presetID="10" presetClass="entr" presetSubtype="0" fill="hold" grpId="0" nodeType="afterEffect">
                                  <p:stCondLst>
                                    <p:cond delay="0"/>
                                  </p:stCondLst>
                                  <p:childTnLst>
                                    <p:set>
                                      <p:cBhvr>
                                        <p:cTn id="181" dur="1" fill="hold">
                                          <p:stCondLst>
                                            <p:cond delay="0"/>
                                          </p:stCondLst>
                                        </p:cTn>
                                        <p:tgtEl>
                                          <p:spTgt spid="49"/>
                                        </p:tgtEl>
                                        <p:attrNameLst>
                                          <p:attrName>style.visibility</p:attrName>
                                        </p:attrNameLst>
                                      </p:cBhvr>
                                      <p:to>
                                        <p:strVal val="visible"/>
                                      </p:to>
                                    </p:set>
                                    <p:animEffect transition="in" filter="fade">
                                      <p:cBhvr>
                                        <p:cTn id="182" dur="500"/>
                                        <p:tgtEl>
                                          <p:spTgt spid="49"/>
                                        </p:tgtEl>
                                      </p:cBhvr>
                                    </p:animEffect>
                                  </p:childTnLst>
                                </p:cTn>
                              </p:par>
                            </p:childTnLst>
                          </p:cTn>
                        </p:par>
                        <p:par>
                          <p:cTn id="183" fill="hold">
                            <p:stCondLst>
                              <p:cond delay="1000"/>
                            </p:stCondLst>
                            <p:childTnLst>
                              <p:par>
                                <p:cTn id="184" presetID="22" presetClass="entr" presetSubtype="1" fill="hold" nodeType="afterEffect">
                                  <p:stCondLst>
                                    <p:cond delay="0"/>
                                  </p:stCondLst>
                                  <p:childTnLst>
                                    <p:set>
                                      <p:cBhvr>
                                        <p:cTn id="185" dur="1" fill="hold">
                                          <p:stCondLst>
                                            <p:cond delay="0"/>
                                          </p:stCondLst>
                                        </p:cTn>
                                        <p:tgtEl>
                                          <p:spTgt spid="47"/>
                                        </p:tgtEl>
                                        <p:attrNameLst>
                                          <p:attrName>style.visibility</p:attrName>
                                        </p:attrNameLst>
                                      </p:cBhvr>
                                      <p:to>
                                        <p:strVal val="visible"/>
                                      </p:to>
                                    </p:set>
                                    <p:animEffect transition="in" filter="wipe(up)">
                                      <p:cBhvr>
                                        <p:cTn id="186" dur="500"/>
                                        <p:tgtEl>
                                          <p:spTgt spid="47"/>
                                        </p:tgtEl>
                                      </p:cBhvr>
                                    </p:animEffect>
                                  </p:childTnLst>
                                </p:cTn>
                              </p:par>
                            </p:childTnLst>
                          </p:cTn>
                        </p:par>
                        <p:par>
                          <p:cTn id="187" fill="hold">
                            <p:stCondLst>
                              <p:cond delay="1500"/>
                            </p:stCondLst>
                            <p:childTnLst>
                              <p:par>
                                <p:cTn id="188" presetID="22" presetClass="entr" presetSubtype="8" fill="hold" nodeType="afterEffect">
                                  <p:stCondLst>
                                    <p:cond delay="0"/>
                                  </p:stCondLst>
                                  <p:childTnLst>
                                    <p:set>
                                      <p:cBhvr>
                                        <p:cTn id="189" dur="1" fill="hold">
                                          <p:stCondLst>
                                            <p:cond delay="0"/>
                                          </p:stCondLst>
                                        </p:cTn>
                                        <p:tgtEl>
                                          <p:spTgt spid="118"/>
                                        </p:tgtEl>
                                        <p:attrNameLst>
                                          <p:attrName>style.visibility</p:attrName>
                                        </p:attrNameLst>
                                      </p:cBhvr>
                                      <p:to>
                                        <p:strVal val="visible"/>
                                      </p:to>
                                    </p:set>
                                    <p:animEffect transition="in" filter="wipe(left)">
                                      <p:cBhvr>
                                        <p:cTn id="190" dur="500"/>
                                        <p:tgtEl>
                                          <p:spTgt spid="118"/>
                                        </p:tgtEl>
                                      </p:cBhvr>
                                    </p:animEffect>
                                  </p:childTnLst>
                                </p:cTn>
                              </p:par>
                            </p:childTnLst>
                          </p:cTn>
                        </p:par>
                        <p:par>
                          <p:cTn id="191" fill="hold">
                            <p:stCondLst>
                              <p:cond delay="2000"/>
                            </p:stCondLst>
                            <p:childTnLst>
                              <p:par>
                                <p:cTn id="192" presetID="22" presetClass="entr" presetSubtype="1" fill="hold" nodeType="afterEffect">
                                  <p:stCondLst>
                                    <p:cond delay="0"/>
                                  </p:stCondLst>
                                  <p:childTnLst>
                                    <p:set>
                                      <p:cBhvr>
                                        <p:cTn id="193" dur="1" fill="hold">
                                          <p:stCondLst>
                                            <p:cond delay="0"/>
                                          </p:stCondLst>
                                        </p:cTn>
                                        <p:tgtEl>
                                          <p:spTgt spid="48"/>
                                        </p:tgtEl>
                                        <p:attrNameLst>
                                          <p:attrName>style.visibility</p:attrName>
                                        </p:attrNameLst>
                                      </p:cBhvr>
                                      <p:to>
                                        <p:strVal val="visible"/>
                                      </p:to>
                                    </p:set>
                                    <p:animEffect transition="in" filter="wipe(up)">
                                      <p:cBhvr>
                                        <p:cTn id="194" dur="500"/>
                                        <p:tgtEl>
                                          <p:spTgt spid="48"/>
                                        </p:tgtEl>
                                      </p:cBhvr>
                                    </p:animEffect>
                                  </p:childTnLst>
                                </p:cTn>
                              </p:par>
                            </p:childTnLst>
                          </p:cTn>
                        </p:par>
                        <p:par>
                          <p:cTn id="195" fill="hold">
                            <p:stCondLst>
                              <p:cond delay="2500"/>
                            </p:stCondLst>
                            <p:childTnLst>
                              <p:par>
                                <p:cTn id="196" presetID="22" presetClass="entr" presetSubtype="8" fill="hold" nodeType="afterEffect">
                                  <p:stCondLst>
                                    <p:cond delay="0"/>
                                  </p:stCondLst>
                                  <p:childTnLst>
                                    <p:set>
                                      <p:cBhvr>
                                        <p:cTn id="197" dur="1" fill="hold">
                                          <p:stCondLst>
                                            <p:cond delay="0"/>
                                          </p:stCondLst>
                                        </p:cTn>
                                        <p:tgtEl>
                                          <p:spTgt spid="119"/>
                                        </p:tgtEl>
                                        <p:attrNameLst>
                                          <p:attrName>style.visibility</p:attrName>
                                        </p:attrNameLst>
                                      </p:cBhvr>
                                      <p:to>
                                        <p:strVal val="visible"/>
                                      </p:to>
                                    </p:set>
                                    <p:animEffect transition="in" filter="wipe(left)">
                                      <p:cBhvr>
                                        <p:cTn id="198" dur="500"/>
                                        <p:tgtEl>
                                          <p:spTgt spid="119"/>
                                        </p:tgtEl>
                                      </p:cBhvr>
                                    </p:animEffect>
                                  </p:childTnLst>
                                </p:cTn>
                              </p:par>
                            </p:childTnLst>
                          </p:cTn>
                        </p:par>
                      </p:childTnLst>
                    </p:cTn>
                  </p:par>
                  <p:par>
                    <p:cTn id="199" fill="hold">
                      <p:stCondLst>
                        <p:cond delay="indefinite"/>
                      </p:stCondLst>
                      <p:childTnLst>
                        <p:par>
                          <p:cTn id="200" fill="hold">
                            <p:stCondLst>
                              <p:cond delay="0"/>
                            </p:stCondLst>
                            <p:childTnLst>
                              <p:par>
                                <p:cTn id="201" presetID="22" presetClass="entr" presetSubtype="4" fill="hold" grpId="0" nodeType="clickEffect">
                                  <p:stCondLst>
                                    <p:cond delay="0"/>
                                  </p:stCondLst>
                                  <p:childTnLst>
                                    <p:set>
                                      <p:cBhvr>
                                        <p:cTn id="202" dur="1" fill="hold">
                                          <p:stCondLst>
                                            <p:cond delay="0"/>
                                          </p:stCondLst>
                                        </p:cTn>
                                        <p:tgtEl>
                                          <p:spTgt spid="37"/>
                                        </p:tgtEl>
                                        <p:attrNameLst>
                                          <p:attrName>style.visibility</p:attrName>
                                        </p:attrNameLst>
                                      </p:cBhvr>
                                      <p:to>
                                        <p:strVal val="visible"/>
                                      </p:to>
                                    </p:set>
                                    <p:animEffect transition="in" filter="wipe(down)">
                                      <p:cBhvr>
                                        <p:cTn id="203" dur="500"/>
                                        <p:tgtEl>
                                          <p:spTgt spid="37"/>
                                        </p:tgtEl>
                                      </p:cBhvr>
                                    </p:animEffect>
                                  </p:childTnLst>
                                </p:cTn>
                              </p:par>
                              <p:par>
                                <p:cTn id="204" presetID="22" presetClass="entr" presetSubtype="2" fill="hold" grpId="1" nodeType="withEffect">
                                  <p:stCondLst>
                                    <p:cond delay="0"/>
                                  </p:stCondLst>
                                  <p:childTnLst>
                                    <p:set>
                                      <p:cBhvr>
                                        <p:cTn id="205" dur="1" fill="hold">
                                          <p:stCondLst>
                                            <p:cond delay="0"/>
                                          </p:stCondLst>
                                        </p:cTn>
                                        <p:tgtEl>
                                          <p:spTgt spid="37"/>
                                        </p:tgtEl>
                                        <p:attrNameLst>
                                          <p:attrName>style.visibility</p:attrName>
                                        </p:attrNameLst>
                                      </p:cBhvr>
                                      <p:to>
                                        <p:strVal val="visible"/>
                                      </p:to>
                                    </p:set>
                                    <p:animEffect transition="in" filter="wipe(right)">
                                      <p:cBhvr>
                                        <p:cTn id="206" dur="500"/>
                                        <p:tgtEl>
                                          <p:spTgt spid="37"/>
                                        </p:tgtEl>
                                      </p:cBhvr>
                                    </p:animEffect>
                                  </p:childTnLst>
                                </p:cTn>
                              </p:par>
                              <p:par>
                                <p:cTn id="207" presetID="22" presetClass="exit" presetSubtype="4" fill="hold" nodeType="withEffect">
                                  <p:stCondLst>
                                    <p:cond delay="0"/>
                                  </p:stCondLst>
                                  <p:childTnLst>
                                    <p:animEffect transition="out" filter="wipe(down)">
                                      <p:cBhvr>
                                        <p:cTn id="208" dur="500"/>
                                        <p:tgtEl>
                                          <p:spTgt spid="44"/>
                                        </p:tgtEl>
                                      </p:cBhvr>
                                    </p:animEffect>
                                    <p:set>
                                      <p:cBhvr>
                                        <p:cTn id="209" dur="1" fill="hold">
                                          <p:stCondLst>
                                            <p:cond delay="499"/>
                                          </p:stCondLst>
                                        </p:cTn>
                                        <p:tgtEl>
                                          <p:spTgt spid="44"/>
                                        </p:tgtEl>
                                        <p:attrNameLst>
                                          <p:attrName>style.visibility</p:attrName>
                                        </p:attrNameLst>
                                      </p:cBhvr>
                                      <p:to>
                                        <p:strVal val="hidden"/>
                                      </p:to>
                                    </p:set>
                                  </p:childTnLst>
                                </p:cTn>
                              </p:par>
                              <p:par>
                                <p:cTn id="210" presetID="22" presetClass="exit" presetSubtype="4" fill="hold" nodeType="withEffect">
                                  <p:stCondLst>
                                    <p:cond delay="0"/>
                                  </p:stCondLst>
                                  <p:childTnLst>
                                    <p:animEffect transition="out" filter="wipe(down)">
                                      <p:cBhvr>
                                        <p:cTn id="211" dur="500"/>
                                        <p:tgtEl>
                                          <p:spTgt spid="45"/>
                                        </p:tgtEl>
                                      </p:cBhvr>
                                    </p:animEffect>
                                    <p:set>
                                      <p:cBhvr>
                                        <p:cTn id="212" dur="1" fill="hold">
                                          <p:stCondLst>
                                            <p:cond delay="499"/>
                                          </p:stCondLst>
                                        </p:cTn>
                                        <p:tgtEl>
                                          <p:spTgt spid="45"/>
                                        </p:tgtEl>
                                        <p:attrNameLst>
                                          <p:attrName>style.visibility</p:attrName>
                                        </p:attrNameLst>
                                      </p:cBhvr>
                                      <p:to>
                                        <p:strVal val="hidden"/>
                                      </p:to>
                                    </p:set>
                                  </p:childTnLst>
                                </p:cTn>
                              </p:par>
                            </p:childTnLst>
                          </p:cTn>
                        </p:par>
                        <p:par>
                          <p:cTn id="213" fill="hold">
                            <p:stCondLst>
                              <p:cond delay="500"/>
                            </p:stCondLst>
                            <p:childTnLst>
                              <p:par>
                                <p:cTn id="214" presetID="22" presetClass="entr" presetSubtype="1" fill="hold" nodeType="afterEffect">
                                  <p:stCondLst>
                                    <p:cond delay="0"/>
                                  </p:stCondLst>
                                  <p:childTnLst>
                                    <p:set>
                                      <p:cBhvr>
                                        <p:cTn id="215" dur="1" fill="hold">
                                          <p:stCondLst>
                                            <p:cond delay="0"/>
                                          </p:stCondLst>
                                        </p:cTn>
                                        <p:tgtEl>
                                          <p:spTgt spid="72"/>
                                        </p:tgtEl>
                                        <p:attrNameLst>
                                          <p:attrName>style.visibility</p:attrName>
                                        </p:attrNameLst>
                                      </p:cBhvr>
                                      <p:to>
                                        <p:strVal val="visible"/>
                                      </p:to>
                                    </p:set>
                                    <p:animEffect transition="in" filter="wipe(up)">
                                      <p:cBhvr>
                                        <p:cTn id="216" dur="500"/>
                                        <p:tgtEl>
                                          <p:spTgt spid="72"/>
                                        </p:tgtEl>
                                      </p:cBhvr>
                                    </p:animEffect>
                                  </p:childTnLst>
                                </p:cTn>
                              </p:par>
                            </p:childTnLst>
                          </p:cTn>
                        </p:par>
                        <p:par>
                          <p:cTn id="217" fill="hold">
                            <p:stCondLst>
                              <p:cond delay="1000"/>
                            </p:stCondLst>
                            <p:childTnLst>
                              <p:par>
                                <p:cTn id="218" presetID="22" presetClass="entr" presetSubtype="2" fill="hold" nodeType="afterEffect">
                                  <p:stCondLst>
                                    <p:cond delay="0"/>
                                  </p:stCondLst>
                                  <p:childTnLst>
                                    <p:set>
                                      <p:cBhvr>
                                        <p:cTn id="219" dur="1" fill="hold">
                                          <p:stCondLst>
                                            <p:cond delay="0"/>
                                          </p:stCondLst>
                                        </p:cTn>
                                        <p:tgtEl>
                                          <p:spTgt spid="128"/>
                                        </p:tgtEl>
                                        <p:attrNameLst>
                                          <p:attrName>style.visibility</p:attrName>
                                        </p:attrNameLst>
                                      </p:cBhvr>
                                      <p:to>
                                        <p:strVal val="visible"/>
                                      </p:to>
                                    </p:set>
                                    <p:animEffect transition="in" filter="wipe(right)">
                                      <p:cBhvr>
                                        <p:cTn id="220" dur="500"/>
                                        <p:tgtEl>
                                          <p:spTgt spid="128"/>
                                        </p:tgtEl>
                                      </p:cBhvr>
                                    </p:animEffect>
                                  </p:childTnLst>
                                </p:cTn>
                              </p:par>
                            </p:childTnLst>
                          </p:cTn>
                        </p:par>
                        <p:par>
                          <p:cTn id="221" fill="hold">
                            <p:stCondLst>
                              <p:cond delay="1500"/>
                            </p:stCondLst>
                            <p:childTnLst>
                              <p:par>
                                <p:cTn id="222" presetID="22" presetClass="entr" presetSubtype="1" fill="hold" nodeType="afterEffect">
                                  <p:stCondLst>
                                    <p:cond delay="0"/>
                                  </p:stCondLst>
                                  <p:childTnLst>
                                    <p:set>
                                      <p:cBhvr>
                                        <p:cTn id="223" dur="1" fill="hold">
                                          <p:stCondLst>
                                            <p:cond delay="0"/>
                                          </p:stCondLst>
                                        </p:cTn>
                                        <p:tgtEl>
                                          <p:spTgt spid="73"/>
                                        </p:tgtEl>
                                        <p:attrNameLst>
                                          <p:attrName>style.visibility</p:attrName>
                                        </p:attrNameLst>
                                      </p:cBhvr>
                                      <p:to>
                                        <p:strVal val="visible"/>
                                      </p:to>
                                    </p:set>
                                    <p:animEffect transition="in" filter="wipe(up)">
                                      <p:cBhvr>
                                        <p:cTn id="224" dur="500"/>
                                        <p:tgtEl>
                                          <p:spTgt spid="73"/>
                                        </p:tgtEl>
                                      </p:cBhvr>
                                    </p:animEffect>
                                  </p:childTnLst>
                                </p:cTn>
                              </p:par>
                            </p:childTnLst>
                          </p:cTn>
                        </p:par>
                        <p:par>
                          <p:cTn id="225" fill="hold">
                            <p:stCondLst>
                              <p:cond delay="2000"/>
                            </p:stCondLst>
                            <p:childTnLst>
                              <p:par>
                                <p:cTn id="226" presetID="22" presetClass="entr" presetSubtype="2" fill="hold" nodeType="afterEffect">
                                  <p:stCondLst>
                                    <p:cond delay="0"/>
                                  </p:stCondLst>
                                  <p:childTnLst>
                                    <p:set>
                                      <p:cBhvr>
                                        <p:cTn id="227" dur="1" fill="hold">
                                          <p:stCondLst>
                                            <p:cond delay="0"/>
                                          </p:stCondLst>
                                        </p:cTn>
                                        <p:tgtEl>
                                          <p:spTgt spid="129"/>
                                        </p:tgtEl>
                                        <p:attrNameLst>
                                          <p:attrName>style.visibility</p:attrName>
                                        </p:attrNameLst>
                                      </p:cBhvr>
                                      <p:to>
                                        <p:strVal val="visible"/>
                                      </p:to>
                                    </p:set>
                                    <p:animEffect transition="in" filter="wipe(right)">
                                      <p:cBhvr>
                                        <p:cTn id="228" dur="500"/>
                                        <p:tgtEl>
                                          <p:spTgt spid="129"/>
                                        </p:tgtEl>
                                      </p:cBhvr>
                                    </p:animEffect>
                                  </p:childTnLst>
                                </p:cTn>
                              </p:par>
                            </p:childTnLst>
                          </p:cTn>
                        </p:par>
                      </p:childTnLst>
                    </p:cTn>
                  </p:par>
                  <p:par>
                    <p:cTn id="229" fill="hold">
                      <p:stCondLst>
                        <p:cond delay="indefinite"/>
                      </p:stCondLst>
                      <p:childTnLst>
                        <p:par>
                          <p:cTn id="230" fill="hold">
                            <p:stCondLst>
                              <p:cond delay="0"/>
                            </p:stCondLst>
                            <p:childTnLst>
                              <p:par>
                                <p:cTn id="231" presetID="22" presetClass="entr" presetSubtype="8" fill="hold" grpId="0" nodeType="clickEffect">
                                  <p:stCondLst>
                                    <p:cond delay="0"/>
                                  </p:stCondLst>
                                  <p:childTnLst>
                                    <p:set>
                                      <p:cBhvr>
                                        <p:cTn id="232" dur="1" fill="hold">
                                          <p:stCondLst>
                                            <p:cond delay="0"/>
                                          </p:stCondLst>
                                        </p:cTn>
                                        <p:tgtEl>
                                          <p:spTgt spid="41"/>
                                        </p:tgtEl>
                                        <p:attrNameLst>
                                          <p:attrName>style.visibility</p:attrName>
                                        </p:attrNameLst>
                                      </p:cBhvr>
                                      <p:to>
                                        <p:strVal val="visible"/>
                                      </p:to>
                                    </p:set>
                                    <p:animEffect transition="in" filter="wipe(left)">
                                      <p:cBhvr>
                                        <p:cTn id="233" dur="500"/>
                                        <p:tgtEl>
                                          <p:spTgt spid="41"/>
                                        </p:tgtEl>
                                      </p:cBhvr>
                                    </p:animEffect>
                                  </p:childTnLst>
                                </p:cTn>
                              </p:par>
                              <p:par>
                                <p:cTn id="234" presetID="22" presetClass="entr" presetSubtype="1" fill="hold" grpId="1" nodeType="withEffect">
                                  <p:stCondLst>
                                    <p:cond delay="0"/>
                                  </p:stCondLst>
                                  <p:childTnLst>
                                    <p:set>
                                      <p:cBhvr>
                                        <p:cTn id="235" dur="1" fill="hold">
                                          <p:stCondLst>
                                            <p:cond delay="0"/>
                                          </p:stCondLst>
                                        </p:cTn>
                                        <p:tgtEl>
                                          <p:spTgt spid="41"/>
                                        </p:tgtEl>
                                        <p:attrNameLst>
                                          <p:attrName>style.visibility</p:attrName>
                                        </p:attrNameLst>
                                      </p:cBhvr>
                                      <p:to>
                                        <p:strVal val="visible"/>
                                      </p:to>
                                    </p:set>
                                    <p:animEffect transition="in" filter="wipe(up)">
                                      <p:cBhvr>
                                        <p:cTn id="236" dur="500"/>
                                        <p:tgtEl>
                                          <p:spTgt spid="41"/>
                                        </p:tgtEl>
                                      </p:cBhvr>
                                    </p:animEffect>
                                  </p:childTnLst>
                                </p:cTn>
                              </p:par>
                              <p:par>
                                <p:cTn id="237" presetID="22" presetClass="exit" presetSubtype="4" fill="hold" nodeType="withEffect">
                                  <p:stCondLst>
                                    <p:cond delay="0"/>
                                  </p:stCondLst>
                                  <p:childTnLst>
                                    <p:animEffect transition="out" filter="wipe(down)">
                                      <p:cBhvr>
                                        <p:cTn id="238" dur="500"/>
                                        <p:tgtEl>
                                          <p:spTgt spid="47"/>
                                        </p:tgtEl>
                                      </p:cBhvr>
                                    </p:animEffect>
                                    <p:set>
                                      <p:cBhvr>
                                        <p:cTn id="239" dur="1" fill="hold">
                                          <p:stCondLst>
                                            <p:cond delay="499"/>
                                          </p:stCondLst>
                                        </p:cTn>
                                        <p:tgtEl>
                                          <p:spTgt spid="47"/>
                                        </p:tgtEl>
                                        <p:attrNameLst>
                                          <p:attrName>style.visibility</p:attrName>
                                        </p:attrNameLst>
                                      </p:cBhvr>
                                      <p:to>
                                        <p:strVal val="hidden"/>
                                      </p:to>
                                    </p:set>
                                  </p:childTnLst>
                                </p:cTn>
                              </p:par>
                              <p:par>
                                <p:cTn id="240" presetID="22" presetClass="exit" presetSubtype="4" fill="hold" nodeType="withEffect">
                                  <p:stCondLst>
                                    <p:cond delay="0"/>
                                  </p:stCondLst>
                                  <p:childTnLst>
                                    <p:animEffect transition="out" filter="wipe(down)">
                                      <p:cBhvr>
                                        <p:cTn id="241" dur="500"/>
                                        <p:tgtEl>
                                          <p:spTgt spid="48"/>
                                        </p:tgtEl>
                                      </p:cBhvr>
                                    </p:animEffect>
                                    <p:set>
                                      <p:cBhvr>
                                        <p:cTn id="242" dur="1" fill="hold">
                                          <p:stCondLst>
                                            <p:cond delay="499"/>
                                          </p:stCondLst>
                                        </p:cTn>
                                        <p:tgtEl>
                                          <p:spTgt spid="48"/>
                                        </p:tgtEl>
                                        <p:attrNameLst>
                                          <p:attrName>style.visibility</p:attrName>
                                        </p:attrNameLst>
                                      </p:cBhvr>
                                      <p:to>
                                        <p:strVal val="hidden"/>
                                      </p:to>
                                    </p:set>
                                  </p:childTnLst>
                                </p:cTn>
                              </p:par>
                            </p:childTnLst>
                          </p:cTn>
                        </p:par>
                        <p:par>
                          <p:cTn id="243" fill="hold">
                            <p:stCondLst>
                              <p:cond delay="500"/>
                            </p:stCondLst>
                            <p:childTnLst>
                              <p:par>
                                <p:cTn id="244" presetID="22" presetClass="entr" presetSubtype="1" fill="hold" nodeType="afterEffect">
                                  <p:stCondLst>
                                    <p:cond delay="0"/>
                                  </p:stCondLst>
                                  <p:childTnLst>
                                    <p:set>
                                      <p:cBhvr>
                                        <p:cTn id="245" dur="1" fill="hold">
                                          <p:stCondLst>
                                            <p:cond delay="0"/>
                                          </p:stCondLst>
                                        </p:cTn>
                                        <p:tgtEl>
                                          <p:spTgt spid="52"/>
                                        </p:tgtEl>
                                        <p:attrNameLst>
                                          <p:attrName>style.visibility</p:attrName>
                                        </p:attrNameLst>
                                      </p:cBhvr>
                                      <p:to>
                                        <p:strVal val="visible"/>
                                      </p:to>
                                    </p:set>
                                    <p:animEffect transition="in" filter="wipe(up)">
                                      <p:cBhvr>
                                        <p:cTn id="246" dur="500"/>
                                        <p:tgtEl>
                                          <p:spTgt spid="52"/>
                                        </p:tgtEl>
                                      </p:cBhvr>
                                    </p:animEffect>
                                  </p:childTnLst>
                                </p:cTn>
                              </p:par>
                            </p:childTnLst>
                          </p:cTn>
                        </p:par>
                        <p:par>
                          <p:cTn id="247" fill="hold">
                            <p:stCondLst>
                              <p:cond delay="1000"/>
                            </p:stCondLst>
                            <p:childTnLst>
                              <p:par>
                                <p:cTn id="248" presetID="22" presetClass="entr" presetSubtype="8" fill="hold" nodeType="afterEffect">
                                  <p:stCondLst>
                                    <p:cond delay="0"/>
                                  </p:stCondLst>
                                  <p:childTnLst>
                                    <p:set>
                                      <p:cBhvr>
                                        <p:cTn id="249" dur="1" fill="hold">
                                          <p:stCondLst>
                                            <p:cond delay="0"/>
                                          </p:stCondLst>
                                        </p:cTn>
                                        <p:tgtEl>
                                          <p:spTgt spid="130"/>
                                        </p:tgtEl>
                                        <p:attrNameLst>
                                          <p:attrName>style.visibility</p:attrName>
                                        </p:attrNameLst>
                                      </p:cBhvr>
                                      <p:to>
                                        <p:strVal val="visible"/>
                                      </p:to>
                                    </p:set>
                                    <p:animEffect transition="in" filter="wipe(left)">
                                      <p:cBhvr>
                                        <p:cTn id="250" dur="500"/>
                                        <p:tgtEl>
                                          <p:spTgt spid="130"/>
                                        </p:tgtEl>
                                      </p:cBhvr>
                                    </p:animEffect>
                                  </p:childTnLst>
                                </p:cTn>
                              </p:par>
                            </p:childTnLst>
                          </p:cTn>
                        </p:par>
                        <p:par>
                          <p:cTn id="251" fill="hold">
                            <p:stCondLst>
                              <p:cond delay="1500"/>
                            </p:stCondLst>
                            <p:childTnLst>
                              <p:par>
                                <p:cTn id="252" presetID="22" presetClass="entr" presetSubtype="1" fill="hold" nodeType="afterEffect">
                                  <p:stCondLst>
                                    <p:cond delay="0"/>
                                  </p:stCondLst>
                                  <p:childTnLst>
                                    <p:set>
                                      <p:cBhvr>
                                        <p:cTn id="253" dur="1" fill="hold">
                                          <p:stCondLst>
                                            <p:cond delay="0"/>
                                          </p:stCondLst>
                                        </p:cTn>
                                        <p:tgtEl>
                                          <p:spTgt spid="53"/>
                                        </p:tgtEl>
                                        <p:attrNameLst>
                                          <p:attrName>style.visibility</p:attrName>
                                        </p:attrNameLst>
                                      </p:cBhvr>
                                      <p:to>
                                        <p:strVal val="visible"/>
                                      </p:to>
                                    </p:set>
                                    <p:animEffect transition="in" filter="wipe(up)">
                                      <p:cBhvr>
                                        <p:cTn id="254" dur="500"/>
                                        <p:tgtEl>
                                          <p:spTgt spid="53"/>
                                        </p:tgtEl>
                                      </p:cBhvr>
                                    </p:animEffect>
                                  </p:childTnLst>
                                </p:cTn>
                              </p:par>
                            </p:childTnLst>
                          </p:cTn>
                        </p:par>
                        <p:par>
                          <p:cTn id="255" fill="hold">
                            <p:stCondLst>
                              <p:cond delay="2000"/>
                            </p:stCondLst>
                            <p:childTnLst>
                              <p:par>
                                <p:cTn id="256" presetID="22" presetClass="entr" presetSubtype="8" fill="hold" nodeType="afterEffect">
                                  <p:stCondLst>
                                    <p:cond delay="0"/>
                                  </p:stCondLst>
                                  <p:childTnLst>
                                    <p:set>
                                      <p:cBhvr>
                                        <p:cTn id="257" dur="1" fill="hold">
                                          <p:stCondLst>
                                            <p:cond delay="0"/>
                                          </p:stCondLst>
                                        </p:cTn>
                                        <p:tgtEl>
                                          <p:spTgt spid="131"/>
                                        </p:tgtEl>
                                        <p:attrNameLst>
                                          <p:attrName>style.visibility</p:attrName>
                                        </p:attrNameLst>
                                      </p:cBhvr>
                                      <p:to>
                                        <p:strVal val="visible"/>
                                      </p:to>
                                    </p:set>
                                    <p:animEffect transition="in" filter="wipe(left)">
                                      <p:cBhvr>
                                        <p:cTn id="258" dur="500"/>
                                        <p:tgtEl>
                                          <p:spTgt spid="131"/>
                                        </p:tgtEl>
                                      </p:cBhvr>
                                    </p:animEffect>
                                  </p:childTnLst>
                                </p:cTn>
                              </p:par>
                            </p:childTnLst>
                          </p:cTn>
                        </p:par>
                      </p:childTnLst>
                    </p:cTn>
                  </p:par>
                  <p:par>
                    <p:cTn id="259" fill="hold">
                      <p:stCondLst>
                        <p:cond delay="indefinite"/>
                      </p:stCondLst>
                      <p:childTnLst>
                        <p:par>
                          <p:cTn id="260" fill="hold">
                            <p:stCondLst>
                              <p:cond delay="0"/>
                            </p:stCondLst>
                            <p:childTnLst>
                              <p:par>
                                <p:cTn id="261" presetID="22" presetClass="entr" presetSubtype="4" fill="hold" grpId="0" nodeType="clickEffect">
                                  <p:stCondLst>
                                    <p:cond delay="0"/>
                                  </p:stCondLst>
                                  <p:childTnLst>
                                    <p:set>
                                      <p:cBhvr>
                                        <p:cTn id="262" dur="1" fill="hold">
                                          <p:stCondLst>
                                            <p:cond delay="0"/>
                                          </p:stCondLst>
                                        </p:cTn>
                                        <p:tgtEl>
                                          <p:spTgt spid="38"/>
                                        </p:tgtEl>
                                        <p:attrNameLst>
                                          <p:attrName>style.visibility</p:attrName>
                                        </p:attrNameLst>
                                      </p:cBhvr>
                                      <p:to>
                                        <p:strVal val="visible"/>
                                      </p:to>
                                    </p:set>
                                    <p:animEffect transition="in" filter="wipe(down)">
                                      <p:cBhvr>
                                        <p:cTn id="263" dur="500"/>
                                        <p:tgtEl>
                                          <p:spTgt spid="38"/>
                                        </p:tgtEl>
                                      </p:cBhvr>
                                    </p:animEffect>
                                  </p:childTnLst>
                                </p:cTn>
                              </p:par>
                              <p:par>
                                <p:cTn id="264" presetID="22" presetClass="exit" presetSubtype="2" fill="hold" nodeType="withEffect">
                                  <p:stCondLst>
                                    <p:cond delay="0"/>
                                  </p:stCondLst>
                                  <p:childTnLst>
                                    <p:animEffect transition="out" filter="wipe(right)">
                                      <p:cBhvr>
                                        <p:cTn id="265" dur="500"/>
                                        <p:tgtEl>
                                          <p:spTgt spid="72"/>
                                        </p:tgtEl>
                                      </p:cBhvr>
                                    </p:animEffect>
                                    <p:set>
                                      <p:cBhvr>
                                        <p:cTn id="266" dur="1" fill="hold">
                                          <p:stCondLst>
                                            <p:cond delay="499"/>
                                          </p:stCondLst>
                                        </p:cTn>
                                        <p:tgtEl>
                                          <p:spTgt spid="72"/>
                                        </p:tgtEl>
                                        <p:attrNameLst>
                                          <p:attrName>style.visibility</p:attrName>
                                        </p:attrNameLst>
                                      </p:cBhvr>
                                      <p:to>
                                        <p:strVal val="hidden"/>
                                      </p:to>
                                    </p:set>
                                  </p:childTnLst>
                                </p:cTn>
                              </p:par>
                              <p:par>
                                <p:cTn id="267" presetID="22" presetClass="exit" presetSubtype="2" fill="hold" nodeType="withEffect">
                                  <p:stCondLst>
                                    <p:cond delay="0"/>
                                  </p:stCondLst>
                                  <p:childTnLst>
                                    <p:animEffect transition="out" filter="wipe(right)">
                                      <p:cBhvr>
                                        <p:cTn id="268" dur="500"/>
                                        <p:tgtEl>
                                          <p:spTgt spid="73"/>
                                        </p:tgtEl>
                                      </p:cBhvr>
                                    </p:animEffect>
                                    <p:set>
                                      <p:cBhvr>
                                        <p:cTn id="269" dur="1" fill="hold">
                                          <p:stCondLst>
                                            <p:cond delay="499"/>
                                          </p:stCondLst>
                                        </p:cTn>
                                        <p:tgtEl>
                                          <p:spTgt spid="73"/>
                                        </p:tgtEl>
                                        <p:attrNameLst>
                                          <p:attrName>style.visibility</p:attrName>
                                        </p:attrNameLst>
                                      </p:cBhvr>
                                      <p:to>
                                        <p:strVal val="hidden"/>
                                      </p:to>
                                    </p:set>
                                  </p:childTnLst>
                                </p:cTn>
                              </p:par>
                            </p:childTnLst>
                          </p:cTn>
                        </p:par>
                        <p:par>
                          <p:cTn id="270" fill="hold">
                            <p:stCondLst>
                              <p:cond delay="1000"/>
                            </p:stCondLst>
                            <p:childTnLst>
                              <p:par>
                                <p:cTn id="271" presetID="22" presetClass="entr" presetSubtype="1" fill="hold" nodeType="afterEffect">
                                  <p:stCondLst>
                                    <p:cond delay="0"/>
                                  </p:stCondLst>
                                  <p:childTnLst>
                                    <p:set>
                                      <p:cBhvr>
                                        <p:cTn id="272" dur="1" fill="hold">
                                          <p:stCondLst>
                                            <p:cond delay="0"/>
                                          </p:stCondLst>
                                        </p:cTn>
                                        <p:tgtEl>
                                          <p:spTgt spid="78"/>
                                        </p:tgtEl>
                                        <p:attrNameLst>
                                          <p:attrName>style.visibility</p:attrName>
                                        </p:attrNameLst>
                                      </p:cBhvr>
                                      <p:to>
                                        <p:strVal val="visible"/>
                                      </p:to>
                                    </p:set>
                                    <p:animEffect transition="in" filter="wipe(up)">
                                      <p:cBhvr>
                                        <p:cTn id="273" dur="500"/>
                                        <p:tgtEl>
                                          <p:spTgt spid="78"/>
                                        </p:tgtEl>
                                      </p:cBhvr>
                                    </p:animEffect>
                                  </p:childTnLst>
                                </p:cTn>
                              </p:par>
                            </p:childTnLst>
                          </p:cTn>
                        </p:par>
                        <p:par>
                          <p:cTn id="274" fill="hold">
                            <p:stCondLst>
                              <p:cond delay="1500"/>
                            </p:stCondLst>
                            <p:childTnLst>
                              <p:par>
                                <p:cTn id="275" presetID="22" presetClass="entr" presetSubtype="4" fill="hold" nodeType="afterEffect">
                                  <p:stCondLst>
                                    <p:cond delay="0"/>
                                  </p:stCondLst>
                                  <p:childTnLst>
                                    <p:set>
                                      <p:cBhvr>
                                        <p:cTn id="276" dur="1" fill="hold">
                                          <p:stCondLst>
                                            <p:cond delay="0"/>
                                          </p:stCondLst>
                                        </p:cTn>
                                        <p:tgtEl>
                                          <p:spTgt spid="134"/>
                                        </p:tgtEl>
                                        <p:attrNameLst>
                                          <p:attrName>style.visibility</p:attrName>
                                        </p:attrNameLst>
                                      </p:cBhvr>
                                      <p:to>
                                        <p:strVal val="visible"/>
                                      </p:to>
                                    </p:set>
                                    <p:animEffect transition="in" filter="wipe(down)">
                                      <p:cBhvr>
                                        <p:cTn id="277" dur="500"/>
                                        <p:tgtEl>
                                          <p:spTgt spid="134"/>
                                        </p:tgtEl>
                                      </p:cBhvr>
                                    </p:animEffect>
                                  </p:childTnLst>
                                </p:cTn>
                              </p:par>
                            </p:childTnLst>
                          </p:cTn>
                        </p:par>
                        <p:par>
                          <p:cTn id="278" fill="hold">
                            <p:stCondLst>
                              <p:cond delay="2000"/>
                            </p:stCondLst>
                            <p:childTnLst>
                              <p:par>
                                <p:cTn id="279" presetID="22" presetClass="entr" presetSubtype="1" fill="hold" nodeType="afterEffect">
                                  <p:stCondLst>
                                    <p:cond delay="0"/>
                                  </p:stCondLst>
                                  <p:childTnLst>
                                    <p:set>
                                      <p:cBhvr>
                                        <p:cTn id="280" dur="1" fill="hold">
                                          <p:stCondLst>
                                            <p:cond delay="0"/>
                                          </p:stCondLst>
                                        </p:cTn>
                                        <p:tgtEl>
                                          <p:spTgt spid="79"/>
                                        </p:tgtEl>
                                        <p:attrNameLst>
                                          <p:attrName>style.visibility</p:attrName>
                                        </p:attrNameLst>
                                      </p:cBhvr>
                                      <p:to>
                                        <p:strVal val="visible"/>
                                      </p:to>
                                    </p:set>
                                    <p:animEffect transition="in" filter="wipe(up)">
                                      <p:cBhvr>
                                        <p:cTn id="281" dur="500"/>
                                        <p:tgtEl>
                                          <p:spTgt spid="79"/>
                                        </p:tgtEl>
                                      </p:cBhvr>
                                    </p:animEffect>
                                  </p:childTnLst>
                                </p:cTn>
                              </p:par>
                            </p:childTnLst>
                          </p:cTn>
                        </p:par>
                        <p:par>
                          <p:cTn id="282" fill="hold">
                            <p:stCondLst>
                              <p:cond delay="2500"/>
                            </p:stCondLst>
                            <p:childTnLst>
                              <p:par>
                                <p:cTn id="283" presetID="22" presetClass="entr" presetSubtype="4" fill="hold" nodeType="afterEffect">
                                  <p:stCondLst>
                                    <p:cond delay="0"/>
                                  </p:stCondLst>
                                  <p:childTnLst>
                                    <p:set>
                                      <p:cBhvr>
                                        <p:cTn id="284" dur="1" fill="hold">
                                          <p:stCondLst>
                                            <p:cond delay="0"/>
                                          </p:stCondLst>
                                        </p:cTn>
                                        <p:tgtEl>
                                          <p:spTgt spid="135"/>
                                        </p:tgtEl>
                                        <p:attrNameLst>
                                          <p:attrName>style.visibility</p:attrName>
                                        </p:attrNameLst>
                                      </p:cBhvr>
                                      <p:to>
                                        <p:strVal val="visible"/>
                                      </p:to>
                                    </p:set>
                                    <p:animEffect transition="in" filter="wipe(down)">
                                      <p:cBhvr>
                                        <p:cTn id="285" dur="500"/>
                                        <p:tgtEl>
                                          <p:spTgt spid="135"/>
                                        </p:tgtEl>
                                      </p:cBhvr>
                                    </p:animEffect>
                                  </p:childTnLst>
                                </p:cTn>
                              </p:par>
                            </p:childTnLst>
                          </p:cTn>
                        </p:par>
                      </p:childTnLst>
                    </p:cTn>
                  </p:par>
                  <p:par>
                    <p:cTn id="286" fill="hold">
                      <p:stCondLst>
                        <p:cond delay="indefinite"/>
                      </p:stCondLst>
                      <p:childTnLst>
                        <p:par>
                          <p:cTn id="287" fill="hold">
                            <p:stCondLst>
                              <p:cond delay="0"/>
                            </p:stCondLst>
                            <p:childTnLst>
                              <p:par>
                                <p:cTn id="288" presetID="22" presetClass="entr" presetSubtype="1" fill="hold" grpId="0" nodeType="clickEffect">
                                  <p:stCondLst>
                                    <p:cond delay="0"/>
                                  </p:stCondLst>
                                  <p:childTnLst>
                                    <p:set>
                                      <p:cBhvr>
                                        <p:cTn id="289" dur="1" fill="hold">
                                          <p:stCondLst>
                                            <p:cond delay="0"/>
                                          </p:stCondLst>
                                        </p:cTn>
                                        <p:tgtEl>
                                          <p:spTgt spid="43"/>
                                        </p:tgtEl>
                                        <p:attrNameLst>
                                          <p:attrName>style.visibility</p:attrName>
                                        </p:attrNameLst>
                                      </p:cBhvr>
                                      <p:to>
                                        <p:strVal val="visible"/>
                                      </p:to>
                                    </p:set>
                                    <p:animEffect transition="in" filter="wipe(up)">
                                      <p:cBhvr>
                                        <p:cTn id="290" dur="500"/>
                                        <p:tgtEl>
                                          <p:spTgt spid="43"/>
                                        </p:tgtEl>
                                      </p:cBhvr>
                                    </p:animEffect>
                                  </p:childTnLst>
                                </p:cTn>
                              </p:par>
                              <p:par>
                                <p:cTn id="291" presetID="22" presetClass="exit" presetSubtype="8" fill="hold" nodeType="withEffect">
                                  <p:stCondLst>
                                    <p:cond delay="0"/>
                                  </p:stCondLst>
                                  <p:childTnLst>
                                    <p:animEffect transition="out" filter="wipe(left)">
                                      <p:cBhvr>
                                        <p:cTn id="292" dur="500"/>
                                        <p:tgtEl>
                                          <p:spTgt spid="52"/>
                                        </p:tgtEl>
                                      </p:cBhvr>
                                    </p:animEffect>
                                    <p:set>
                                      <p:cBhvr>
                                        <p:cTn id="293" dur="1" fill="hold">
                                          <p:stCondLst>
                                            <p:cond delay="499"/>
                                          </p:stCondLst>
                                        </p:cTn>
                                        <p:tgtEl>
                                          <p:spTgt spid="52"/>
                                        </p:tgtEl>
                                        <p:attrNameLst>
                                          <p:attrName>style.visibility</p:attrName>
                                        </p:attrNameLst>
                                      </p:cBhvr>
                                      <p:to>
                                        <p:strVal val="hidden"/>
                                      </p:to>
                                    </p:set>
                                  </p:childTnLst>
                                </p:cTn>
                              </p:par>
                              <p:par>
                                <p:cTn id="294" presetID="22" presetClass="exit" presetSubtype="8" fill="hold" nodeType="withEffect">
                                  <p:stCondLst>
                                    <p:cond delay="0"/>
                                  </p:stCondLst>
                                  <p:childTnLst>
                                    <p:animEffect transition="out" filter="wipe(left)">
                                      <p:cBhvr>
                                        <p:cTn id="295" dur="500"/>
                                        <p:tgtEl>
                                          <p:spTgt spid="53"/>
                                        </p:tgtEl>
                                      </p:cBhvr>
                                    </p:animEffect>
                                    <p:set>
                                      <p:cBhvr>
                                        <p:cTn id="296" dur="1" fill="hold">
                                          <p:stCondLst>
                                            <p:cond delay="499"/>
                                          </p:stCondLst>
                                        </p:cTn>
                                        <p:tgtEl>
                                          <p:spTgt spid="53"/>
                                        </p:tgtEl>
                                        <p:attrNameLst>
                                          <p:attrName>style.visibility</p:attrName>
                                        </p:attrNameLst>
                                      </p:cBhvr>
                                      <p:to>
                                        <p:strVal val="hidden"/>
                                      </p:to>
                                    </p:set>
                                  </p:childTnLst>
                                </p:cTn>
                              </p:par>
                            </p:childTnLst>
                          </p:cTn>
                        </p:par>
                        <p:par>
                          <p:cTn id="297" fill="hold">
                            <p:stCondLst>
                              <p:cond delay="1000"/>
                            </p:stCondLst>
                            <p:childTnLst>
                              <p:par>
                                <p:cTn id="298" presetID="22" presetClass="entr" presetSubtype="1" fill="hold" nodeType="afterEffect">
                                  <p:stCondLst>
                                    <p:cond delay="0"/>
                                  </p:stCondLst>
                                  <p:childTnLst>
                                    <p:set>
                                      <p:cBhvr>
                                        <p:cTn id="299" dur="1" fill="hold">
                                          <p:stCondLst>
                                            <p:cond delay="0"/>
                                          </p:stCondLst>
                                        </p:cTn>
                                        <p:tgtEl>
                                          <p:spTgt spid="65"/>
                                        </p:tgtEl>
                                        <p:attrNameLst>
                                          <p:attrName>style.visibility</p:attrName>
                                        </p:attrNameLst>
                                      </p:cBhvr>
                                      <p:to>
                                        <p:strVal val="visible"/>
                                      </p:to>
                                    </p:set>
                                    <p:animEffect transition="in" filter="wipe(up)">
                                      <p:cBhvr>
                                        <p:cTn id="300" dur="500"/>
                                        <p:tgtEl>
                                          <p:spTgt spid="65"/>
                                        </p:tgtEl>
                                      </p:cBhvr>
                                    </p:animEffect>
                                  </p:childTnLst>
                                </p:cTn>
                              </p:par>
                            </p:childTnLst>
                          </p:cTn>
                        </p:par>
                        <p:par>
                          <p:cTn id="301" fill="hold">
                            <p:stCondLst>
                              <p:cond delay="1500"/>
                            </p:stCondLst>
                            <p:childTnLst>
                              <p:par>
                                <p:cTn id="302" presetID="22" presetClass="entr" presetSubtype="1" fill="hold" nodeType="afterEffect">
                                  <p:stCondLst>
                                    <p:cond delay="0"/>
                                  </p:stCondLst>
                                  <p:childTnLst>
                                    <p:set>
                                      <p:cBhvr>
                                        <p:cTn id="303" dur="1" fill="hold">
                                          <p:stCondLst>
                                            <p:cond delay="0"/>
                                          </p:stCondLst>
                                        </p:cTn>
                                        <p:tgtEl>
                                          <p:spTgt spid="132"/>
                                        </p:tgtEl>
                                        <p:attrNameLst>
                                          <p:attrName>style.visibility</p:attrName>
                                        </p:attrNameLst>
                                      </p:cBhvr>
                                      <p:to>
                                        <p:strVal val="visible"/>
                                      </p:to>
                                    </p:set>
                                    <p:animEffect transition="in" filter="wipe(up)">
                                      <p:cBhvr>
                                        <p:cTn id="304" dur="500"/>
                                        <p:tgtEl>
                                          <p:spTgt spid="132"/>
                                        </p:tgtEl>
                                      </p:cBhvr>
                                    </p:animEffect>
                                  </p:childTnLst>
                                </p:cTn>
                              </p:par>
                            </p:childTnLst>
                          </p:cTn>
                        </p:par>
                        <p:par>
                          <p:cTn id="305" fill="hold">
                            <p:stCondLst>
                              <p:cond delay="2000"/>
                            </p:stCondLst>
                            <p:childTnLst>
                              <p:par>
                                <p:cTn id="306" presetID="22" presetClass="entr" presetSubtype="1" fill="hold" nodeType="afterEffect">
                                  <p:stCondLst>
                                    <p:cond delay="0"/>
                                  </p:stCondLst>
                                  <p:childTnLst>
                                    <p:set>
                                      <p:cBhvr>
                                        <p:cTn id="307" dur="1" fill="hold">
                                          <p:stCondLst>
                                            <p:cond delay="0"/>
                                          </p:stCondLst>
                                        </p:cTn>
                                        <p:tgtEl>
                                          <p:spTgt spid="67"/>
                                        </p:tgtEl>
                                        <p:attrNameLst>
                                          <p:attrName>style.visibility</p:attrName>
                                        </p:attrNameLst>
                                      </p:cBhvr>
                                      <p:to>
                                        <p:strVal val="visible"/>
                                      </p:to>
                                    </p:set>
                                    <p:animEffect transition="in" filter="wipe(up)">
                                      <p:cBhvr>
                                        <p:cTn id="308" dur="500"/>
                                        <p:tgtEl>
                                          <p:spTgt spid="67"/>
                                        </p:tgtEl>
                                      </p:cBhvr>
                                    </p:animEffect>
                                  </p:childTnLst>
                                </p:cTn>
                              </p:par>
                            </p:childTnLst>
                          </p:cTn>
                        </p:par>
                        <p:par>
                          <p:cTn id="309" fill="hold">
                            <p:stCondLst>
                              <p:cond delay="2500"/>
                            </p:stCondLst>
                            <p:childTnLst>
                              <p:par>
                                <p:cTn id="310" presetID="22" presetClass="entr" presetSubtype="1" fill="hold" nodeType="afterEffect">
                                  <p:stCondLst>
                                    <p:cond delay="0"/>
                                  </p:stCondLst>
                                  <p:childTnLst>
                                    <p:set>
                                      <p:cBhvr>
                                        <p:cTn id="311" dur="1" fill="hold">
                                          <p:stCondLst>
                                            <p:cond delay="0"/>
                                          </p:stCondLst>
                                        </p:cTn>
                                        <p:tgtEl>
                                          <p:spTgt spid="133"/>
                                        </p:tgtEl>
                                        <p:attrNameLst>
                                          <p:attrName>style.visibility</p:attrName>
                                        </p:attrNameLst>
                                      </p:cBhvr>
                                      <p:to>
                                        <p:strVal val="visible"/>
                                      </p:to>
                                    </p:set>
                                    <p:animEffect transition="in" filter="wipe(up)">
                                      <p:cBhvr>
                                        <p:cTn id="312" dur="500"/>
                                        <p:tgtEl>
                                          <p:spTgt spid="133"/>
                                        </p:tgtEl>
                                      </p:cBhvr>
                                    </p:animEffect>
                                  </p:childTnLst>
                                </p:cTn>
                              </p:par>
                            </p:childTnLst>
                          </p:cTn>
                        </p:par>
                      </p:childTnLst>
                    </p:cTn>
                  </p:par>
                  <p:par>
                    <p:cTn id="313" fill="hold">
                      <p:stCondLst>
                        <p:cond delay="indefinite"/>
                      </p:stCondLst>
                      <p:childTnLst>
                        <p:par>
                          <p:cTn id="314" fill="hold">
                            <p:stCondLst>
                              <p:cond delay="0"/>
                            </p:stCondLst>
                            <p:childTnLst>
                              <p:par>
                                <p:cTn id="315" presetID="22" presetClass="entr" presetSubtype="1" fill="hold" grpId="0" nodeType="clickEffect">
                                  <p:stCondLst>
                                    <p:cond delay="0"/>
                                  </p:stCondLst>
                                  <p:childTnLst>
                                    <p:set>
                                      <p:cBhvr>
                                        <p:cTn id="316" dur="1" fill="hold">
                                          <p:stCondLst>
                                            <p:cond delay="0"/>
                                          </p:stCondLst>
                                        </p:cTn>
                                        <p:tgtEl>
                                          <p:spTgt spid="42"/>
                                        </p:tgtEl>
                                        <p:attrNameLst>
                                          <p:attrName>style.visibility</p:attrName>
                                        </p:attrNameLst>
                                      </p:cBhvr>
                                      <p:to>
                                        <p:strVal val="visible"/>
                                      </p:to>
                                    </p:set>
                                    <p:animEffect transition="in" filter="wipe(up)">
                                      <p:cBhvr>
                                        <p:cTn id="317" dur="500"/>
                                        <p:tgtEl>
                                          <p:spTgt spid="42"/>
                                        </p:tgtEl>
                                      </p:cBhvr>
                                    </p:animEffect>
                                  </p:childTnLst>
                                </p:cTn>
                              </p:par>
                              <p:par>
                                <p:cTn id="318" presetID="22" presetClass="entr" presetSubtype="2" fill="hold" grpId="1" nodeType="withEffect">
                                  <p:stCondLst>
                                    <p:cond delay="0"/>
                                  </p:stCondLst>
                                  <p:childTnLst>
                                    <p:set>
                                      <p:cBhvr>
                                        <p:cTn id="319" dur="1" fill="hold">
                                          <p:stCondLst>
                                            <p:cond delay="0"/>
                                          </p:stCondLst>
                                        </p:cTn>
                                        <p:tgtEl>
                                          <p:spTgt spid="42"/>
                                        </p:tgtEl>
                                        <p:attrNameLst>
                                          <p:attrName>style.visibility</p:attrName>
                                        </p:attrNameLst>
                                      </p:cBhvr>
                                      <p:to>
                                        <p:strVal val="visible"/>
                                      </p:to>
                                    </p:set>
                                    <p:animEffect transition="in" filter="wipe(right)">
                                      <p:cBhvr>
                                        <p:cTn id="320" dur="500"/>
                                        <p:tgtEl>
                                          <p:spTgt spid="42"/>
                                        </p:tgtEl>
                                      </p:cBhvr>
                                    </p:animEffect>
                                  </p:childTnLst>
                                </p:cTn>
                              </p:par>
                              <p:par>
                                <p:cTn id="321" presetID="22" presetClass="exit" presetSubtype="2" fill="hold" nodeType="withEffect">
                                  <p:stCondLst>
                                    <p:cond delay="0"/>
                                  </p:stCondLst>
                                  <p:childTnLst>
                                    <p:animEffect transition="out" filter="wipe(right)">
                                      <p:cBhvr>
                                        <p:cTn id="322" dur="500"/>
                                        <p:tgtEl>
                                          <p:spTgt spid="78"/>
                                        </p:tgtEl>
                                      </p:cBhvr>
                                    </p:animEffect>
                                    <p:set>
                                      <p:cBhvr>
                                        <p:cTn id="323" dur="1" fill="hold">
                                          <p:stCondLst>
                                            <p:cond delay="499"/>
                                          </p:stCondLst>
                                        </p:cTn>
                                        <p:tgtEl>
                                          <p:spTgt spid="78"/>
                                        </p:tgtEl>
                                        <p:attrNameLst>
                                          <p:attrName>style.visibility</p:attrName>
                                        </p:attrNameLst>
                                      </p:cBhvr>
                                      <p:to>
                                        <p:strVal val="hidden"/>
                                      </p:to>
                                    </p:set>
                                  </p:childTnLst>
                                </p:cTn>
                              </p:par>
                              <p:par>
                                <p:cTn id="324" presetID="22" presetClass="exit" presetSubtype="2" fill="hold" nodeType="withEffect">
                                  <p:stCondLst>
                                    <p:cond delay="0"/>
                                  </p:stCondLst>
                                  <p:childTnLst>
                                    <p:animEffect transition="out" filter="wipe(right)">
                                      <p:cBhvr>
                                        <p:cTn id="325" dur="500"/>
                                        <p:tgtEl>
                                          <p:spTgt spid="79"/>
                                        </p:tgtEl>
                                      </p:cBhvr>
                                    </p:animEffect>
                                    <p:set>
                                      <p:cBhvr>
                                        <p:cTn id="326" dur="1" fill="hold">
                                          <p:stCondLst>
                                            <p:cond delay="499"/>
                                          </p:stCondLst>
                                        </p:cTn>
                                        <p:tgtEl>
                                          <p:spTgt spid="79"/>
                                        </p:tgtEl>
                                        <p:attrNameLst>
                                          <p:attrName>style.visibility</p:attrName>
                                        </p:attrNameLst>
                                      </p:cBhvr>
                                      <p:to>
                                        <p:strVal val="hidden"/>
                                      </p:to>
                                    </p:set>
                                  </p:childTnLst>
                                </p:cTn>
                              </p:par>
                            </p:childTnLst>
                          </p:cTn>
                        </p:par>
                        <p:par>
                          <p:cTn id="327" fill="hold">
                            <p:stCondLst>
                              <p:cond delay="1500"/>
                            </p:stCondLst>
                            <p:childTnLst>
                              <p:par>
                                <p:cTn id="328" presetID="22" presetClass="entr" presetSubtype="1" fill="hold" nodeType="afterEffect">
                                  <p:stCondLst>
                                    <p:cond delay="0"/>
                                  </p:stCondLst>
                                  <p:childTnLst>
                                    <p:set>
                                      <p:cBhvr>
                                        <p:cTn id="329" dur="1" fill="hold">
                                          <p:stCondLst>
                                            <p:cond delay="0"/>
                                          </p:stCondLst>
                                        </p:cTn>
                                        <p:tgtEl>
                                          <p:spTgt spid="84"/>
                                        </p:tgtEl>
                                        <p:attrNameLst>
                                          <p:attrName>style.visibility</p:attrName>
                                        </p:attrNameLst>
                                      </p:cBhvr>
                                      <p:to>
                                        <p:strVal val="visible"/>
                                      </p:to>
                                    </p:set>
                                    <p:animEffect transition="in" filter="wipe(up)">
                                      <p:cBhvr>
                                        <p:cTn id="330" dur="500"/>
                                        <p:tgtEl>
                                          <p:spTgt spid="84"/>
                                        </p:tgtEl>
                                      </p:cBhvr>
                                    </p:animEffect>
                                  </p:childTnLst>
                                </p:cTn>
                              </p:par>
                            </p:childTnLst>
                          </p:cTn>
                        </p:par>
                        <p:par>
                          <p:cTn id="331" fill="hold">
                            <p:stCondLst>
                              <p:cond delay="2000"/>
                            </p:stCondLst>
                            <p:childTnLst>
                              <p:par>
                                <p:cTn id="332" presetID="22" presetClass="entr" presetSubtype="2" fill="hold" nodeType="afterEffect">
                                  <p:stCondLst>
                                    <p:cond delay="0"/>
                                  </p:stCondLst>
                                  <p:childTnLst>
                                    <p:set>
                                      <p:cBhvr>
                                        <p:cTn id="333" dur="1" fill="hold">
                                          <p:stCondLst>
                                            <p:cond delay="0"/>
                                          </p:stCondLst>
                                        </p:cTn>
                                        <p:tgtEl>
                                          <p:spTgt spid="142"/>
                                        </p:tgtEl>
                                        <p:attrNameLst>
                                          <p:attrName>style.visibility</p:attrName>
                                        </p:attrNameLst>
                                      </p:cBhvr>
                                      <p:to>
                                        <p:strVal val="visible"/>
                                      </p:to>
                                    </p:set>
                                    <p:animEffect transition="in" filter="wipe(right)">
                                      <p:cBhvr>
                                        <p:cTn id="334" dur="500"/>
                                        <p:tgtEl>
                                          <p:spTgt spid="142"/>
                                        </p:tgtEl>
                                      </p:cBhvr>
                                    </p:animEffect>
                                  </p:childTnLst>
                                </p:cTn>
                              </p:par>
                            </p:childTnLst>
                          </p:cTn>
                        </p:par>
                        <p:par>
                          <p:cTn id="335" fill="hold">
                            <p:stCondLst>
                              <p:cond delay="2500"/>
                            </p:stCondLst>
                            <p:childTnLst>
                              <p:par>
                                <p:cTn id="336" presetID="22" presetClass="entr" presetSubtype="1" fill="hold" nodeType="afterEffect">
                                  <p:stCondLst>
                                    <p:cond delay="0"/>
                                  </p:stCondLst>
                                  <p:childTnLst>
                                    <p:set>
                                      <p:cBhvr>
                                        <p:cTn id="337" dur="1" fill="hold">
                                          <p:stCondLst>
                                            <p:cond delay="0"/>
                                          </p:stCondLst>
                                        </p:cTn>
                                        <p:tgtEl>
                                          <p:spTgt spid="85"/>
                                        </p:tgtEl>
                                        <p:attrNameLst>
                                          <p:attrName>style.visibility</p:attrName>
                                        </p:attrNameLst>
                                      </p:cBhvr>
                                      <p:to>
                                        <p:strVal val="visible"/>
                                      </p:to>
                                    </p:set>
                                    <p:animEffect transition="in" filter="wipe(up)">
                                      <p:cBhvr>
                                        <p:cTn id="338" dur="500"/>
                                        <p:tgtEl>
                                          <p:spTgt spid="85"/>
                                        </p:tgtEl>
                                      </p:cBhvr>
                                    </p:animEffect>
                                  </p:childTnLst>
                                </p:cTn>
                              </p:par>
                            </p:childTnLst>
                          </p:cTn>
                        </p:par>
                        <p:par>
                          <p:cTn id="339" fill="hold">
                            <p:stCondLst>
                              <p:cond delay="3000"/>
                            </p:stCondLst>
                            <p:childTnLst>
                              <p:par>
                                <p:cTn id="340" presetID="22" presetClass="entr" presetSubtype="2" fill="hold" nodeType="afterEffect">
                                  <p:stCondLst>
                                    <p:cond delay="0"/>
                                  </p:stCondLst>
                                  <p:childTnLst>
                                    <p:set>
                                      <p:cBhvr>
                                        <p:cTn id="341" dur="1" fill="hold">
                                          <p:stCondLst>
                                            <p:cond delay="0"/>
                                          </p:stCondLst>
                                        </p:cTn>
                                        <p:tgtEl>
                                          <p:spTgt spid="141"/>
                                        </p:tgtEl>
                                        <p:attrNameLst>
                                          <p:attrName>style.visibility</p:attrName>
                                        </p:attrNameLst>
                                      </p:cBhvr>
                                      <p:to>
                                        <p:strVal val="visible"/>
                                      </p:to>
                                    </p:set>
                                    <p:animEffect transition="in" filter="wipe(right)">
                                      <p:cBhvr>
                                        <p:cTn id="342" dur="500"/>
                                        <p:tgtEl>
                                          <p:spTgt spid="141"/>
                                        </p:tgtEl>
                                      </p:cBhvr>
                                    </p:animEffect>
                                  </p:childTnLst>
                                </p:cTn>
                              </p:par>
                            </p:childTnLst>
                          </p:cTn>
                        </p:par>
                      </p:childTnLst>
                    </p:cTn>
                  </p:par>
                  <p:par>
                    <p:cTn id="343" fill="hold">
                      <p:stCondLst>
                        <p:cond delay="indefinite"/>
                      </p:stCondLst>
                      <p:childTnLst>
                        <p:par>
                          <p:cTn id="344" fill="hold">
                            <p:stCondLst>
                              <p:cond delay="0"/>
                            </p:stCondLst>
                            <p:childTnLst>
                              <p:par>
                                <p:cTn id="345" presetID="22" presetClass="entr" presetSubtype="4" fill="hold" grpId="0" nodeType="clickEffect">
                                  <p:stCondLst>
                                    <p:cond delay="0"/>
                                  </p:stCondLst>
                                  <p:childTnLst>
                                    <p:set>
                                      <p:cBhvr>
                                        <p:cTn id="346" dur="1" fill="hold">
                                          <p:stCondLst>
                                            <p:cond delay="0"/>
                                          </p:stCondLst>
                                        </p:cTn>
                                        <p:tgtEl>
                                          <p:spTgt spid="39"/>
                                        </p:tgtEl>
                                        <p:attrNameLst>
                                          <p:attrName>style.visibility</p:attrName>
                                        </p:attrNameLst>
                                      </p:cBhvr>
                                      <p:to>
                                        <p:strVal val="visible"/>
                                      </p:to>
                                    </p:set>
                                    <p:animEffect transition="in" filter="wipe(down)">
                                      <p:cBhvr>
                                        <p:cTn id="347" dur="500"/>
                                        <p:tgtEl>
                                          <p:spTgt spid="39"/>
                                        </p:tgtEl>
                                      </p:cBhvr>
                                    </p:animEffect>
                                  </p:childTnLst>
                                </p:cTn>
                              </p:par>
                              <p:par>
                                <p:cTn id="348" presetID="22" presetClass="entr" presetSubtype="8" fill="hold" grpId="1" nodeType="withEffect">
                                  <p:stCondLst>
                                    <p:cond delay="0"/>
                                  </p:stCondLst>
                                  <p:childTnLst>
                                    <p:set>
                                      <p:cBhvr>
                                        <p:cTn id="349" dur="1" fill="hold">
                                          <p:stCondLst>
                                            <p:cond delay="0"/>
                                          </p:stCondLst>
                                        </p:cTn>
                                        <p:tgtEl>
                                          <p:spTgt spid="39"/>
                                        </p:tgtEl>
                                        <p:attrNameLst>
                                          <p:attrName>style.visibility</p:attrName>
                                        </p:attrNameLst>
                                      </p:cBhvr>
                                      <p:to>
                                        <p:strVal val="visible"/>
                                      </p:to>
                                    </p:set>
                                    <p:animEffect transition="in" filter="wipe(left)">
                                      <p:cBhvr>
                                        <p:cTn id="350" dur="500"/>
                                        <p:tgtEl>
                                          <p:spTgt spid="39"/>
                                        </p:tgtEl>
                                      </p:cBhvr>
                                    </p:animEffect>
                                  </p:childTnLst>
                                </p:cTn>
                              </p:par>
                              <p:par>
                                <p:cTn id="351" presetID="22" presetClass="exit" presetSubtype="8" fill="hold" nodeType="withEffect">
                                  <p:stCondLst>
                                    <p:cond delay="0"/>
                                  </p:stCondLst>
                                  <p:childTnLst>
                                    <p:animEffect transition="out" filter="wipe(left)">
                                      <p:cBhvr>
                                        <p:cTn id="352" dur="500"/>
                                        <p:tgtEl>
                                          <p:spTgt spid="65"/>
                                        </p:tgtEl>
                                      </p:cBhvr>
                                    </p:animEffect>
                                    <p:set>
                                      <p:cBhvr>
                                        <p:cTn id="353" dur="1" fill="hold">
                                          <p:stCondLst>
                                            <p:cond delay="499"/>
                                          </p:stCondLst>
                                        </p:cTn>
                                        <p:tgtEl>
                                          <p:spTgt spid="65"/>
                                        </p:tgtEl>
                                        <p:attrNameLst>
                                          <p:attrName>style.visibility</p:attrName>
                                        </p:attrNameLst>
                                      </p:cBhvr>
                                      <p:to>
                                        <p:strVal val="hidden"/>
                                      </p:to>
                                    </p:set>
                                  </p:childTnLst>
                                </p:cTn>
                              </p:par>
                              <p:par>
                                <p:cTn id="354" presetID="22" presetClass="exit" presetSubtype="8" fill="hold" nodeType="withEffect">
                                  <p:stCondLst>
                                    <p:cond delay="0"/>
                                  </p:stCondLst>
                                  <p:childTnLst>
                                    <p:animEffect transition="out" filter="wipe(left)">
                                      <p:cBhvr>
                                        <p:cTn id="355" dur="500"/>
                                        <p:tgtEl>
                                          <p:spTgt spid="67"/>
                                        </p:tgtEl>
                                      </p:cBhvr>
                                    </p:animEffect>
                                    <p:set>
                                      <p:cBhvr>
                                        <p:cTn id="356" dur="1" fill="hold">
                                          <p:stCondLst>
                                            <p:cond delay="499"/>
                                          </p:stCondLst>
                                        </p:cTn>
                                        <p:tgtEl>
                                          <p:spTgt spid="67"/>
                                        </p:tgtEl>
                                        <p:attrNameLst>
                                          <p:attrName>style.visibility</p:attrName>
                                        </p:attrNameLst>
                                      </p:cBhvr>
                                      <p:to>
                                        <p:strVal val="hidden"/>
                                      </p:to>
                                    </p:set>
                                  </p:childTnLst>
                                </p:cTn>
                              </p:par>
                            </p:childTnLst>
                          </p:cTn>
                        </p:par>
                        <p:par>
                          <p:cTn id="357" fill="hold">
                            <p:stCondLst>
                              <p:cond delay="500"/>
                            </p:stCondLst>
                            <p:childTnLst>
                              <p:par>
                                <p:cTn id="358" presetID="22" presetClass="entr" presetSubtype="1" fill="hold" nodeType="afterEffect">
                                  <p:stCondLst>
                                    <p:cond delay="0"/>
                                  </p:stCondLst>
                                  <p:childTnLst>
                                    <p:set>
                                      <p:cBhvr>
                                        <p:cTn id="359" dur="1" fill="hold">
                                          <p:stCondLst>
                                            <p:cond delay="0"/>
                                          </p:stCondLst>
                                        </p:cTn>
                                        <p:tgtEl>
                                          <p:spTgt spid="69"/>
                                        </p:tgtEl>
                                        <p:attrNameLst>
                                          <p:attrName>style.visibility</p:attrName>
                                        </p:attrNameLst>
                                      </p:cBhvr>
                                      <p:to>
                                        <p:strVal val="visible"/>
                                      </p:to>
                                    </p:set>
                                    <p:animEffect transition="in" filter="wipe(up)">
                                      <p:cBhvr>
                                        <p:cTn id="360" dur="500"/>
                                        <p:tgtEl>
                                          <p:spTgt spid="69"/>
                                        </p:tgtEl>
                                      </p:cBhvr>
                                    </p:animEffect>
                                  </p:childTnLst>
                                </p:cTn>
                              </p:par>
                            </p:childTnLst>
                          </p:cTn>
                        </p:par>
                        <p:par>
                          <p:cTn id="361" fill="hold">
                            <p:stCondLst>
                              <p:cond delay="1000"/>
                            </p:stCondLst>
                            <p:childTnLst>
                              <p:par>
                                <p:cTn id="362" presetID="22" presetClass="entr" presetSubtype="8" fill="hold" nodeType="afterEffect">
                                  <p:stCondLst>
                                    <p:cond delay="0"/>
                                  </p:stCondLst>
                                  <p:childTnLst>
                                    <p:set>
                                      <p:cBhvr>
                                        <p:cTn id="363" dur="1" fill="hold">
                                          <p:stCondLst>
                                            <p:cond delay="0"/>
                                          </p:stCondLst>
                                        </p:cTn>
                                        <p:tgtEl>
                                          <p:spTgt spid="144"/>
                                        </p:tgtEl>
                                        <p:attrNameLst>
                                          <p:attrName>style.visibility</p:attrName>
                                        </p:attrNameLst>
                                      </p:cBhvr>
                                      <p:to>
                                        <p:strVal val="visible"/>
                                      </p:to>
                                    </p:set>
                                    <p:animEffect transition="in" filter="wipe(left)">
                                      <p:cBhvr>
                                        <p:cTn id="364" dur="500"/>
                                        <p:tgtEl>
                                          <p:spTgt spid="144"/>
                                        </p:tgtEl>
                                      </p:cBhvr>
                                    </p:animEffect>
                                  </p:childTnLst>
                                </p:cTn>
                              </p:par>
                            </p:childTnLst>
                          </p:cTn>
                        </p:par>
                        <p:par>
                          <p:cTn id="365" fill="hold">
                            <p:stCondLst>
                              <p:cond delay="1500"/>
                            </p:stCondLst>
                            <p:childTnLst>
                              <p:par>
                                <p:cTn id="366" presetID="22" presetClass="entr" presetSubtype="1" fill="hold" nodeType="afterEffect">
                                  <p:stCondLst>
                                    <p:cond delay="0"/>
                                  </p:stCondLst>
                                  <p:childTnLst>
                                    <p:set>
                                      <p:cBhvr>
                                        <p:cTn id="367" dur="1" fill="hold">
                                          <p:stCondLst>
                                            <p:cond delay="0"/>
                                          </p:stCondLst>
                                        </p:cTn>
                                        <p:tgtEl>
                                          <p:spTgt spid="70"/>
                                        </p:tgtEl>
                                        <p:attrNameLst>
                                          <p:attrName>style.visibility</p:attrName>
                                        </p:attrNameLst>
                                      </p:cBhvr>
                                      <p:to>
                                        <p:strVal val="visible"/>
                                      </p:to>
                                    </p:set>
                                    <p:animEffect transition="in" filter="wipe(up)">
                                      <p:cBhvr>
                                        <p:cTn id="368" dur="500"/>
                                        <p:tgtEl>
                                          <p:spTgt spid="70"/>
                                        </p:tgtEl>
                                      </p:cBhvr>
                                    </p:animEffect>
                                  </p:childTnLst>
                                </p:cTn>
                              </p:par>
                            </p:childTnLst>
                          </p:cTn>
                        </p:par>
                        <p:par>
                          <p:cTn id="369" fill="hold">
                            <p:stCondLst>
                              <p:cond delay="2000"/>
                            </p:stCondLst>
                            <p:childTnLst>
                              <p:par>
                                <p:cTn id="370" presetID="22" presetClass="entr" presetSubtype="8" fill="hold" nodeType="afterEffect">
                                  <p:stCondLst>
                                    <p:cond delay="0"/>
                                  </p:stCondLst>
                                  <p:childTnLst>
                                    <p:set>
                                      <p:cBhvr>
                                        <p:cTn id="371" dur="1" fill="hold">
                                          <p:stCondLst>
                                            <p:cond delay="0"/>
                                          </p:stCondLst>
                                        </p:cTn>
                                        <p:tgtEl>
                                          <p:spTgt spid="143"/>
                                        </p:tgtEl>
                                        <p:attrNameLst>
                                          <p:attrName>style.visibility</p:attrName>
                                        </p:attrNameLst>
                                      </p:cBhvr>
                                      <p:to>
                                        <p:strVal val="visible"/>
                                      </p:to>
                                    </p:set>
                                    <p:animEffect transition="in" filter="wipe(left)">
                                      <p:cBhvr>
                                        <p:cTn id="372" dur="500"/>
                                        <p:tgtEl>
                                          <p:spTgt spid="1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 grpId="0" animBg="1"/>
      <p:bldP spid="155" grpId="1" animBg="1"/>
      <p:bldP spid="157" grpId="0" animBg="1"/>
      <p:bldP spid="157" grpId="1" animBg="1"/>
      <p:bldP spid="74" grpId="0" animBg="1"/>
      <p:bldP spid="74" grpId="1" animBg="1"/>
      <p:bldP spid="75" grpId="0" animBg="1"/>
      <p:bldP spid="75" grpId="1" animBg="1"/>
      <p:bldP spid="2" grpId="0" animBg="1"/>
      <p:bldP spid="36" grpId="0" animBg="1"/>
      <p:bldP spid="40" grpId="0" animBg="1"/>
      <p:bldP spid="37" grpId="0" animBg="1"/>
      <p:bldP spid="37" grpId="1" animBg="1"/>
      <p:bldP spid="41" grpId="0" animBg="1"/>
      <p:bldP spid="41" grpId="1" animBg="1"/>
      <p:bldP spid="38" grpId="0" animBg="1"/>
      <p:bldP spid="43" grpId="0" animBg="1"/>
      <p:bldP spid="39" grpId="0" animBg="1"/>
      <p:bldP spid="39" grpId="1" animBg="1"/>
      <p:bldP spid="42" grpId="0" animBg="1"/>
      <p:bldP spid="42" grpId="1" animBg="1"/>
      <p:bldP spid="49" grpId="0" animBg="1"/>
      <p:bldP spid="46" grpId="0" animBg="1"/>
      <p:bldP spid="98" grpId="0" animBg="1"/>
      <p:bldP spid="98" grpId="1" animBg="1"/>
      <p:bldP spid="105" grpId="0" animBg="1"/>
      <p:bldP spid="105" grpId="1" animBg="1"/>
      <p:bldP spid="109" grpId="0" animBg="1"/>
      <p:bldP spid="109" grpId="1" animBg="1"/>
      <p:bldP spid="16" grpId="0" animBg="1"/>
      <p:bldP spid="156" grpId="0" animBg="1"/>
      <p:bldP spid="156" grpId="1" animBg="1"/>
      <p:bldP spid="88" grpId="0" uiExpand="1" build="p" animBg="1"/>
      <p:bldP spid="95" grpId="0"/>
      <p:bldP spid="100"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1380000">
            <a:off x="3556623" y="3284028"/>
            <a:ext cx="1592420" cy="1592420"/>
          </a:xfrm>
          <a:prstGeom prst="rect">
            <a:avLst/>
          </a:prstGeom>
        </p:spPr>
      </p:pic>
      <p:grpSp>
        <p:nvGrpSpPr>
          <p:cNvPr id="56" name="Groupe 55"/>
          <p:cNvGrpSpPr/>
          <p:nvPr/>
        </p:nvGrpSpPr>
        <p:grpSpPr>
          <a:xfrm rot="16200000">
            <a:off x="2612955" y="2536602"/>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nvGrpSpPr>
        <p:grpSpPr>
          <a:xfrm rot="16200000">
            <a:off x="5562045" y="2638299"/>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62" name="Ellipse 61"/>
          <p:cNvSpPr/>
          <p:nvPr/>
        </p:nvSpPr>
        <p:spPr>
          <a:xfrm>
            <a:off x="7303787" y="396544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 name="Ellipse 62"/>
          <p:cNvSpPr/>
          <p:nvPr/>
        </p:nvSpPr>
        <p:spPr>
          <a:xfrm>
            <a:off x="1434915" y="3916593"/>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 name="Titre 1"/>
          <p:cNvSpPr>
            <a:spLocks noGrp="1"/>
          </p:cNvSpPr>
          <p:nvPr>
            <p:ph type="title"/>
          </p:nvPr>
        </p:nvSpPr>
        <p:spPr>
          <a:xfrm>
            <a:off x="0" y="274638"/>
            <a:ext cx="9144000" cy="1143000"/>
          </a:xfrm>
        </p:spPr>
        <p:txBody>
          <a:bodyPr>
            <a:normAutofit/>
          </a:bodyPr>
          <a:lstStyle/>
          <a:p>
            <a:r>
              <a:rPr lang="fr-FR" sz="3200" dirty="0"/>
              <a:t>Les moteurs Courant Continu, </a:t>
            </a:r>
            <a:r>
              <a:rPr lang="fr-FR" sz="3200" dirty="0" smtClean="0"/>
              <a:t/>
            </a:r>
            <a:br>
              <a:rPr lang="fr-FR" sz="3200" dirty="0" smtClean="0"/>
            </a:br>
            <a:r>
              <a:rPr lang="fr-FR" sz="3200" dirty="0" smtClean="0"/>
              <a:t>le courant dans le rotor</a:t>
            </a:r>
            <a:endParaRPr lang="fr-FR" sz="3200" dirty="0"/>
          </a:p>
        </p:txBody>
      </p:sp>
      <p:sp>
        <p:nvSpPr>
          <p:cNvPr id="36" name="Forme libre 35"/>
          <p:cNvSpPr/>
          <p:nvPr/>
        </p:nvSpPr>
        <p:spPr>
          <a:xfrm>
            <a:off x="2000406" y="2895306"/>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nvSpPr>
        <p:spPr>
          <a:xfrm rot="2700000">
            <a:off x="2323602" y="2140538"/>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nvSpPr>
        <p:spPr>
          <a:xfrm rot="5400000">
            <a:off x="3134709" y="1835956"/>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nvSpPr>
        <p:spPr>
          <a:xfrm rot="8100000">
            <a:off x="3894679" y="2193331"/>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nvSpPr>
        <p:spPr>
          <a:xfrm rot="10800000">
            <a:off x="4200093" y="2960393"/>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nvSpPr>
        <p:spPr>
          <a:xfrm rot="13500000">
            <a:off x="3874500" y="3768814"/>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nvSpPr>
        <p:spPr>
          <a:xfrm rot="18900000">
            <a:off x="2297634" y="3730356"/>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nvSpPr>
        <p:spPr>
          <a:xfrm rot="16200000">
            <a:off x="3054718" y="4051813"/>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Ellipse 63"/>
          <p:cNvSpPr/>
          <p:nvPr/>
        </p:nvSpPr>
        <p:spPr>
          <a:xfrm>
            <a:off x="7411800" y="41542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nvSpPr>
        <p:spPr>
          <a:xfrm>
            <a:off x="7411799" y="40904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Flèche gauche 2"/>
          <p:cNvSpPr/>
          <p:nvPr/>
        </p:nvSpPr>
        <p:spPr>
          <a:xfrm flipH="1">
            <a:off x="7810724"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6" name="Flèche gauche 45"/>
          <p:cNvSpPr/>
          <p:nvPr/>
        </p:nvSpPr>
        <p:spPr>
          <a:xfrm flipH="1">
            <a:off x="69260"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7" name="Sous-titre 2"/>
          <p:cNvSpPr txBox="1">
            <a:spLocks/>
          </p:cNvSpPr>
          <p:nvPr/>
        </p:nvSpPr>
        <p:spPr>
          <a:xfrm>
            <a:off x="35497" y="1425576"/>
            <a:ext cx="3445346" cy="1610642"/>
          </a:xfrm>
          <a:custGeom>
            <a:avLst/>
            <a:gdLst>
              <a:gd name="connsiteX0" fmla="*/ 0 w 2664510"/>
              <a:gd name="connsiteY0" fmla="*/ 0 h 1590094"/>
              <a:gd name="connsiteX1" fmla="*/ 2664510 w 2664510"/>
              <a:gd name="connsiteY1" fmla="*/ 0 h 1590094"/>
              <a:gd name="connsiteX2" fmla="*/ 2664510 w 2664510"/>
              <a:gd name="connsiteY2" fmla="*/ 1590094 h 1590094"/>
              <a:gd name="connsiteX3" fmla="*/ 0 w 2664510"/>
              <a:gd name="connsiteY3" fmla="*/ 1590094 h 1590094"/>
              <a:gd name="connsiteX4" fmla="*/ 0 w 2664510"/>
              <a:gd name="connsiteY4" fmla="*/ 0 h 1590094"/>
              <a:gd name="connsiteX0" fmla="*/ 0 w 2664510"/>
              <a:gd name="connsiteY0" fmla="*/ 0 h 1620916"/>
              <a:gd name="connsiteX1" fmla="*/ 2664510 w 2664510"/>
              <a:gd name="connsiteY1" fmla="*/ 0 h 1620916"/>
              <a:gd name="connsiteX2" fmla="*/ 1893948 w 2664510"/>
              <a:gd name="connsiteY2" fmla="*/ 1620916 h 1620916"/>
              <a:gd name="connsiteX3" fmla="*/ 0 w 2664510"/>
              <a:gd name="connsiteY3" fmla="*/ 1590094 h 1620916"/>
              <a:gd name="connsiteX4" fmla="*/ 0 w 2664510"/>
              <a:gd name="connsiteY4" fmla="*/ 0 h 1620916"/>
              <a:gd name="connsiteX0" fmla="*/ 0 w 3250137"/>
              <a:gd name="connsiteY0" fmla="*/ 10274 h 1631190"/>
              <a:gd name="connsiteX1" fmla="*/ 3250137 w 3250137"/>
              <a:gd name="connsiteY1" fmla="*/ 0 h 1631190"/>
              <a:gd name="connsiteX2" fmla="*/ 1893948 w 3250137"/>
              <a:gd name="connsiteY2" fmla="*/ 1631190 h 1631190"/>
              <a:gd name="connsiteX3" fmla="*/ 0 w 3250137"/>
              <a:gd name="connsiteY3" fmla="*/ 1600368 h 1631190"/>
              <a:gd name="connsiteX4" fmla="*/ 0 w 3250137"/>
              <a:gd name="connsiteY4" fmla="*/ 10274 h 1631190"/>
              <a:gd name="connsiteX0" fmla="*/ 0 w 3445346"/>
              <a:gd name="connsiteY0" fmla="*/ 20548 h 1641464"/>
              <a:gd name="connsiteX1" fmla="*/ 3445346 w 3445346"/>
              <a:gd name="connsiteY1" fmla="*/ 0 h 1641464"/>
              <a:gd name="connsiteX2" fmla="*/ 1893948 w 3445346"/>
              <a:gd name="connsiteY2" fmla="*/ 1641464 h 1641464"/>
              <a:gd name="connsiteX3" fmla="*/ 0 w 3445346"/>
              <a:gd name="connsiteY3" fmla="*/ 1610642 h 1641464"/>
              <a:gd name="connsiteX4" fmla="*/ 0 w 3445346"/>
              <a:gd name="connsiteY4" fmla="*/ 20548 h 1641464"/>
              <a:gd name="connsiteX0" fmla="*/ 0 w 3445346"/>
              <a:gd name="connsiteY0" fmla="*/ 20548 h 1610642"/>
              <a:gd name="connsiteX1" fmla="*/ 3445346 w 3445346"/>
              <a:gd name="connsiteY1" fmla="*/ 0 h 1610642"/>
              <a:gd name="connsiteX2" fmla="*/ 1801481 w 3445346"/>
              <a:gd name="connsiteY2" fmla="*/ 1590093 h 1610642"/>
              <a:gd name="connsiteX3" fmla="*/ 0 w 3445346"/>
              <a:gd name="connsiteY3" fmla="*/ 1610642 h 1610642"/>
              <a:gd name="connsiteX4" fmla="*/ 0 w 3445346"/>
              <a:gd name="connsiteY4" fmla="*/ 20548 h 1610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5346" h="1610642">
                <a:moveTo>
                  <a:pt x="0" y="20548"/>
                </a:moveTo>
                <a:lnTo>
                  <a:pt x="3445346" y="0"/>
                </a:lnTo>
                <a:lnTo>
                  <a:pt x="1801481" y="1590093"/>
                </a:lnTo>
                <a:lnTo>
                  <a:pt x="0" y="1610642"/>
                </a:lnTo>
                <a:lnTo>
                  <a:pt x="0" y="20548"/>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On alimente les conducteurs à l’aide </a:t>
            </a:r>
            <a:br>
              <a:rPr lang="fr-FR" sz="1800" dirty="0" smtClean="0"/>
            </a:br>
            <a:r>
              <a:rPr lang="fr-FR" sz="1800" dirty="0" smtClean="0"/>
              <a:t>de l’ensemble </a:t>
            </a:r>
            <a:br>
              <a:rPr lang="fr-FR" sz="1800" dirty="0" smtClean="0"/>
            </a:br>
            <a:r>
              <a:rPr lang="fr-FR" sz="1800" dirty="0" smtClean="0"/>
              <a:t>collecteur </a:t>
            </a:r>
            <a:br>
              <a:rPr lang="fr-FR" sz="1800" dirty="0" smtClean="0"/>
            </a:br>
            <a:r>
              <a:rPr lang="fr-FR" sz="1800" dirty="0" smtClean="0"/>
              <a:t>plus balais.</a:t>
            </a:r>
          </a:p>
        </p:txBody>
      </p:sp>
      <p:sp>
        <p:nvSpPr>
          <p:cNvPr id="48" name="Sous-titre 2"/>
          <p:cNvSpPr txBox="1">
            <a:spLocks/>
          </p:cNvSpPr>
          <p:nvPr/>
        </p:nvSpPr>
        <p:spPr>
          <a:xfrm>
            <a:off x="5457800" y="1487219"/>
            <a:ext cx="3661104" cy="2200230"/>
          </a:xfrm>
          <a:custGeom>
            <a:avLst/>
            <a:gdLst>
              <a:gd name="connsiteX0" fmla="*/ 0 w 2664510"/>
              <a:gd name="connsiteY0" fmla="*/ 0 h 2703663"/>
              <a:gd name="connsiteX1" fmla="*/ 2664510 w 2664510"/>
              <a:gd name="connsiteY1" fmla="*/ 0 h 2703663"/>
              <a:gd name="connsiteX2" fmla="*/ 2664510 w 2664510"/>
              <a:gd name="connsiteY2" fmla="*/ 2703663 h 2703663"/>
              <a:gd name="connsiteX3" fmla="*/ 0 w 2664510"/>
              <a:gd name="connsiteY3" fmla="*/ 2703663 h 2703663"/>
              <a:gd name="connsiteX4" fmla="*/ 0 w 2664510"/>
              <a:gd name="connsiteY4" fmla="*/ 0 h 2703663"/>
              <a:gd name="connsiteX0" fmla="*/ 0 w 3548088"/>
              <a:gd name="connsiteY0" fmla="*/ 0 h 2724212"/>
              <a:gd name="connsiteX1" fmla="*/ 3548088 w 3548088"/>
              <a:gd name="connsiteY1" fmla="*/ 20549 h 2724212"/>
              <a:gd name="connsiteX2" fmla="*/ 3548088 w 3548088"/>
              <a:gd name="connsiteY2" fmla="*/ 2724212 h 2724212"/>
              <a:gd name="connsiteX3" fmla="*/ 883578 w 3548088"/>
              <a:gd name="connsiteY3" fmla="*/ 2724212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89753 w 3548088"/>
              <a:gd name="connsiteY3" fmla="*/ 2621471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38383 w 3548088"/>
              <a:gd name="connsiteY3" fmla="*/ 2179682 h 2724212"/>
              <a:gd name="connsiteX4" fmla="*/ 1487530 w 3548088"/>
              <a:gd name="connsiteY4" fmla="*/ 1646399 h 2724212"/>
              <a:gd name="connsiteX5" fmla="*/ 0 w 3548088"/>
              <a:gd name="connsiteY5" fmla="*/ 0 h 2724212"/>
              <a:gd name="connsiteX0" fmla="*/ 0 w 3589185"/>
              <a:gd name="connsiteY0" fmla="*/ 0 h 2292698"/>
              <a:gd name="connsiteX1" fmla="*/ 3548088 w 3589185"/>
              <a:gd name="connsiteY1" fmla="*/ 20549 h 2292698"/>
              <a:gd name="connsiteX2" fmla="*/ 3589185 w 3589185"/>
              <a:gd name="connsiteY2" fmla="*/ 2292698 h 2292698"/>
              <a:gd name="connsiteX3" fmla="*/ 1438383 w 3589185"/>
              <a:gd name="connsiteY3" fmla="*/ 2179682 h 2292698"/>
              <a:gd name="connsiteX4" fmla="*/ 1487530 w 3589185"/>
              <a:gd name="connsiteY4" fmla="*/ 1646399 h 2292698"/>
              <a:gd name="connsiteX5" fmla="*/ 0 w 3589185"/>
              <a:gd name="connsiteY5" fmla="*/ 0 h 2292698"/>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87530 w 3589185"/>
              <a:gd name="connsiteY4" fmla="*/ 1646399 h 2210504"/>
              <a:gd name="connsiteX5" fmla="*/ 0 w 3589185"/>
              <a:gd name="connsiteY5" fmla="*/ 0 h 2210504"/>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46433 w 3589185"/>
              <a:gd name="connsiteY4" fmla="*/ 1656673 h 2210504"/>
              <a:gd name="connsiteX5" fmla="*/ 0 w 3589185"/>
              <a:gd name="connsiteY5" fmla="*/ 0 h 2210504"/>
              <a:gd name="connsiteX0" fmla="*/ 0 w 3661104"/>
              <a:gd name="connsiteY0" fmla="*/ 0 h 2200230"/>
              <a:gd name="connsiteX1" fmla="*/ 3620007 w 3661104"/>
              <a:gd name="connsiteY1" fmla="*/ 10275 h 2200230"/>
              <a:gd name="connsiteX2" fmla="*/ 3661104 w 3661104"/>
              <a:gd name="connsiteY2" fmla="*/ 2200230 h 2200230"/>
              <a:gd name="connsiteX3" fmla="*/ 1510302 w 3661104"/>
              <a:gd name="connsiteY3" fmla="*/ 2169408 h 2200230"/>
              <a:gd name="connsiteX4" fmla="*/ 1518352 w 3661104"/>
              <a:gd name="connsiteY4" fmla="*/ 1646399 h 2200230"/>
              <a:gd name="connsiteX5" fmla="*/ 0 w 3661104"/>
              <a:gd name="connsiteY5" fmla="*/ 0 h 2200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61104" h="2200230">
                <a:moveTo>
                  <a:pt x="0" y="0"/>
                </a:moveTo>
                <a:lnTo>
                  <a:pt x="3620007" y="10275"/>
                </a:lnTo>
                <a:lnTo>
                  <a:pt x="3661104" y="2200230"/>
                </a:lnTo>
                <a:lnTo>
                  <a:pt x="1510302" y="2169408"/>
                </a:lnTo>
                <a:cubicBezTo>
                  <a:pt x="1540384" y="1878632"/>
                  <a:pt x="1508819" y="1998821"/>
                  <a:pt x="1518352" y="1646399"/>
                </a:cubicBezTo>
                <a:lnTo>
                  <a:pt x="0" y="0"/>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72000" indent="-457200" algn="r">
              <a:spcBef>
                <a:spcPts val="0"/>
              </a:spcBef>
            </a:pPr>
            <a:r>
              <a:rPr lang="fr-FR" sz="1800" dirty="0" smtClean="0"/>
              <a:t>Quand un conducteur (encoche) est parcouru </a:t>
            </a:r>
            <a:br>
              <a:rPr lang="fr-FR" sz="1800" dirty="0" smtClean="0"/>
            </a:br>
            <a:r>
              <a:rPr lang="fr-FR" sz="1800" dirty="0" smtClean="0"/>
              <a:t>par un courant </a:t>
            </a:r>
            <a:br>
              <a:rPr lang="fr-FR" sz="1800" dirty="0" smtClean="0"/>
            </a:br>
            <a:r>
              <a:rPr lang="fr-FR" sz="1800" dirty="0" smtClean="0"/>
              <a:t>allant vers le fond </a:t>
            </a:r>
            <a:br>
              <a:rPr lang="fr-FR" sz="1800" dirty="0" smtClean="0"/>
            </a:br>
            <a:r>
              <a:rPr lang="fr-FR" sz="1800" dirty="0" smtClean="0"/>
              <a:t>de l’image on </a:t>
            </a:r>
            <a:br>
              <a:rPr lang="fr-FR" sz="1800" dirty="0" smtClean="0"/>
            </a:br>
            <a:r>
              <a:rPr lang="fr-FR" sz="1800" dirty="0" smtClean="0"/>
              <a:t>représente cela </a:t>
            </a:r>
            <a:br>
              <a:rPr lang="fr-FR" sz="1800" dirty="0" smtClean="0"/>
            </a:br>
            <a:r>
              <a:rPr lang="fr-FR" sz="1800" dirty="0" smtClean="0"/>
              <a:t>par une croix.. </a:t>
            </a:r>
            <a:endParaRPr lang="fr-FR" sz="1800" dirty="0"/>
          </a:p>
        </p:txBody>
      </p:sp>
      <p:sp>
        <p:nvSpPr>
          <p:cNvPr id="49" name="Sous-titre 2"/>
          <p:cNvSpPr txBox="1">
            <a:spLocks/>
          </p:cNvSpPr>
          <p:nvPr/>
        </p:nvSpPr>
        <p:spPr>
          <a:xfrm>
            <a:off x="69260" y="4701200"/>
            <a:ext cx="3517265" cy="2184183"/>
          </a:xfrm>
          <a:custGeom>
            <a:avLst/>
            <a:gdLst>
              <a:gd name="connsiteX0" fmla="*/ 0 w 2664510"/>
              <a:gd name="connsiteY0" fmla="*/ 0 h 2129659"/>
              <a:gd name="connsiteX1" fmla="*/ 2664510 w 2664510"/>
              <a:gd name="connsiteY1" fmla="*/ 0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0 h 2129659"/>
              <a:gd name="connsiteX1" fmla="*/ 1626821 w 2664510"/>
              <a:gd name="connsiteY1" fmla="*/ 10274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10274 h 2139933"/>
              <a:gd name="connsiteX1" fmla="*/ 1647370 w 2664510"/>
              <a:gd name="connsiteY1" fmla="*/ 0 h 2139933"/>
              <a:gd name="connsiteX2" fmla="*/ 2664510 w 2664510"/>
              <a:gd name="connsiteY2" fmla="*/ 2139933 h 2139933"/>
              <a:gd name="connsiteX3" fmla="*/ 0 w 2664510"/>
              <a:gd name="connsiteY3" fmla="*/ 2139933 h 2139933"/>
              <a:gd name="connsiteX4" fmla="*/ 0 w 2664510"/>
              <a:gd name="connsiteY4" fmla="*/ 10274 h 2139933"/>
              <a:gd name="connsiteX0" fmla="*/ 0 w 3219315"/>
              <a:gd name="connsiteY0" fmla="*/ 10274 h 2139933"/>
              <a:gd name="connsiteX1" fmla="*/ 1647370 w 3219315"/>
              <a:gd name="connsiteY1" fmla="*/ 0 h 2139933"/>
              <a:gd name="connsiteX2" fmla="*/ 3219315 w 3219315"/>
              <a:gd name="connsiteY2" fmla="*/ 2078288 h 2139933"/>
              <a:gd name="connsiteX3" fmla="*/ 0 w 3219315"/>
              <a:gd name="connsiteY3" fmla="*/ 2139933 h 2139933"/>
              <a:gd name="connsiteX4" fmla="*/ 0 w 3219315"/>
              <a:gd name="connsiteY4" fmla="*/ 10274 h 2139933"/>
              <a:gd name="connsiteX0" fmla="*/ 0 w 3219315"/>
              <a:gd name="connsiteY0" fmla="*/ 20548 h 2150207"/>
              <a:gd name="connsiteX1" fmla="*/ 1482983 w 3219315"/>
              <a:gd name="connsiteY1" fmla="*/ 0 h 2150207"/>
              <a:gd name="connsiteX2" fmla="*/ 3219315 w 3219315"/>
              <a:gd name="connsiteY2" fmla="*/ 2088562 h 2150207"/>
              <a:gd name="connsiteX3" fmla="*/ 0 w 3219315"/>
              <a:gd name="connsiteY3" fmla="*/ 2150207 h 2150207"/>
              <a:gd name="connsiteX4" fmla="*/ 0 w 3219315"/>
              <a:gd name="connsiteY4" fmla="*/ 20548 h 2150207"/>
              <a:gd name="connsiteX0" fmla="*/ 0 w 3219315"/>
              <a:gd name="connsiteY0" fmla="*/ 215757 h 2345416"/>
              <a:gd name="connsiteX1" fmla="*/ 1308322 w 3219315"/>
              <a:gd name="connsiteY1" fmla="*/ 0 h 2345416"/>
              <a:gd name="connsiteX2" fmla="*/ 3219315 w 3219315"/>
              <a:gd name="connsiteY2" fmla="*/ 2283771 h 2345416"/>
              <a:gd name="connsiteX3" fmla="*/ 0 w 3219315"/>
              <a:gd name="connsiteY3" fmla="*/ 2345416 h 2345416"/>
              <a:gd name="connsiteX4" fmla="*/ 0 w 3219315"/>
              <a:gd name="connsiteY4" fmla="*/ 215757 h 2345416"/>
              <a:gd name="connsiteX0" fmla="*/ 0 w 3229589"/>
              <a:gd name="connsiteY0" fmla="*/ 226031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0" fmla="*/ 0 w 3229589"/>
              <a:gd name="connsiteY0" fmla="*/ 10274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5" fmla="*/ 0 w 3229589"/>
              <a:gd name="connsiteY5" fmla="*/ 10274 h 2345416"/>
              <a:gd name="connsiteX0" fmla="*/ 0 w 3239863"/>
              <a:gd name="connsiteY0" fmla="*/ 30 h 2407091"/>
              <a:gd name="connsiteX1" fmla="*/ 1328870 w 3239863"/>
              <a:gd name="connsiteY1" fmla="*/ 61675 h 2407091"/>
              <a:gd name="connsiteX2" fmla="*/ 3239863 w 3239863"/>
              <a:gd name="connsiteY2" fmla="*/ 2345446 h 2407091"/>
              <a:gd name="connsiteX3" fmla="*/ 20548 w 3239863"/>
              <a:gd name="connsiteY3" fmla="*/ 2407091 h 2407091"/>
              <a:gd name="connsiteX4" fmla="*/ 20548 w 3239863"/>
              <a:gd name="connsiteY4" fmla="*/ 277432 h 2407091"/>
              <a:gd name="connsiteX5" fmla="*/ 0 w 3239863"/>
              <a:gd name="connsiteY5" fmla="*/ 30 h 2407091"/>
              <a:gd name="connsiteX0" fmla="*/ 0 w 3239863"/>
              <a:gd name="connsiteY0" fmla="*/ 10274 h 2417335"/>
              <a:gd name="connsiteX1" fmla="*/ 1349419 w 3239863"/>
              <a:gd name="connsiteY1" fmla="*/ 0 h 2417335"/>
              <a:gd name="connsiteX2" fmla="*/ 3239863 w 3239863"/>
              <a:gd name="connsiteY2" fmla="*/ 2355690 h 2417335"/>
              <a:gd name="connsiteX3" fmla="*/ 20548 w 3239863"/>
              <a:gd name="connsiteY3" fmla="*/ 2417335 h 2417335"/>
              <a:gd name="connsiteX4" fmla="*/ 20548 w 3239863"/>
              <a:gd name="connsiteY4" fmla="*/ 287676 h 2417335"/>
              <a:gd name="connsiteX5" fmla="*/ 0 w 3239863"/>
              <a:gd name="connsiteY5" fmla="*/ 10274 h 2417335"/>
              <a:gd name="connsiteX0" fmla="*/ 0 w 3517265"/>
              <a:gd name="connsiteY0" fmla="*/ 10274 h 2417335"/>
              <a:gd name="connsiteX1" fmla="*/ 1349419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1492412 w 3517265"/>
              <a:gd name="connsiteY2" fmla="*/ 95797 h 2417335"/>
              <a:gd name="connsiteX3" fmla="*/ 3517265 w 3517265"/>
              <a:gd name="connsiteY3" fmla="*/ 2345415 h 2417335"/>
              <a:gd name="connsiteX4" fmla="*/ 20548 w 3517265"/>
              <a:gd name="connsiteY4" fmla="*/ 2417335 h 2417335"/>
              <a:gd name="connsiteX5" fmla="*/ 20548 w 3517265"/>
              <a:gd name="connsiteY5" fmla="*/ 287676 h 2417335"/>
              <a:gd name="connsiteX6" fmla="*/ 0 w 3517265"/>
              <a:gd name="connsiteY6" fmla="*/ 10274 h 24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7265" h="2417335">
                <a:moveTo>
                  <a:pt x="0" y="10274"/>
                </a:moveTo>
                <a:lnTo>
                  <a:pt x="1421338" y="0"/>
                </a:lnTo>
                <a:cubicBezTo>
                  <a:pt x="1424481" y="12981"/>
                  <a:pt x="1489269" y="82816"/>
                  <a:pt x="1492412" y="95797"/>
                </a:cubicBezTo>
                <a:lnTo>
                  <a:pt x="3517265" y="2345415"/>
                </a:lnTo>
                <a:lnTo>
                  <a:pt x="20548" y="2417335"/>
                </a:lnTo>
                <a:lnTo>
                  <a:pt x="20548" y="287676"/>
                </a:lnTo>
                <a:cubicBezTo>
                  <a:pt x="17123" y="291101"/>
                  <a:pt x="3425" y="6849"/>
                  <a:pt x="0" y="10274"/>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Le courant </a:t>
            </a:r>
            <a:br>
              <a:rPr lang="fr-FR" sz="1800" dirty="0" smtClean="0"/>
            </a:br>
            <a:r>
              <a:rPr lang="fr-FR" sz="1800" dirty="0" smtClean="0"/>
              <a:t>va parcourir </a:t>
            </a:r>
            <a:br>
              <a:rPr lang="fr-FR" sz="1800" dirty="0" smtClean="0"/>
            </a:br>
            <a:r>
              <a:rPr lang="fr-FR" sz="1800" dirty="0" smtClean="0"/>
              <a:t>toutes les spires </a:t>
            </a:r>
            <a:br>
              <a:rPr lang="fr-FR" sz="1800" dirty="0" smtClean="0"/>
            </a:br>
            <a:r>
              <a:rPr lang="fr-FR" sz="1800" dirty="0" smtClean="0"/>
              <a:t>reliées aux lames successives du </a:t>
            </a:r>
            <a:br>
              <a:rPr lang="fr-FR" sz="1800" dirty="0" smtClean="0"/>
            </a:br>
            <a:r>
              <a:rPr lang="fr-FR" sz="1800" dirty="0" smtClean="0"/>
              <a:t>collecteur, sauf quand </a:t>
            </a:r>
            <a:br>
              <a:rPr lang="fr-FR" sz="1800" dirty="0" smtClean="0"/>
            </a:br>
            <a:r>
              <a:rPr lang="fr-FR" sz="1800" dirty="0" smtClean="0"/>
              <a:t>le balais sera entre deux.</a:t>
            </a:r>
          </a:p>
        </p:txBody>
      </p:sp>
      <p:sp>
        <p:nvSpPr>
          <p:cNvPr id="52" name="Sous-titre 2"/>
          <p:cNvSpPr txBox="1">
            <a:spLocks/>
          </p:cNvSpPr>
          <p:nvPr/>
        </p:nvSpPr>
        <p:spPr>
          <a:xfrm>
            <a:off x="5274995" y="4935932"/>
            <a:ext cx="3853573" cy="1881839"/>
          </a:xfrm>
          <a:custGeom>
            <a:avLst/>
            <a:gdLst>
              <a:gd name="connsiteX0" fmla="*/ 0 w 2664510"/>
              <a:gd name="connsiteY0" fmla="*/ 0 h 2462864"/>
              <a:gd name="connsiteX1" fmla="*/ 2664510 w 2664510"/>
              <a:gd name="connsiteY1" fmla="*/ 0 h 2462864"/>
              <a:gd name="connsiteX2" fmla="*/ 2664510 w 2664510"/>
              <a:gd name="connsiteY2" fmla="*/ 2462864 h 2462864"/>
              <a:gd name="connsiteX3" fmla="*/ 0 w 2664510"/>
              <a:gd name="connsiteY3" fmla="*/ 2462864 h 2462864"/>
              <a:gd name="connsiteX4" fmla="*/ 0 w 2664510"/>
              <a:gd name="connsiteY4" fmla="*/ 0 h 2462864"/>
              <a:gd name="connsiteX0" fmla="*/ 472611 w 2664510"/>
              <a:gd name="connsiteY0" fmla="*/ 0 h 2473138"/>
              <a:gd name="connsiteX1" fmla="*/ 2664510 w 2664510"/>
              <a:gd name="connsiteY1" fmla="*/ 10274 h 2473138"/>
              <a:gd name="connsiteX2" fmla="*/ 2664510 w 2664510"/>
              <a:gd name="connsiteY2" fmla="*/ 2473138 h 2473138"/>
              <a:gd name="connsiteX3" fmla="*/ 0 w 2664510"/>
              <a:gd name="connsiteY3" fmla="*/ 2473138 h 2473138"/>
              <a:gd name="connsiteX4" fmla="*/ 472611 w 2664510"/>
              <a:gd name="connsiteY4" fmla="*/ 0 h 2473138"/>
              <a:gd name="connsiteX0" fmla="*/ 1417834 w 3609733"/>
              <a:gd name="connsiteY0" fmla="*/ 0 h 2473138"/>
              <a:gd name="connsiteX1" fmla="*/ 3609733 w 3609733"/>
              <a:gd name="connsiteY1" fmla="*/ 10274 h 2473138"/>
              <a:gd name="connsiteX2" fmla="*/ 3609733 w 3609733"/>
              <a:gd name="connsiteY2" fmla="*/ 2473138 h 2473138"/>
              <a:gd name="connsiteX3" fmla="*/ 0 w 3609733"/>
              <a:gd name="connsiteY3" fmla="*/ 2432041 h 2473138"/>
              <a:gd name="connsiteX4" fmla="*/ 1417834 w 3609733"/>
              <a:gd name="connsiteY4" fmla="*/ 0 h 2473138"/>
              <a:gd name="connsiteX0" fmla="*/ 1787704 w 3609733"/>
              <a:gd name="connsiteY0" fmla="*/ 30822 h 2462864"/>
              <a:gd name="connsiteX1" fmla="*/ 3609733 w 3609733"/>
              <a:gd name="connsiteY1" fmla="*/ 0 h 2462864"/>
              <a:gd name="connsiteX2" fmla="*/ 3609733 w 3609733"/>
              <a:gd name="connsiteY2" fmla="*/ 2462864 h 2462864"/>
              <a:gd name="connsiteX3" fmla="*/ 0 w 3609733"/>
              <a:gd name="connsiteY3" fmla="*/ 2421767 h 2462864"/>
              <a:gd name="connsiteX4" fmla="*/ 1787704 w 3609733"/>
              <a:gd name="connsiteY4" fmla="*/ 30822 h 2462864"/>
              <a:gd name="connsiteX0" fmla="*/ 2031544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2031544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751128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751128 w 3853573"/>
              <a:gd name="connsiteY5" fmla="*/ 30822 h 2462864"/>
              <a:gd name="connsiteX0" fmla="*/ 1653592 w 3853573"/>
              <a:gd name="connsiteY0" fmla="*/ 43014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653592 w 3853573"/>
              <a:gd name="connsiteY5" fmla="*/ 43014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580440 w 3853573"/>
              <a:gd name="connsiteY5" fmla="*/ 6438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5" fmla="*/ 1580440 w 3853573"/>
              <a:gd name="connsiteY5" fmla="*/ 6438 h 2462864"/>
              <a:gd name="connsiteX0" fmla="*/ 1610246 w 3853573"/>
              <a:gd name="connsiteY0" fmla="*/ 652352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0" fmla="*/ 1610246 w 3853573"/>
              <a:gd name="connsiteY0" fmla="*/ 4652 h 1815164"/>
              <a:gd name="connsiteX1" fmla="*/ 3834523 w 3853573"/>
              <a:gd name="connsiteY1" fmla="*/ 0 h 1815164"/>
              <a:gd name="connsiteX2" fmla="*/ 3853573 w 3853573"/>
              <a:gd name="connsiteY2" fmla="*/ 1815164 h 1815164"/>
              <a:gd name="connsiteX3" fmla="*/ 0 w 3853573"/>
              <a:gd name="connsiteY3" fmla="*/ 1749683 h 1815164"/>
              <a:gd name="connsiteX4" fmla="*/ 1610246 w 3853573"/>
              <a:gd name="connsiteY4" fmla="*/ 4652 h 1815164"/>
              <a:gd name="connsiteX0" fmla="*/ 1667396 w 3853573"/>
              <a:gd name="connsiteY0" fmla="*/ 0 h 1867662"/>
              <a:gd name="connsiteX1" fmla="*/ 3834523 w 3853573"/>
              <a:gd name="connsiteY1" fmla="*/ 52498 h 1867662"/>
              <a:gd name="connsiteX2" fmla="*/ 3853573 w 3853573"/>
              <a:gd name="connsiteY2" fmla="*/ 1867662 h 1867662"/>
              <a:gd name="connsiteX3" fmla="*/ 0 w 3853573"/>
              <a:gd name="connsiteY3" fmla="*/ 1802181 h 1867662"/>
              <a:gd name="connsiteX4" fmla="*/ 1667396 w 3853573"/>
              <a:gd name="connsiteY4" fmla="*/ 0 h 1867662"/>
              <a:gd name="connsiteX0" fmla="*/ 1667396 w 3853573"/>
              <a:gd name="connsiteY0" fmla="*/ 14177 h 1881839"/>
              <a:gd name="connsiteX1" fmla="*/ 3834523 w 3853573"/>
              <a:gd name="connsiteY1" fmla="*/ 0 h 1881839"/>
              <a:gd name="connsiteX2" fmla="*/ 3853573 w 3853573"/>
              <a:gd name="connsiteY2" fmla="*/ 1881839 h 1881839"/>
              <a:gd name="connsiteX3" fmla="*/ 0 w 3853573"/>
              <a:gd name="connsiteY3" fmla="*/ 1816358 h 1881839"/>
              <a:gd name="connsiteX4" fmla="*/ 1667396 w 3853573"/>
              <a:gd name="connsiteY4" fmla="*/ 14177 h 1881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3573" h="1881839">
                <a:moveTo>
                  <a:pt x="1667396" y="14177"/>
                </a:moveTo>
                <a:lnTo>
                  <a:pt x="3834523" y="0"/>
                </a:lnTo>
                <a:lnTo>
                  <a:pt x="3853573" y="1881839"/>
                </a:lnTo>
                <a:lnTo>
                  <a:pt x="0" y="1816358"/>
                </a:lnTo>
                <a:cubicBezTo>
                  <a:pt x="337613" y="1340345"/>
                  <a:pt x="1329783" y="490190"/>
                  <a:pt x="1667396" y="14177"/>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indent="-457200" algn="r"/>
            <a:r>
              <a:rPr lang="fr-FR" sz="1800" dirty="0" smtClean="0"/>
              <a:t>Quand le courant </a:t>
            </a:r>
            <a:br>
              <a:rPr lang="fr-FR" sz="1800" dirty="0" smtClean="0"/>
            </a:br>
            <a:r>
              <a:rPr lang="fr-FR" sz="1800" dirty="0" smtClean="0"/>
              <a:t>vient  vers nous on représente ce mou- </a:t>
            </a:r>
            <a:br>
              <a:rPr lang="fr-FR" sz="1800" dirty="0" smtClean="0"/>
            </a:br>
            <a:r>
              <a:rPr lang="fr-FR" sz="1800" dirty="0" smtClean="0"/>
              <a:t>-</a:t>
            </a:r>
            <a:r>
              <a:rPr lang="fr-FR" sz="1800" dirty="0" err="1" smtClean="0"/>
              <a:t>vement</a:t>
            </a:r>
            <a:r>
              <a:rPr lang="fr-FR" sz="1800" dirty="0" smtClean="0"/>
              <a:t> par un point. </a:t>
            </a:r>
            <a:br>
              <a:rPr lang="fr-FR" sz="1800" dirty="0" smtClean="0"/>
            </a:br>
            <a:r>
              <a:rPr lang="fr-FR" sz="1800" dirty="0" smtClean="0"/>
              <a:t>Cette symbolique a pour </a:t>
            </a:r>
            <a:br>
              <a:rPr lang="fr-FR" sz="1800" dirty="0" smtClean="0"/>
            </a:br>
            <a:r>
              <a:rPr lang="fr-FR" sz="1800" dirty="0" smtClean="0"/>
              <a:t>origine la flèche de l’archer. </a:t>
            </a:r>
            <a:endParaRPr lang="fr-FR" sz="1800" dirty="0"/>
          </a:p>
        </p:txBody>
      </p:sp>
      <p:grpSp>
        <p:nvGrpSpPr>
          <p:cNvPr id="26" name="Groupe 25"/>
          <p:cNvGrpSpPr/>
          <p:nvPr/>
        </p:nvGrpSpPr>
        <p:grpSpPr>
          <a:xfrm>
            <a:off x="3144142" y="2859935"/>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smtClean="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71" name="Ellipse 70"/>
          <p:cNvSpPr/>
          <p:nvPr/>
        </p:nvSpPr>
        <p:spPr>
          <a:xfrm>
            <a:off x="3471798" y="470958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 name="Ellipse 71"/>
          <p:cNvSpPr/>
          <p:nvPr/>
        </p:nvSpPr>
        <p:spPr>
          <a:xfrm>
            <a:off x="3150877" y="3947643"/>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 name="Ellipse 72"/>
          <p:cNvSpPr/>
          <p:nvPr/>
        </p:nvSpPr>
        <p:spPr>
          <a:xfrm>
            <a:off x="3447293" y="319677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 name="Ellipse 68"/>
          <p:cNvSpPr/>
          <p:nvPr/>
        </p:nvSpPr>
        <p:spPr>
          <a:xfrm>
            <a:off x="5009824" y="319677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 name="Ellipse 66"/>
          <p:cNvSpPr/>
          <p:nvPr/>
        </p:nvSpPr>
        <p:spPr>
          <a:xfrm>
            <a:off x="5289716" y="394334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 name="Ellipse 67"/>
          <p:cNvSpPr/>
          <p:nvPr/>
        </p:nvSpPr>
        <p:spPr>
          <a:xfrm>
            <a:off x="4971227" y="468554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 name="Rectangle 3"/>
          <p:cNvSpPr/>
          <p:nvPr/>
        </p:nvSpPr>
        <p:spPr>
          <a:xfrm>
            <a:off x="2072414" y="1567603"/>
            <a:ext cx="4659826" cy="4741717"/>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42574616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95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47"/>
                                        </p:tgtEl>
                                        <p:attrNameLst>
                                          <p:attrName>style.visibility</p:attrName>
                                        </p:attrNameLst>
                                      </p:cBhvr>
                                      <p:to>
                                        <p:strVal val="visible"/>
                                      </p:to>
                                    </p:set>
                                    <p:animEffect transition="in" filter="fade">
                                      <p:cBhvr>
                                        <p:cTn id="11" dur="500"/>
                                        <p:tgtEl>
                                          <p:spTgt spid="47"/>
                                        </p:tgtEl>
                                      </p:cBhvr>
                                    </p:animEffect>
                                  </p:childTnLst>
                                </p:cTn>
                              </p:par>
                            </p:childTnLst>
                          </p:cTn>
                        </p:par>
                        <p:par>
                          <p:cTn id="12" fill="hold">
                            <p:stCondLst>
                              <p:cond delay="2000"/>
                            </p:stCondLst>
                            <p:childTnLst>
                              <p:par>
                                <p:cTn id="13" presetID="10" presetClass="entr" presetSubtype="0" fill="hold" grpId="0" nodeType="afterEffect">
                                  <p:stCondLst>
                                    <p:cond delay="0"/>
                                  </p:stCondLst>
                                  <p:childTnLst>
                                    <p:set>
                                      <p:cBhvr>
                                        <p:cTn id="14" dur="1" fill="hold">
                                          <p:stCondLst>
                                            <p:cond delay="0"/>
                                          </p:stCondLst>
                                        </p:cTn>
                                        <p:tgtEl>
                                          <p:spTgt spid="62"/>
                                        </p:tgtEl>
                                        <p:attrNameLst>
                                          <p:attrName>style.visibility</p:attrName>
                                        </p:attrNameLst>
                                      </p:cBhvr>
                                      <p:to>
                                        <p:strVal val="visible"/>
                                      </p:to>
                                    </p:set>
                                    <p:animEffect transition="in" filter="fade">
                                      <p:cBhvr>
                                        <p:cTn id="15" dur="500"/>
                                        <p:tgtEl>
                                          <p:spTgt spid="62"/>
                                        </p:tgtEl>
                                      </p:cBhvr>
                                    </p:animEffect>
                                  </p:childTnLst>
                                </p:cTn>
                              </p:par>
                            </p:childTnLst>
                          </p:cTn>
                        </p:par>
                        <p:par>
                          <p:cTn id="16" fill="hold">
                            <p:stCondLst>
                              <p:cond delay="2500"/>
                            </p:stCondLst>
                            <p:childTnLst>
                              <p:par>
                                <p:cTn id="17" presetID="10" presetClass="entr" presetSubtype="0" fill="hold" grpId="0" nodeType="afterEffect">
                                  <p:stCondLst>
                                    <p:cond delay="0"/>
                                  </p:stCondLst>
                                  <p:childTnLst>
                                    <p:set>
                                      <p:cBhvr>
                                        <p:cTn id="18" dur="1" fill="hold">
                                          <p:stCondLst>
                                            <p:cond delay="0"/>
                                          </p:stCondLst>
                                        </p:cTn>
                                        <p:tgtEl>
                                          <p:spTgt spid="63"/>
                                        </p:tgtEl>
                                        <p:attrNameLst>
                                          <p:attrName>style.visibility</p:attrName>
                                        </p:attrNameLst>
                                      </p:cBhvr>
                                      <p:to>
                                        <p:strVal val="visible"/>
                                      </p:to>
                                    </p:set>
                                    <p:animEffect transition="in" filter="fade">
                                      <p:cBhvr>
                                        <p:cTn id="19" dur="500"/>
                                        <p:tgtEl>
                                          <p:spTgt spid="63"/>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iterate type="wd">
                                    <p:tmPct val="10000"/>
                                  </p:iterate>
                                  <p:childTnLst>
                                    <p:set>
                                      <p:cBhvr>
                                        <p:cTn id="23" dur="1" fill="hold">
                                          <p:stCondLst>
                                            <p:cond delay="0"/>
                                          </p:stCondLst>
                                        </p:cTn>
                                        <p:tgtEl>
                                          <p:spTgt spid="49"/>
                                        </p:tgtEl>
                                        <p:attrNameLst>
                                          <p:attrName>style.visibility</p:attrName>
                                        </p:attrNameLst>
                                      </p:cBhvr>
                                      <p:to>
                                        <p:strVal val="visible"/>
                                      </p:to>
                                    </p:set>
                                    <p:animEffect transition="in" filter="fade">
                                      <p:cBhvr>
                                        <p:cTn id="24" dur="500"/>
                                        <p:tgtEl>
                                          <p:spTgt spid="49"/>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iterate type="wd">
                                    <p:tmPct val="10000"/>
                                  </p:iterate>
                                  <p:childTnLst>
                                    <p:set>
                                      <p:cBhvr>
                                        <p:cTn id="28" dur="1" fill="hold">
                                          <p:stCondLst>
                                            <p:cond delay="0"/>
                                          </p:stCondLst>
                                        </p:cTn>
                                        <p:tgtEl>
                                          <p:spTgt spid="48"/>
                                        </p:tgtEl>
                                        <p:attrNameLst>
                                          <p:attrName>style.visibility</p:attrName>
                                        </p:attrNameLst>
                                      </p:cBhvr>
                                      <p:to>
                                        <p:strVal val="visible"/>
                                      </p:to>
                                    </p:set>
                                    <p:animEffect transition="in" filter="fade">
                                      <p:cBhvr>
                                        <p:cTn id="29" dur="500"/>
                                        <p:tgtEl>
                                          <p:spTgt spid="48"/>
                                        </p:tgtEl>
                                      </p:cBhvr>
                                    </p:animEffect>
                                  </p:childTnLst>
                                </p:cTn>
                              </p:par>
                            </p:childTnLst>
                          </p:cTn>
                        </p:par>
                        <p:par>
                          <p:cTn id="30" fill="hold">
                            <p:stCondLst>
                              <p:cond delay="1650"/>
                            </p:stCondLst>
                            <p:childTnLst>
                              <p:par>
                                <p:cTn id="31" presetID="10" presetClass="entr" presetSubtype="0" fill="hold" grpId="0" nodeType="afterEffect">
                                  <p:stCondLst>
                                    <p:cond delay="500"/>
                                  </p:stCondLst>
                                  <p:iterate type="wd">
                                    <p:tmPct val="10000"/>
                                  </p:iterate>
                                  <p:childTnLst>
                                    <p:set>
                                      <p:cBhvr>
                                        <p:cTn id="32" dur="1" fill="hold">
                                          <p:stCondLst>
                                            <p:cond delay="0"/>
                                          </p:stCondLst>
                                        </p:cTn>
                                        <p:tgtEl>
                                          <p:spTgt spid="52"/>
                                        </p:tgtEl>
                                        <p:attrNameLst>
                                          <p:attrName>style.visibility</p:attrName>
                                        </p:attrNameLst>
                                      </p:cBhvr>
                                      <p:to>
                                        <p:strVal val="visible"/>
                                      </p:to>
                                    </p:set>
                                    <p:animEffect transition="in" filter="fade">
                                      <p:cBhvr>
                                        <p:cTn id="33" dur="500"/>
                                        <p:tgtEl>
                                          <p:spTgt spid="52"/>
                                        </p:tgtEl>
                                      </p:cBhvr>
                                    </p:animEffect>
                                  </p:childTnLst>
                                </p:cTn>
                              </p:par>
                            </p:childTnLst>
                          </p:cTn>
                        </p:par>
                        <p:par>
                          <p:cTn id="34" fill="hold">
                            <p:stCondLst>
                              <p:cond delay="3950"/>
                            </p:stCondLst>
                            <p:childTnLst>
                              <p:par>
                                <p:cTn id="35" presetID="10" presetClass="entr" presetSubtype="0" fill="hold" grpId="0" nodeType="after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500"/>
                                        <p:tgtEl>
                                          <p:spTgt spid="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46"/>
                                        </p:tgtEl>
                                        <p:attrNameLst>
                                          <p:attrName>style.visibility</p:attrName>
                                        </p:attrNameLst>
                                      </p:cBhvr>
                                      <p:to>
                                        <p:strVal val="visible"/>
                                      </p:to>
                                    </p:set>
                                    <p:animEffect transition="in" filter="fade">
                                      <p:cBhvr>
                                        <p:cTn id="42" dur="500"/>
                                        <p:tgtEl>
                                          <p:spTgt spid="46"/>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3"/>
                                        </p:tgtEl>
                                        <p:attrNameLst>
                                          <p:attrName>style.visibility</p:attrName>
                                        </p:attrNameLst>
                                      </p:cBhvr>
                                      <p:to>
                                        <p:strVal val="visible"/>
                                      </p:to>
                                    </p:set>
                                    <p:animEffect transition="in" filter="fade">
                                      <p:cBhvr>
                                        <p:cTn id="45"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46" restart="whenNotActive" fill="hold" evtFilter="cancelBubble" nodeType="interactiveSeq">
                <p:stCondLst>
                  <p:cond evt="onClick" delay="0">
                    <p:tgtEl>
                      <p:spTgt spid="4"/>
                    </p:tgtEl>
                  </p:cond>
                </p:stCondLst>
                <p:endSync evt="end" delay="0">
                  <p:rtn val="all"/>
                </p:endSync>
                <p:childTnLst>
                  <p:par>
                    <p:cTn id="47" fill="hold">
                      <p:stCondLst>
                        <p:cond delay="0"/>
                      </p:stCondLst>
                      <p:childTnLst>
                        <p:par>
                          <p:cTn id="48" fill="hold">
                            <p:stCondLst>
                              <p:cond delay="0"/>
                            </p:stCondLst>
                            <p:childTnLst>
                              <p:par>
                                <p:cTn id="49" presetID="1" presetClass="exit" presetSubtype="0" fill="hold" grpId="1" nodeType="withEffect">
                                  <p:stCondLst>
                                    <p:cond delay="0"/>
                                  </p:stCondLst>
                                  <p:childTnLst>
                                    <p:set>
                                      <p:cBhvr>
                                        <p:cTn id="50" dur="1" fill="hold">
                                          <p:stCondLst>
                                            <p:cond delay="0"/>
                                          </p:stCondLst>
                                        </p:cTn>
                                        <p:tgtEl>
                                          <p:spTgt spid="4"/>
                                        </p:tgtEl>
                                        <p:attrNameLst>
                                          <p:attrName>style.visibility</p:attrName>
                                        </p:attrNameLst>
                                      </p:cBhvr>
                                      <p:to>
                                        <p:strVal val="hidden"/>
                                      </p:to>
                                    </p:set>
                                  </p:childTnLst>
                                </p:cTn>
                              </p:par>
                              <p:par>
                                <p:cTn id="51" presetID="10" presetClass="entr" presetSubtype="0" fill="hold" grpId="1" nodeType="withEffect">
                                  <p:stCondLst>
                                    <p:cond delay="0"/>
                                  </p:stCondLst>
                                  <p:childTnLst>
                                    <p:set>
                                      <p:cBhvr>
                                        <p:cTn id="52" dur="1" fill="hold">
                                          <p:stCondLst>
                                            <p:cond delay="0"/>
                                          </p:stCondLst>
                                        </p:cTn>
                                        <p:tgtEl>
                                          <p:spTgt spid="64"/>
                                        </p:tgtEl>
                                        <p:attrNameLst>
                                          <p:attrName>style.visibility</p:attrName>
                                        </p:attrNameLst>
                                      </p:cBhvr>
                                      <p:to>
                                        <p:strVal val="visible"/>
                                      </p:to>
                                    </p:set>
                                    <p:animEffect transition="in" filter="fade">
                                      <p:cBhvr>
                                        <p:cTn id="53" dur="500"/>
                                        <p:tgtEl>
                                          <p:spTgt spid="64"/>
                                        </p:tgtEl>
                                      </p:cBhvr>
                                    </p:animEffect>
                                  </p:childTnLst>
                                </p:cTn>
                              </p:par>
                              <p:par>
                                <p:cTn id="54" presetID="10" presetClass="entr" presetSubtype="0" fill="hold" grpId="1" nodeType="withEffect">
                                  <p:stCondLst>
                                    <p:cond delay="0"/>
                                  </p:stCondLst>
                                  <p:childTnLst>
                                    <p:set>
                                      <p:cBhvr>
                                        <p:cTn id="55" dur="1" fill="hold">
                                          <p:stCondLst>
                                            <p:cond delay="0"/>
                                          </p:stCondLst>
                                        </p:cTn>
                                        <p:tgtEl>
                                          <p:spTgt spid="66"/>
                                        </p:tgtEl>
                                        <p:attrNameLst>
                                          <p:attrName>style.visibility</p:attrName>
                                        </p:attrNameLst>
                                      </p:cBhvr>
                                      <p:to>
                                        <p:strVal val="visible"/>
                                      </p:to>
                                    </p:set>
                                    <p:animEffect transition="in" filter="fade">
                                      <p:cBhvr>
                                        <p:cTn id="56" dur="500"/>
                                        <p:tgtEl>
                                          <p:spTgt spid="66"/>
                                        </p:tgtEl>
                                      </p:cBhvr>
                                    </p:animEffect>
                                  </p:childTnLst>
                                </p:cTn>
                              </p:par>
                              <p:par>
                                <p:cTn id="57" presetID="0" presetClass="path" presetSubtype="0" repeatCount="10000" fill="hold" grpId="0" nodeType="withEffect">
                                  <p:stCondLst>
                                    <p:cond delay="0"/>
                                  </p:stCondLst>
                                  <p:childTnLst>
                                    <p:animMotion origin="layout" path="M 2.77778E-7 -2.96296E-6 L -0.07934 -0.01018 L -0.1066 -0.02014 L -0.12552 -0.03472 L -0.16563 -0.0419 L -0.27083 -0.03472 L -0.32396 -0.02315 L -0.33576 -0.0044 L -0.33264 0.04074 L -0.29896 0.06806 L -0.2467 0.08982 C -0.24705 0.09468 -0.24566 0.1007 -0.24774 0.1044 C -0.25 0.10764 -0.25469 0.10463 -0.25781 0.10579 C -0.26024 0.10672 -0.26372 0.11135 -0.26684 0.1132 L -0.43368 0.34213 L -0.60642 0.10741 L -0.42066 -0.12754 L -0.33802 -0.00717 L -0.28698 0.01459 L -0.27604 0.01158 L -0.22708 -0.01435 C -0.22274 -0.00717 -0.21771 -0.00046 -0.21406 0.00741 C -0.21372 0.0088 -0.21563 0.01019 -0.21563 0.01158 C -0.21563 0.01829 -0.21476 0.02523 -0.21406 0.03195 C -0.21389 0.03496 -0.21302 0.03773 -0.21302 0.04074 C -0.21267 0.0581 -0.21302 0.07547 -0.21302 0.09283 L -0.21875 0.33334 C -0.30035 0.33056 -0.37535 0.32824 -0.46406 0.32616 C -0.46024 0.1544 -0.45642 -0.01736 -0.45642 -0.01713 L -0.33472 -0.01018 L -0.28385 -0.05347 L -0.27708 -0.05787 L -0.25382 -0.12592 L -0.0684 0.12037 L -0.25 0.34491 L -0.4184 0.09861 L -0.32934 -0.01875 L -0.31736 -0.07384 L -0.33038 -0.09861 L -0.33576 -0.07824 L -0.34028 -0.02453 L -0.3783 -0.0044 L -0.43368 0.01598 L -0.46632 0.02315 L -0.54132 0.01019 L -0.63576 -0.01597 " pathEditMode="relative" rAng="0" ptsTypes="AAAAAAAAAAfffAAAAAAAfffffAffAAAAAAAAAAAAAAAAAA">
                                      <p:cBhvr>
                                        <p:cTn id="58" dur="8000" fill="hold"/>
                                        <p:tgtEl>
                                          <p:spTgt spid="64"/>
                                        </p:tgtEl>
                                        <p:attrNameLst>
                                          <p:attrName>ppt_x</p:attrName>
                                          <p:attrName>ppt_y</p:attrName>
                                        </p:attrNameLst>
                                      </p:cBhvr>
                                      <p:rCtr x="-31788" y="10856"/>
                                    </p:animMotion>
                                  </p:childTnLst>
                                </p:cTn>
                              </p:par>
                              <p:par>
                                <p:cTn id="59" presetID="0" presetClass="path" presetSubtype="0" repeatCount="10000" fill="hold" grpId="0" nodeType="withEffect">
                                  <p:stCondLst>
                                    <p:cond delay="0"/>
                                  </p:stCondLst>
                                  <p:childTnLst>
                                    <p:animMotion origin="layout" path="M 2.77778E-7 -2.22222E-6 L -0.04896 0.00278 L -0.10677 -0.01018 L -0.13368 -0.02754 L -0.17882 -0.03194 L -0.29236 -0.02338 L -0.33594 -0.00879 L -0.33698 0.03334 L -0.35139 0.06528 L -0.35538 0.03611 L -0.33906 -0.01458 L -0.25833 -0.12477 L -0.42934 -0.36967 L -0.60868 -0.13773 L -0.42726 0.10579 L -0.41198 0.08403 L -0.3967 0.02014 L -0.33594 -0.01018 L -0.21962 -0.00578 L -0.21302 -0.34653 L -0.45972 -0.35231 C -0.45938 -0.23935 -0.45764 0.09977 -0.45764 -0.01319 L -0.43698 -0.00578 L -0.39358 -0.03912 L -0.33594 -0.00879 L -0.25243 0.10278 L -0.06632 -0.13055 L -0.24306 -0.36528 L -0.42292 -0.12176 L -0.4066 -0.1 L -0.35226 -0.07685 L -0.34236 -0.0581 L -0.34792 -0.01319 L -0.40903 0.01621 L -0.48507 0.03195 L -0.63611 -0.00856 " pathEditMode="relative" rAng="0" ptsTypes="AAAAAAAAAAAAAAAAAAAAfAAAAAAAAAAAAAAA">
                                      <p:cBhvr>
                                        <p:cTn id="60" dur="8000" fill="hold"/>
                                        <p:tgtEl>
                                          <p:spTgt spid="66"/>
                                        </p:tgtEl>
                                        <p:attrNameLst>
                                          <p:attrName>ppt_x</p:attrName>
                                          <p:attrName>ppt_y</p:attrName>
                                        </p:attrNameLst>
                                      </p:cBhvr>
                                      <p:rCtr x="-31806" y="-13194"/>
                                    </p:animMotion>
                                  </p:childTnLst>
                                </p:cTn>
                              </p:par>
                              <p:par>
                                <p:cTn id="61" presetID="10" presetClass="entr" presetSubtype="0" fill="hold" grpId="0" nodeType="withEffect">
                                  <p:stCondLst>
                                    <p:cond delay="1000"/>
                                  </p:stCondLst>
                                  <p:childTnLst>
                                    <p:set>
                                      <p:cBhvr>
                                        <p:cTn id="62" dur="1" fill="hold">
                                          <p:stCondLst>
                                            <p:cond delay="0"/>
                                          </p:stCondLst>
                                        </p:cTn>
                                        <p:tgtEl>
                                          <p:spTgt spid="68"/>
                                        </p:tgtEl>
                                        <p:attrNameLst>
                                          <p:attrName>style.visibility</p:attrName>
                                        </p:attrNameLst>
                                      </p:cBhvr>
                                      <p:to>
                                        <p:strVal val="visible"/>
                                      </p:to>
                                    </p:set>
                                    <p:animEffect transition="in" filter="fade">
                                      <p:cBhvr>
                                        <p:cTn id="63" dur="500"/>
                                        <p:tgtEl>
                                          <p:spTgt spid="68"/>
                                        </p:tgtEl>
                                      </p:cBhvr>
                                    </p:animEffect>
                                  </p:childTnLst>
                                </p:cTn>
                              </p:par>
                              <p:par>
                                <p:cTn id="64" presetID="10" presetClass="entr" presetSubtype="0" fill="hold" grpId="0" nodeType="withEffect">
                                  <p:stCondLst>
                                    <p:cond delay="2500"/>
                                  </p:stCondLst>
                                  <p:childTnLst>
                                    <p:set>
                                      <p:cBhvr>
                                        <p:cTn id="65" dur="1" fill="hold">
                                          <p:stCondLst>
                                            <p:cond delay="0"/>
                                          </p:stCondLst>
                                        </p:cTn>
                                        <p:tgtEl>
                                          <p:spTgt spid="67"/>
                                        </p:tgtEl>
                                        <p:attrNameLst>
                                          <p:attrName>style.visibility</p:attrName>
                                        </p:attrNameLst>
                                      </p:cBhvr>
                                      <p:to>
                                        <p:strVal val="visible"/>
                                      </p:to>
                                    </p:set>
                                    <p:animEffect transition="in" filter="fade">
                                      <p:cBhvr>
                                        <p:cTn id="66" dur="500"/>
                                        <p:tgtEl>
                                          <p:spTgt spid="67"/>
                                        </p:tgtEl>
                                      </p:cBhvr>
                                    </p:animEffect>
                                  </p:childTnLst>
                                </p:cTn>
                              </p:par>
                              <p:par>
                                <p:cTn id="67" presetID="10" presetClass="entr" presetSubtype="0" fill="hold" grpId="0" nodeType="withEffect">
                                  <p:stCondLst>
                                    <p:cond delay="4000"/>
                                  </p:stCondLst>
                                  <p:childTnLst>
                                    <p:set>
                                      <p:cBhvr>
                                        <p:cTn id="68" dur="1" fill="hold">
                                          <p:stCondLst>
                                            <p:cond delay="0"/>
                                          </p:stCondLst>
                                        </p:cTn>
                                        <p:tgtEl>
                                          <p:spTgt spid="72"/>
                                        </p:tgtEl>
                                        <p:attrNameLst>
                                          <p:attrName>style.visibility</p:attrName>
                                        </p:attrNameLst>
                                      </p:cBhvr>
                                      <p:to>
                                        <p:strVal val="visible"/>
                                      </p:to>
                                    </p:set>
                                    <p:animEffect transition="in" filter="fade">
                                      <p:cBhvr>
                                        <p:cTn id="69" dur="500"/>
                                        <p:tgtEl>
                                          <p:spTgt spid="72"/>
                                        </p:tgtEl>
                                      </p:cBhvr>
                                    </p:animEffect>
                                  </p:childTnLst>
                                </p:cTn>
                              </p:par>
                              <p:par>
                                <p:cTn id="70" presetID="10" presetClass="entr" presetSubtype="0" fill="hold" grpId="0" nodeType="withEffect">
                                  <p:stCondLst>
                                    <p:cond delay="5500"/>
                                  </p:stCondLst>
                                  <p:childTnLst>
                                    <p:set>
                                      <p:cBhvr>
                                        <p:cTn id="71" dur="1" fill="hold">
                                          <p:stCondLst>
                                            <p:cond delay="0"/>
                                          </p:stCondLst>
                                        </p:cTn>
                                        <p:tgtEl>
                                          <p:spTgt spid="69"/>
                                        </p:tgtEl>
                                        <p:attrNameLst>
                                          <p:attrName>style.visibility</p:attrName>
                                        </p:attrNameLst>
                                      </p:cBhvr>
                                      <p:to>
                                        <p:strVal val="visible"/>
                                      </p:to>
                                    </p:set>
                                    <p:animEffect transition="in" filter="fade">
                                      <p:cBhvr>
                                        <p:cTn id="72" dur="500"/>
                                        <p:tgtEl>
                                          <p:spTgt spid="69"/>
                                        </p:tgtEl>
                                      </p:cBhvr>
                                    </p:animEffect>
                                  </p:childTnLst>
                                </p:cTn>
                              </p:par>
                              <p:par>
                                <p:cTn id="73" presetID="10" presetClass="entr" presetSubtype="0" fill="hold" grpId="0" nodeType="withEffect">
                                  <p:stCondLst>
                                    <p:cond delay="7000"/>
                                  </p:stCondLst>
                                  <p:childTnLst>
                                    <p:set>
                                      <p:cBhvr>
                                        <p:cTn id="74" dur="1" fill="hold">
                                          <p:stCondLst>
                                            <p:cond delay="0"/>
                                          </p:stCondLst>
                                        </p:cTn>
                                        <p:tgtEl>
                                          <p:spTgt spid="71"/>
                                        </p:tgtEl>
                                        <p:attrNameLst>
                                          <p:attrName>style.visibility</p:attrName>
                                        </p:attrNameLst>
                                      </p:cBhvr>
                                      <p:to>
                                        <p:strVal val="visible"/>
                                      </p:to>
                                    </p:set>
                                    <p:animEffect transition="in" filter="fade">
                                      <p:cBhvr>
                                        <p:cTn id="75" dur="500"/>
                                        <p:tgtEl>
                                          <p:spTgt spid="71"/>
                                        </p:tgtEl>
                                      </p:cBhvr>
                                    </p:animEffect>
                                  </p:childTnLst>
                                </p:cTn>
                              </p:par>
                            </p:childTnLst>
                          </p:cTn>
                        </p:par>
                        <p:par>
                          <p:cTn id="76" fill="hold">
                            <p:stCondLst>
                              <p:cond delay="80000"/>
                            </p:stCondLst>
                            <p:childTnLst>
                              <p:par>
                                <p:cTn id="77" presetID="1" presetClass="entr" presetSubtype="0" fill="hold" grpId="2" nodeType="afterEffect">
                                  <p:stCondLst>
                                    <p:cond delay="0"/>
                                  </p:stCondLst>
                                  <p:childTnLst>
                                    <p:set>
                                      <p:cBhvr>
                                        <p:cTn id="78" dur="1" fill="hold">
                                          <p:stCondLst>
                                            <p:cond delay="0"/>
                                          </p:stCondLst>
                                        </p:cTn>
                                        <p:tgtEl>
                                          <p:spTgt spid="4"/>
                                        </p:tgtEl>
                                        <p:attrNameLst>
                                          <p:attrName>style.visibility</p:attrName>
                                        </p:attrNameLst>
                                      </p:cBhvr>
                                      <p:to>
                                        <p:strVal val="visible"/>
                                      </p:to>
                                    </p:set>
                                  </p:childTnLst>
                                </p:cTn>
                              </p:par>
                            </p:childTnLst>
                          </p:cTn>
                        </p:par>
                      </p:childTnLst>
                    </p:cTn>
                  </p:par>
                </p:childTnLst>
              </p:cTn>
              <p:nextCondLst>
                <p:cond evt="onClick" delay="0">
                  <p:tgtEl>
                    <p:spTgt spid="4"/>
                  </p:tgtEl>
                </p:cond>
              </p:nextCondLst>
            </p:seq>
          </p:childTnLst>
        </p:cTn>
      </p:par>
    </p:tnLst>
    <p:bldLst>
      <p:bldP spid="62" grpId="0" animBg="1"/>
      <p:bldP spid="63" grpId="0" animBg="1"/>
      <p:bldP spid="2" grpId="0" animBg="1"/>
      <p:bldP spid="64" grpId="0" animBg="1"/>
      <p:bldP spid="64" grpId="1" animBg="1"/>
      <p:bldP spid="66" grpId="0" animBg="1"/>
      <p:bldP spid="66" grpId="1" animBg="1"/>
      <p:bldP spid="3" grpId="0" animBg="1"/>
      <p:bldP spid="46" grpId="0" animBg="1"/>
      <p:bldP spid="47" grpId="0" animBg="1"/>
      <p:bldP spid="48" grpId="0" animBg="1"/>
      <p:bldP spid="49" grpId="0" animBg="1"/>
      <p:bldP spid="52" grpId="0" animBg="1"/>
      <p:bldP spid="71" grpId="0" animBg="1"/>
      <p:bldP spid="72" grpId="0" animBg="1"/>
      <p:bldP spid="69" grpId="0" animBg="1"/>
      <p:bldP spid="67" grpId="0" animBg="1"/>
      <p:bldP spid="68" grpId="0" animBg="1"/>
      <p:bldP spid="4" grpId="0" animBg="1"/>
      <p:bldP spid="4" grpId="1" animBg="1"/>
      <p:bldP spid="4" grpId="2"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35496" y="260648"/>
            <a:ext cx="9108503" cy="1143000"/>
          </a:xfrm>
        </p:spPr>
        <p:txBody>
          <a:bodyPr>
            <a:normAutofit/>
          </a:bodyPr>
          <a:lstStyle/>
          <a:p>
            <a:r>
              <a:rPr lang="fr-FR" sz="3200" dirty="0"/>
              <a:t>Les moteurs Courant Continu, </a:t>
            </a:r>
            <a:br>
              <a:rPr lang="fr-FR" sz="3200" dirty="0"/>
            </a:br>
            <a:r>
              <a:rPr lang="fr-FR" sz="3200" dirty="0"/>
              <a:t>le courant dans le rotor</a:t>
            </a:r>
          </a:p>
        </p:txBody>
      </p:sp>
      <p:pic>
        <p:nvPicPr>
          <p:cNvPr id="5" name="Imag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2280000">
            <a:off x="3560353" y="3290450"/>
            <a:ext cx="1592420" cy="1592420"/>
          </a:xfrm>
          <a:prstGeom prst="rect">
            <a:avLst/>
          </a:prstGeom>
        </p:spPr>
      </p:pic>
      <p:sp>
        <p:nvSpPr>
          <p:cNvPr id="37" name="Forme libre 36"/>
          <p:cNvSpPr/>
          <p:nvPr/>
        </p:nvSpPr>
        <p:spPr>
          <a:xfrm rot="3600000">
            <a:off x="2560720" y="1980671"/>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 name="Groupe 55"/>
          <p:cNvGrpSpPr/>
          <p:nvPr/>
        </p:nvGrpSpPr>
        <p:grpSpPr>
          <a:xfrm rot="16200000">
            <a:off x="2612955" y="2551628"/>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nvGrpSpPr>
        <p:grpSpPr>
          <a:xfrm rot="16200000">
            <a:off x="5562045" y="2653325"/>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6" name="Forme libre 35"/>
          <p:cNvSpPr/>
          <p:nvPr/>
        </p:nvSpPr>
        <p:spPr>
          <a:xfrm rot="900000">
            <a:off x="2054013" y="2619808"/>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2" name="Ellipse 61"/>
          <p:cNvSpPr/>
          <p:nvPr/>
        </p:nvSpPr>
        <p:spPr>
          <a:xfrm>
            <a:off x="7303787" y="3980470"/>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 name="Ellipse 62"/>
          <p:cNvSpPr/>
          <p:nvPr/>
        </p:nvSpPr>
        <p:spPr>
          <a:xfrm>
            <a:off x="1434915" y="3931619"/>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 name="Forme libre 37"/>
          <p:cNvSpPr/>
          <p:nvPr/>
        </p:nvSpPr>
        <p:spPr>
          <a:xfrm rot="6300000">
            <a:off x="3423771" y="1890694"/>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nvSpPr>
        <p:spPr>
          <a:xfrm rot="9000000">
            <a:off x="4064652" y="2437893"/>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nvSpPr>
        <p:spPr>
          <a:xfrm rot="11700000">
            <a:off x="4160868" y="3259849"/>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nvSpPr>
        <p:spPr>
          <a:xfrm rot="14400000">
            <a:off x="3638179" y="3948522"/>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nvSpPr>
        <p:spPr>
          <a:xfrm rot="19800000">
            <a:off x="2124736" y="3505234"/>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nvSpPr>
        <p:spPr>
          <a:xfrm rot="17100000">
            <a:off x="2772336" y="4015392"/>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nvSpPr>
        <p:spPr>
          <a:xfrm>
            <a:off x="7411799" y="41055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Ellipse 63"/>
          <p:cNvSpPr/>
          <p:nvPr/>
        </p:nvSpPr>
        <p:spPr>
          <a:xfrm>
            <a:off x="7401144" y="40866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Flèche gauche 43"/>
          <p:cNvSpPr/>
          <p:nvPr/>
        </p:nvSpPr>
        <p:spPr>
          <a:xfrm flipH="1">
            <a:off x="7810724"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5" name="Flèche gauche 44"/>
          <p:cNvSpPr/>
          <p:nvPr/>
        </p:nvSpPr>
        <p:spPr>
          <a:xfrm flipH="1">
            <a:off x="69260"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6" name="Sous-titre 2"/>
          <p:cNvSpPr txBox="1">
            <a:spLocks/>
          </p:cNvSpPr>
          <p:nvPr/>
        </p:nvSpPr>
        <p:spPr>
          <a:xfrm>
            <a:off x="35497" y="1425576"/>
            <a:ext cx="3445346" cy="1610642"/>
          </a:xfrm>
          <a:custGeom>
            <a:avLst/>
            <a:gdLst>
              <a:gd name="connsiteX0" fmla="*/ 0 w 2664510"/>
              <a:gd name="connsiteY0" fmla="*/ 0 h 1590094"/>
              <a:gd name="connsiteX1" fmla="*/ 2664510 w 2664510"/>
              <a:gd name="connsiteY1" fmla="*/ 0 h 1590094"/>
              <a:gd name="connsiteX2" fmla="*/ 2664510 w 2664510"/>
              <a:gd name="connsiteY2" fmla="*/ 1590094 h 1590094"/>
              <a:gd name="connsiteX3" fmla="*/ 0 w 2664510"/>
              <a:gd name="connsiteY3" fmla="*/ 1590094 h 1590094"/>
              <a:gd name="connsiteX4" fmla="*/ 0 w 2664510"/>
              <a:gd name="connsiteY4" fmla="*/ 0 h 1590094"/>
              <a:gd name="connsiteX0" fmla="*/ 0 w 2664510"/>
              <a:gd name="connsiteY0" fmla="*/ 0 h 1620916"/>
              <a:gd name="connsiteX1" fmla="*/ 2664510 w 2664510"/>
              <a:gd name="connsiteY1" fmla="*/ 0 h 1620916"/>
              <a:gd name="connsiteX2" fmla="*/ 1893948 w 2664510"/>
              <a:gd name="connsiteY2" fmla="*/ 1620916 h 1620916"/>
              <a:gd name="connsiteX3" fmla="*/ 0 w 2664510"/>
              <a:gd name="connsiteY3" fmla="*/ 1590094 h 1620916"/>
              <a:gd name="connsiteX4" fmla="*/ 0 w 2664510"/>
              <a:gd name="connsiteY4" fmla="*/ 0 h 1620916"/>
              <a:gd name="connsiteX0" fmla="*/ 0 w 3250137"/>
              <a:gd name="connsiteY0" fmla="*/ 10274 h 1631190"/>
              <a:gd name="connsiteX1" fmla="*/ 3250137 w 3250137"/>
              <a:gd name="connsiteY1" fmla="*/ 0 h 1631190"/>
              <a:gd name="connsiteX2" fmla="*/ 1893948 w 3250137"/>
              <a:gd name="connsiteY2" fmla="*/ 1631190 h 1631190"/>
              <a:gd name="connsiteX3" fmla="*/ 0 w 3250137"/>
              <a:gd name="connsiteY3" fmla="*/ 1600368 h 1631190"/>
              <a:gd name="connsiteX4" fmla="*/ 0 w 3250137"/>
              <a:gd name="connsiteY4" fmla="*/ 10274 h 1631190"/>
              <a:gd name="connsiteX0" fmla="*/ 0 w 3445346"/>
              <a:gd name="connsiteY0" fmla="*/ 20548 h 1641464"/>
              <a:gd name="connsiteX1" fmla="*/ 3445346 w 3445346"/>
              <a:gd name="connsiteY1" fmla="*/ 0 h 1641464"/>
              <a:gd name="connsiteX2" fmla="*/ 1893948 w 3445346"/>
              <a:gd name="connsiteY2" fmla="*/ 1641464 h 1641464"/>
              <a:gd name="connsiteX3" fmla="*/ 0 w 3445346"/>
              <a:gd name="connsiteY3" fmla="*/ 1610642 h 1641464"/>
              <a:gd name="connsiteX4" fmla="*/ 0 w 3445346"/>
              <a:gd name="connsiteY4" fmla="*/ 20548 h 1641464"/>
              <a:gd name="connsiteX0" fmla="*/ 0 w 3445346"/>
              <a:gd name="connsiteY0" fmla="*/ 20548 h 1610642"/>
              <a:gd name="connsiteX1" fmla="*/ 3445346 w 3445346"/>
              <a:gd name="connsiteY1" fmla="*/ 0 h 1610642"/>
              <a:gd name="connsiteX2" fmla="*/ 1801481 w 3445346"/>
              <a:gd name="connsiteY2" fmla="*/ 1590093 h 1610642"/>
              <a:gd name="connsiteX3" fmla="*/ 0 w 3445346"/>
              <a:gd name="connsiteY3" fmla="*/ 1610642 h 1610642"/>
              <a:gd name="connsiteX4" fmla="*/ 0 w 3445346"/>
              <a:gd name="connsiteY4" fmla="*/ 20548 h 1610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5346" h="1610642">
                <a:moveTo>
                  <a:pt x="0" y="20548"/>
                </a:moveTo>
                <a:lnTo>
                  <a:pt x="3445346" y="0"/>
                </a:lnTo>
                <a:lnTo>
                  <a:pt x="1801481" y="1590093"/>
                </a:lnTo>
                <a:lnTo>
                  <a:pt x="0" y="1610642"/>
                </a:lnTo>
                <a:lnTo>
                  <a:pt x="0" y="20548"/>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On alimente les conducteurs à l’aide </a:t>
            </a:r>
            <a:br>
              <a:rPr lang="fr-FR" sz="1800" dirty="0" smtClean="0"/>
            </a:br>
            <a:r>
              <a:rPr lang="fr-FR" sz="1800" dirty="0" smtClean="0"/>
              <a:t>de l’ensemble </a:t>
            </a:r>
            <a:br>
              <a:rPr lang="fr-FR" sz="1800" dirty="0" smtClean="0"/>
            </a:br>
            <a:r>
              <a:rPr lang="fr-FR" sz="1800" dirty="0" smtClean="0"/>
              <a:t>collecteur </a:t>
            </a:r>
            <a:br>
              <a:rPr lang="fr-FR" sz="1800" dirty="0" smtClean="0"/>
            </a:br>
            <a:r>
              <a:rPr lang="fr-FR" sz="1800" dirty="0" smtClean="0"/>
              <a:t>plus balais.</a:t>
            </a:r>
          </a:p>
        </p:txBody>
      </p:sp>
      <p:sp>
        <p:nvSpPr>
          <p:cNvPr id="47" name="Sous-titre 2"/>
          <p:cNvSpPr txBox="1">
            <a:spLocks/>
          </p:cNvSpPr>
          <p:nvPr/>
        </p:nvSpPr>
        <p:spPr>
          <a:xfrm>
            <a:off x="5457800" y="1487219"/>
            <a:ext cx="3661104" cy="2200230"/>
          </a:xfrm>
          <a:custGeom>
            <a:avLst/>
            <a:gdLst>
              <a:gd name="connsiteX0" fmla="*/ 0 w 2664510"/>
              <a:gd name="connsiteY0" fmla="*/ 0 h 2703663"/>
              <a:gd name="connsiteX1" fmla="*/ 2664510 w 2664510"/>
              <a:gd name="connsiteY1" fmla="*/ 0 h 2703663"/>
              <a:gd name="connsiteX2" fmla="*/ 2664510 w 2664510"/>
              <a:gd name="connsiteY2" fmla="*/ 2703663 h 2703663"/>
              <a:gd name="connsiteX3" fmla="*/ 0 w 2664510"/>
              <a:gd name="connsiteY3" fmla="*/ 2703663 h 2703663"/>
              <a:gd name="connsiteX4" fmla="*/ 0 w 2664510"/>
              <a:gd name="connsiteY4" fmla="*/ 0 h 2703663"/>
              <a:gd name="connsiteX0" fmla="*/ 0 w 3548088"/>
              <a:gd name="connsiteY0" fmla="*/ 0 h 2724212"/>
              <a:gd name="connsiteX1" fmla="*/ 3548088 w 3548088"/>
              <a:gd name="connsiteY1" fmla="*/ 20549 h 2724212"/>
              <a:gd name="connsiteX2" fmla="*/ 3548088 w 3548088"/>
              <a:gd name="connsiteY2" fmla="*/ 2724212 h 2724212"/>
              <a:gd name="connsiteX3" fmla="*/ 883578 w 3548088"/>
              <a:gd name="connsiteY3" fmla="*/ 2724212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89753 w 3548088"/>
              <a:gd name="connsiteY3" fmla="*/ 2621471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38383 w 3548088"/>
              <a:gd name="connsiteY3" fmla="*/ 2179682 h 2724212"/>
              <a:gd name="connsiteX4" fmla="*/ 1487530 w 3548088"/>
              <a:gd name="connsiteY4" fmla="*/ 1646399 h 2724212"/>
              <a:gd name="connsiteX5" fmla="*/ 0 w 3548088"/>
              <a:gd name="connsiteY5" fmla="*/ 0 h 2724212"/>
              <a:gd name="connsiteX0" fmla="*/ 0 w 3589185"/>
              <a:gd name="connsiteY0" fmla="*/ 0 h 2292698"/>
              <a:gd name="connsiteX1" fmla="*/ 3548088 w 3589185"/>
              <a:gd name="connsiteY1" fmla="*/ 20549 h 2292698"/>
              <a:gd name="connsiteX2" fmla="*/ 3589185 w 3589185"/>
              <a:gd name="connsiteY2" fmla="*/ 2292698 h 2292698"/>
              <a:gd name="connsiteX3" fmla="*/ 1438383 w 3589185"/>
              <a:gd name="connsiteY3" fmla="*/ 2179682 h 2292698"/>
              <a:gd name="connsiteX4" fmla="*/ 1487530 w 3589185"/>
              <a:gd name="connsiteY4" fmla="*/ 1646399 h 2292698"/>
              <a:gd name="connsiteX5" fmla="*/ 0 w 3589185"/>
              <a:gd name="connsiteY5" fmla="*/ 0 h 2292698"/>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87530 w 3589185"/>
              <a:gd name="connsiteY4" fmla="*/ 1646399 h 2210504"/>
              <a:gd name="connsiteX5" fmla="*/ 0 w 3589185"/>
              <a:gd name="connsiteY5" fmla="*/ 0 h 2210504"/>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46433 w 3589185"/>
              <a:gd name="connsiteY4" fmla="*/ 1656673 h 2210504"/>
              <a:gd name="connsiteX5" fmla="*/ 0 w 3589185"/>
              <a:gd name="connsiteY5" fmla="*/ 0 h 2210504"/>
              <a:gd name="connsiteX0" fmla="*/ 0 w 3661104"/>
              <a:gd name="connsiteY0" fmla="*/ 0 h 2200230"/>
              <a:gd name="connsiteX1" fmla="*/ 3620007 w 3661104"/>
              <a:gd name="connsiteY1" fmla="*/ 10275 h 2200230"/>
              <a:gd name="connsiteX2" fmla="*/ 3661104 w 3661104"/>
              <a:gd name="connsiteY2" fmla="*/ 2200230 h 2200230"/>
              <a:gd name="connsiteX3" fmla="*/ 1510302 w 3661104"/>
              <a:gd name="connsiteY3" fmla="*/ 2169408 h 2200230"/>
              <a:gd name="connsiteX4" fmla="*/ 1518352 w 3661104"/>
              <a:gd name="connsiteY4" fmla="*/ 1646399 h 2200230"/>
              <a:gd name="connsiteX5" fmla="*/ 0 w 3661104"/>
              <a:gd name="connsiteY5" fmla="*/ 0 h 2200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61104" h="2200230">
                <a:moveTo>
                  <a:pt x="0" y="0"/>
                </a:moveTo>
                <a:lnTo>
                  <a:pt x="3620007" y="10275"/>
                </a:lnTo>
                <a:lnTo>
                  <a:pt x="3661104" y="2200230"/>
                </a:lnTo>
                <a:lnTo>
                  <a:pt x="1510302" y="2169408"/>
                </a:lnTo>
                <a:cubicBezTo>
                  <a:pt x="1540384" y="1878632"/>
                  <a:pt x="1508819" y="1998821"/>
                  <a:pt x="1518352" y="1646399"/>
                </a:cubicBezTo>
                <a:lnTo>
                  <a:pt x="0" y="0"/>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72000" indent="-457200" algn="r">
              <a:spcBef>
                <a:spcPts val="0"/>
              </a:spcBef>
            </a:pPr>
            <a:r>
              <a:rPr lang="fr-FR" sz="1800" dirty="0" smtClean="0"/>
              <a:t>Quand un conducteur (encoche) est parcouru </a:t>
            </a:r>
            <a:br>
              <a:rPr lang="fr-FR" sz="1800" dirty="0" smtClean="0"/>
            </a:br>
            <a:r>
              <a:rPr lang="fr-FR" sz="1800" dirty="0" smtClean="0"/>
              <a:t>par un courant </a:t>
            </a:r>
            <a:br>
              <a:rPr lang="fr-FR" sz="1800" dirty="0" smtClean="0"/>
            </a:br>
            <a:r>
              <a:rPr lang="fr-FR" sz="1800" dirty="0" smtClean="0"/>
              <a:t>allant vers le fond </a:t>
            </a:r>
            <a:br>
              <a:rPr lang="fr-FR" sz="1800" dirty="0" smtClean="0"/>
            </a:br>
            <a:r>
              <a:rPr lang="fr-FR" sz="1800" dirty="0" smtClean="0"/>
              <a:t>de l’image on </a:t>
            </a:r>
            <a:br>
              <a:rPr lang="fr-FR" sz="1800" dirty="0" smtClean="0"/>
            </a:br>
            <a:r>
              <a:rPr lang="fr-FR" sz="1800" dirty="0" smtClean="0"/>
              <a:t>représente cela </a:t>
            </a:r>
            <a:br>
              <a:rPr lang="fr-FR" sz="1800" dirty="0" smtClean="0"/>
            </a:br>
            <a:r>
              <a:rPr lang="fr-FR" sz="1800" dirty="0" smtClean="0"/>
              <a:t>par une croix.. </a:t>
            </a:r>
            <a:endParaRPr lang="fr-FR" sz="1800" dirty="0"/>
          </a:p>
        </p:txBody>
      </p:sp>
      <p:sp>
        <p:nvSpPr>
          <p:cNvPr id="48" name="Sous-titre 2"/>
          <p:cNvSpPr txBox="1">
            <a:spLocks/>
          </p:cNvSpPr>
          <p:nvPr/>
        </p:nvSpPr>
        <p:spPr>
          <a:xfrm>
            <a:off x="69260" y="4701200"/>
            <a:ext cx="3517265" cy="2184183"/>
          </a:xfrm>
          <a:custGeom>
            <a:avLst/>
            <a:gdLst>
              <a:gd name="connsiteX0" fmla="*/ 0 w 2664510"/>
              <a:gd name="connsiteY0" fmla="*/ 0 h 2129659"/>
              <a:gd name="connsiteX1" fmla="*/ 2664510 w 2664510"/>
              <a:gd name="connsiteY1" fmla="*/ 0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0 h 2129659"/>
              <a:gd name="connsiteX1" fmla="*/ 1626821 w 2664510"/>
              <a:gd name="connsiteY1" fmla="*/ 10274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10274 h 2139933"/>
              <a:gd name="connsiteX1" fmla="*/ 1647370 w 2664510"/>
              <a:gd name="connsiteY1" fmla="*/ 0 h 2139933"/>
              <a:gd name="connsiteX2" fmla="*/ 2664510 w 2664510"/>
              <a:gd name="connsiteY2" fmla="*/ 2139933 h 2139933"/>
              <a:gd name="connsiteX3" fmla="*/ 0 w 2664510"/>
              <a:gd name="connsiteY3" fmla="*/ 2139933 h 2139933"/>
              <a:gd name="connsiteX4" fmla="*/ 0 w 2664510"/>
              <a:gd name="connsiteY4" fmla="*/ 10274 h 2139933"/>
              <a:gd name="connsiteX0" fmla="*/ 0 w 3219315"/>
              <a:gd name="connsiteY0" fmla="*/ 10274 h 2139933"/>
              <a:gd name="connsiteX1" fmla="*/ 1647370 w 3219315"/>
              <a:gd name="connsiteY1" fmla="*/ 0 h 2139933"/>
              <a:gd name="connsiteX2" fmla="*/ 3219315 w 3219315"/>
              <a:gd name="connsiteY2" fmla="*/ 2078288 h 2139933"/>
              <a:gd name="connsiteX3" fmla="*/ 0 w 3219315"/>
              <a:gd name="connsiteY3" fmla="*/ 2139933 h 2139933"/>
              <a:gd name="connsiteX4" fmla="*/ 0 w 3219315"/>
              <a:gd name="connsiteY4" fmla="*/ 10274 h 2139933"/>
              <a:gd name="connsiteX0" fmla="*/ 0 w 3219315"/>
              <a:gd name="connsiteY0" fmla="*/ 20548 h 2150207"/>
              <a:gd name="connsiteX1" fmla="*/ 1482983 w 3219315"/>
              <a:gd name="connsiteY1" fmla="*/ 0 h 2150207"/>
              <a:gd name="connsiteX2" fmla="*/ 3219315 w 3219315"/>
              <a:gd name="connsiteY2" fmla="*/ 2088562 h 2150207"/>
              <a:gd name="connsiteX3" fmla="*/ 0 w 3219315"/>
              <a:gd name="connsiteY3" fmla="*/ 2150207 h 2150207"/>
              <a:gd name="connsiteX4" fmla="*/ 0 w 3219315"/>
              <a:gd name="connsiteY4" fmla="*/ 20548 h 2150207"/>
              <a:gd name="connsiteX0" fmla="*/ 0 w 3219315"/>
              <a:gd name="connsiteY0" fmla="*/ 215757 h 2345416"/>
              <a:gd name="connsiteX1" fmla="*/ 1308322 w 3219315"/>
              <a:gd name="connsiteY1" fmla="*/ 0 h 2345416"/>
              <a:gd name="connsiteX2" fmla="*/ 3219315 w 3219315"/>
              <a:gd name="connsiteY2" fmla="*/ 2283771 h 2345416"/>
              <a:gd name="connsiteX3" fmla="*/ 0 w 3219315"/>
              <a:gd name="connsiteY3" fmla="*/ 2345416 h 2345416"/>
              <a:gd name="connsiteX4" fmla="*/ 0 w 3219315"/>
              <a:gd name="connsiteY4" fmla="*/ 215757 h 2345416"/>
              <a:gd name="connsiteX0" fmla="*/ 0 w 3229589"/>
              <a:gd name="connsiteY0" fmla="*/ 226031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0" fmla="*/ 0 w 3229589"/>
              <a:gd name="connsiteY0" fmla="*/ 10274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5" fmla="*/ 0 w 3229589"/>
              <a:gd name="connsiteY5" fmla="*/ 10274 h 2345416"/>
              <a:gd name="connsiteX0" fmla="*/ 0 w 3239863"/>
              <a:gd name="connsiteY0" fmla="*/ 30 h 2407091"/>
              <a:gd name="connsiteX1" fmla="*/ 1328870 w 3239863"/>
              <a:gd name="connsiteY1" fmla="*/ 61675 h 2407091"/>
              <a:gd name="connsiteX2" fmla="*/ 3239863 w 3239863"/>
              <a:gd name="connsiteY2" fmla="*/ 2345446 h 2407091"/>
              <a:gd name="connsiteX3" fmla="*/ 20548 w 3239863"/>
              <a:gd name="connsiteY3" fmla="*/ 2407091 h 2407091"/>
              <a:gd name="connsiteX4" fmla="*/ 20548 w 3239863"/>
              <a:gd name="connsiteY4" fmla="*/ 277432 h 2407091"/>
              <a:gd name="connsiteX5" fmla="*/ 0 w 3239863"/>
              <a:gd name="connsiteY5" fmla="*/ 30 h 2407091"/>
              <a:gd name="connsiteX0" fmla="*/ 0 w 3239863"/>
              <a:gd name="connsiteY0" fmla="*/ 10274 h 2417335"/>
              <a:gd name="connsiteX1" fmla="*/ 1349419 w 3239863"/>
              <a:gd name="connsiteY1" fmla="*/ 0 h 2417335"/>
              <a:gd name="connsiteX2" fmla="*/ 3239863 w 3239863"/>
              <a:gd name="connsiteY2" fmla="*/ 2355690 h 2417335"/>
              <a:gd name="connsiteX3" fmla="*/ 20548 w 3239863"/>
              <a:gd name="connsiteY3" fmla="*/ 2417335 h 2417335"/>
              <a:gd name="connsiteX4" fmla="*/ 20548 w 3239863"/>
              <a:gd name="connsiteY4" fmla="*/ 287676 h 2417335"/>
              <a:gd name="connsiteX5" fmla="*/ 0 w 3239863"/>
              <a:gd name="connsiteY5" fmla="*/ 10274 h 2417335"/>
              <a:gd name="connsiteX0" fmla="*/ 0 w 3517265"/>
              <a:gd name="connsiteY0" fmla="*/ 10274 h 2417335"/>
              <a:gd name="connsiteX1" fmla="*/ 1349419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1492412 w 3517265"/>
              <a:gd name="connsiteY2" fmla="*/ 95797 h 2417335"/>
              <a:gd name="connsiteX3" fmla="*/ 3517265 w 3517265"/>
              <a:gd name="connsiteY3" fmla="*/ 2345415 h 2417335"/>
              <a:gd name="connsiteX4" fmla="*/ 20548 w 3517265"/>
              <a:gd name="connsiteY4" fmla="*/ 2417335 h 2417335"/>
              <a:gd name="connsiteX5" fmla="*/ 20548 w 3517265"/>
              <a:gd name="connsiteY5" fmla="*/ 287676 h 2417335"/>
              <a:gd name="connsiteX6" fmla="*/ 0 w 3517265"/>
              <a:gd name="connsiteY6" fmla="*/ 10274 h 24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7265" h="2417335">
                <a:moveTo>
                  <a:pt x="0" y="10274"/>
                </a:moveTo>
                <a:lnTo>
                  <a:pt x="1421338" y="0"/>
                </a:lnTo>
                <a:cubicBezTo>
                  <a:pt x="1424481" y="12981"/>
                  <a:pt x="1489269" y="82816"/>
                  <a:pt x="1492412" y="95797"/>
                </a:cubicBezTo>
                <a:lnTo>
                  <a:pt x="3517265" y="2345415"/>
                </a:lnTo>
                <a:lnTo>
                  <a:pt x="20548" y="2417335"/>
                </a:lnTo>
                <a:lnTo>
                  <a:pt x="20548" y="287676"/>
                </a:lnTo>
                <a:cubicBezTo>
                  <a:pt x="17123" y="291101"/>
                  <a:pt x="3425" y="6849"/>
                  <a:pt x="0" y="10274"/>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Le courant </a:t>
            </a:r>
            <a:br>
              <a:rPr lang="fr-FR" sz="1800" dirty="0" smtClean="0"/>
            </a:br>
            <a:r>
              <a:rPr lang="fr-FR" sz="1800" dirty="0" smtClean="0"/>
              <a:t>va parcourir </a:t>
            </a:r>
            <a:br>
              <a:rPr lang="fr-FR" sz="1800" dirty="0" smtClean="0"/>
            </a:br>
            <a:r>
              <a:rPr lang="fr-FR" sz="1800" dirty="0" smtClean="0"/>
              <a:t>toutes les spires </a:t>
            </a:r>
            <a:br>
              <a:rPr lang="fr-FR" sz="1800" dirty="0" smtClean="0"/>
            </a:br>
            <a:r>
              <a:rPr lang="fr-FR" sz="1800" dirty="0" smtClean="0"/>
              <a:t>reliées aux lames successives du </a:t>
            </a:r>
            <a:br>
              <a:rPr lang="fr-FR" sz="1800" dirty="0" smtClean="0"/>
            </a:br>
            <a:r>
              <a:rPr lang="fr-FR" sz="1800" dirty="0" smtClean="0"/>
              <a:t>collecteur, sauf quand </a:t>
            </a:r>
            <a:br>
              <a:rPr lang="fr-FR" sz="1800" dirty="0" smtClean="0"/>
            </a:br>
            <a:r>
              <a:rPr lang="fr-FR" sz="1800" dirty="0" smtClean="0"/>
              <a:t>le balais sera entre deux.</a:t>
            </a:r>
          </a:p>
        </p:txBody>
      </p:sp>
      <p:sp>
        <p:nvSpPr>
          <p:cNvPr id="49" name="Sous-titre 2"/>
          <p:cNvSpPr txBox="1">
            <a:spLocks/>
          </p:cNvSpPr>
          <p:nvPr/>
        </p:nvSpPr>
        <p:spPr>
          <a:xfrm>
            <a:off x="5274995" y="4935932"/>
            <a:ext cx="3853573" cy="1881839"/>
          </a:xfrm>
          <a:custGeom>
            <a:avLst/>
            <a:gdLst>
              <a:gd name="connsiteX0" fmla="*/ 0 w 2664510"/>
              <a:gd name="connsiteY0" fmla="*/ 0 h 2462864"/>
              <a:gd name="connsiteX1" fmla="*/ 2664510 w 2664510"/>
              <a:gd name="connsiteY1" fmla="*/ 0 h 2462864"/>
              <a:gd name="connsiteX2" fmla="*/ 2664510 w 2664510"/>
              <a:gd name="connsiteY2" fmla="*/ 2462864 h 2462864"/>
              <a:gd name="connsiteX3" fmla="*/ 0 w 2664510"/>
              <a:gd name="connsiteY3" fmla="*/ 2462864 h 2462864"/>
              <a:gd name="connsiteX4" fmla="*/ 0 w 2664510"/>
              <a:gd name="connsiteY4" fmla="*/ 0 h 2462864"/>
              <a:gd name="connsiteX0" fmla="*/ 472611 w 2664510"/>
              <a:gd name="connsiteY0" fmla="*/ 0 h 2473138"/>
              <a:gd name="connsiteX1" fmla="*/ 2664510 w 2664510"/>
              <a:gd name="connsiteY1" fmla="*/ 10274 h 2473138"/>
              <a:gd name="connsiteX2" fmla="*/ 2664510 w 2664510"/>
              <a:gd name="connsiteY2" fmla="*/ 2473138 h 2473138"/>
              <a:gd name="connsiteX3" fmla="*/ 0 w 2664510"/>
              <a:gd name="connsiteY3" fmla="*/ 2473138 h 2473138"/>
              <a:gd name="connsiteX4" fmla="*/ 472611 w 2664510"/>
              <a:gd name="connsiteY4" fmla="*/ 0 h 2473138"/>
              <a:gd name="connsiteX0" fmla="*/ 1417834 w 3609733"/>
              <a:gd name="connsiteY0" fmla="*/ 0 h 2473138"/>
              <a:gd name="connsiteX1" fmla="*/ 3609733 w 3609733"/>
              <a:gd name="connsiteY1" fmla="*/ 10274 h 2473138"/>
              <a:gd name="connsiteX2" fmla="*/ 3609733 w 3609733"/>
              <a:gd name="connsiteY2" fmla="*/ 2473138 h 2473138"/>
              <a:gd name="connsiteX3" fmla="*/ 0 w 3609733"/>
              <a:gd name="connsiteY3" fmla="*/ 2432041 h 2473138"/>
              <a:gd name="connsiteX4" fmla="*/ 1417834 w 3609733"/>
              <a:gd name="connsiteY4" fmla="*/ 0 h 2473138"/>
              <a:gd name="connsiteX0" fmla="*/ 1787704 w 3609733"/>
              <a:gd name="connsiteY0" fmla="*/ 30822 h 2462864"/>
              <a:gd name="connsiteX1" fmla="*/ 3609733 w 3609733"/>
              <a:gd name="connsiteY1" fmla="*/ 0 h 2462864"/>
              <a:gd name="connsiteX2" fmla="*/ 3609733 w 3609733"/>
              <a:gd name="connsiteY2" fmla="*/ 2462864 h 2462864"/>
              <a:gd name="connsiteX3" fmla="*/ 0 w 3609733"/>
              <a:gd name="connsiteY3" fmla="*/ 2421767 h 2462864"/>
              <a:gd name="connsiteX4" fmla="*/ 1787704 w 3609733"/>
              <a:gd name="connsiteY4" fmla="*/ 30822 h 2462864"/>
              <a:gd name="connsiteX0" fmla="*/ 2031544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2031544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751128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751128 w 3853573"/>
              <a:gd name="connsiteY5" fmla="*/ 30822 h 2462864"/>
              <a:gd name="connsiteX0" fmla="*/ 1653592 w 3853573"/>
              <a:gd name="connsiteY0" fmla="*/ 43014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653592 w 3853573"/>
              <a:gd name="connsiteY5" fmla="*/ 43014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580440 w 3853573"/>
              <a:gd name="connsiteY5" fmla="*/ 6438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5" fmla="*/ 1580440 w 3853573"/>
              <a:gd name="connsiteY5" fmla="*/ 6438 h 2462864"/>
              <a:gd name="connsiteX0" fmla="*/ 1610246 w 3853573"/>
              <a:gd name="connsiteY0" fmla="*/ 652352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0" fmla="*/ 1610246 w 3853573"/>
              <a:gd name="connsiteY0" fmla="*/ 4652 h 1815164"/>
              <a:gd name="connsiteX1" fmla="*/ 3834523 w 3853573"/>
              <a:gd name="connsiteY1" fmla="*/ 0 h 1815164"/>
              <a:gd name="connsiteX2" fmla="*/ 3853573 w 3853573"/>
              <a:gd name="connsiteY2" fmla="*/ 1815164 h 1815164"/>
              <a:gd name="connsiteX3" fmla="*/ 0 w 3853573"/>
              <a:gd name="connsiteY3" fmla="*/ 1749683 h 1815164"/>
              <a:gd name="connsiteX4" fmla="*/ 1610246 w 3853573"/>
              <a:gd name="connsiteY4" fmla="*/ 4652 h 1815164"/>
              <a:gd name="connsiteX0" fmla="*/ 1667396 w 3853573"/>
              <a:gd name="connsiteY0" fmla="*/ 0 h 1867662"/>
              <a:gd name="connsiteX1" fmla="*/ 3834523 w 3853573"/>
              <a:gd name="connsiteY1" fmla="*/ 52498 h 1867662"/>
              <a:gd name="connsiteX2" fmla="*/ 3853573 w 3853573"/>
              <a:gd name="connsiteY2" fmla="*/ 1867662 h 1867662"/>
              <a:gd name="connsiteX3" fmla="*/ 0 w 3853573"/>
              <a:gd name="connsiteY3" fmla="*/ 1802181 h 1867662"/>
              <a:gd name="connsiteX4" fmla="*/ 1667396 w 3853573"/>
              <a:gd name="connsiteY4" fmla="*/ 0 h 1867662"/>
              <a:gd name="connsiteX0" fmla="*/ 1667396 w 3853573"/>
              <a:gd name="connsiteY0" fmla="*/ 14177 h 1881839"/>
              <a:gd name="connsiteX1" fmla="*/ 3834523 w 3853573"/>
              <a:gd name="connsiteY1" fmla="*/ 0 h 1881839"/>
              <a:gd name="connsiteX2" fmla="*/ 3853573 w 3853573"/>
              <a:gd name="connsiteY2" fmla="*/ 1881839 h 1881839"/>
              <a:gd name="connsiteX3" fmla="*/ 0 w 3853573"/>
              <a:gd name="connsiteY3" fmla="*/ 1816358 h 1881839"/>
              <a:gd name="connsiteX4" fmla="*/ 1667396 w 3853573"/>
              <a:gd name="connsiteY4" fmla="*/ 14177 h 1881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3573" h="1881839">
                <a:moveTo>
                  <a:pt x="1667396" y="14177"/>
                </a:moveTo>
                <a:lnTo>
                  <a:pt x="3834523" y="0"/>
                </a:lnTo>
                <a:lnTo>
                  <a:pt x="3853573" y="1881839"/>
                </a:lnTo>
                <a:lnTo>
                  <a:pt x="0" y="1816358"/>
                </a:lnTo>
                <a:cubicBezTo>
                  <a:pt x="337613" y="1340345"/>
                  <a:pt x="1329783" y="490190"/>
                  <a:pt x="1667396" y="14177"/>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indent="-457200" algn="r"/>
            <a:r>
              <a:rPr lang="fr-FR" sz="1800" dirty="0" smtClean="0"/>
              <a:t>Quand le courant </a:t>
            </a:r>
            <a:br>
              <a:rPr lang="fr-FR" sz="1800" dirty="0" smtClean="0"/>
            </a:br>
            <a:r>
              <a:rPr lang="fr-FR" sz="1800" dirty="0" smtClean="0"/>
              <a:t>vient  vers nous on représente ce mou- </a:t>
            </a:r>
            <a:br>
              <a:rPr lang="fr-FR" sz="1800" dirty="0" smtClean="0"/>
            </a:br>
            <a:r>
              <a:rPr lang="fr-FR" sz="1800" dirty="0" smtClean="0"/>
              <a:t>-</a:t>
            </a:r>
            <a:r>
              <a:rPr lang="fr-FR" sz="1800" dirty="0" err="1" smtClean="0"/>
              <a:t>vement</a:t>
            </a:r>
            <a:r>
              <a:rPr lang="fr-FR" sz="1800" dirty="0" smtClean="0"/>
              <a:t> par un point. </a:t>
            </a:r>
            <a:br>
              <a:rPr lang="fr-FR" sz="1800" dirty="0" smtClean="0"/>
            </a:br>
            <a:r>
              <a:rPr lang="fr-FR" sz="1800" dirty="0" smtClean="0"/>
              <a:t>Cette symbolique a pour </a:t>
            </a:r>
            <a:br>
              <a:rPr lang="fr-FR" sz="1800" dirty="0" smtClean="0"/>
            </a:br>
            <a:r>
              <a:rPr lang="fr-FR" sz="1800" dirty="0" smtClean="0"/>
              <a:t>origine la flèche de l’archer. </a:t>
            </a:r>
            <a:endParaRPr lang="fr-FR" sz="1800" dirty="0"/>
          </a:p>
        </p:txBody>
      </p:sp>
      <p:grpSp>
        <p:nvGrpSpPr>
          <p:cNvPr id="26" name="Groupe 25"/>
          <p:cNvGrpSpPr/>
          <p:nvPr/>
        </p:nvGrpSpPr>
        <p:grpSpPr>
          <a:xfrm rot="900000">
            <a:off x="3148684" y="2869495"/>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spTree>
    <p:extLst>
      <p:ext uri="{BB962C8B-B14F-4D97-AF65-F5344CB8AC3E}">
        <p14:creationId xmlns:p14="http://schemas.microsoft.com/office/powerpoint/2010/main" val="2676894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2" nodeType="withEffect">
                                  <p:stCondLst>
                                    <p:cond delay="0"/>
                                  </p:stCondLst>
                                  <p:childTnLst>
                                    <p:set>
                                      <p:cBhvr>
                                        <p:cTn id="6" dur="1" fill="hold">
                                          <p:stCondLst>
                                            <p:cond delay="0"/>
                                          </p:stCondLst>
                                        </p:cTn>
                                        <p:tgtEl>
                                          <p:spTgt spid="66"/>
                                        </p:tgtEl>
                                        <p:attrNameLst>
                                          <p:attrName>style.visibility</p:attrName>
                                        </p:attrNameLst>
                                      </p:cBhvr>
                                      <p:to>
                                        <p:strVal val="visible"/>
                                      </p:to>
                                    </p:set>
                                  </p:childTnLst>
                                </p:cTn>
                              </p:par>
                              <p:par>
                                <p:cTn id="7" presetID="1" presetClass="entr" presetSubtype="0" fill="hold" grpId="2" nodeType="withEffect">
                                  <p:stCondLst>
                                    <p:cond delay="0"/>
                                  </p:stCondLst>
                                  <p:childTnLst>
                                    <p:set>
                                      <p:cBhvr>
                                        <p:cTn id="8" dur="1" fill="hold">
                                          <p:stCondLst>
                                            <p:cond delay="0"/>
                                          </p:stCondLst>
                                        </p:cTn>
                                        <p:tgtEl>
                                          <p:spTgt spid="64"/>
                                        </p:tgtEl>
                                        <p:attrNameLst>
                                          <p:attrName>style.visibility</p:attrName>
                                        </p:attrNameLst>
                                      </p:cBhvr>
                                      <p:to>
                                        <p:strVal val="visible"/>
                                      </p:to>
                                    </p:set>
                                  </p:childTnLst>
                                </p:cTn>
                              </p:par>
                              <p:par>
                                <p:cTn id="9" presetID="0" presetClass="path" presetSubtype="0" repeatCount="10000" fill="hold" grpId="0" nodeType="withEffect">
                                  <p:stCondLst>
                                    <p:cond delay="0"/>
                                  </p:stCondLst>
                                  <p:childTnLst>
                                    <p:animMotion origin="layout" path="M 2.77778E-7 2.72391E-6 L -0.05 0.00139 L -0.10104 -0.01435 L -0.1276 -0.02893 L -0.18472 -0.03611 L -0.26198 -0.02893 L -0.31094 -0.02315 L -0.33472 -0.00857 L -0.33698 0.02754 L -0.33698 0.06086 C -0.32708 0.07706 -0.28646 0.11131 -0.27795 0.12451 C -0.28177 0.13909 -0.2783 0.12589 -0.28507 0.14001 C -0.32257 0.16987 -0.4474 0.26915 -0.50313 0.30641 C -0.5625 0.15991 -0.58906 0.09789 -0.61979 0.01666 C -0.50938 -0.0648 -0.43767 -0.11271 -0.39931 -0.14071 C -0.37083 -0.07337 -0.34236 -0.00579 -0.34236 -0.00556 L -0.2941 0.04096 L -0.27465 0.03772 L -0.22882 0.02592 L -0.22622 0.05809 C -0.24757 0.16061 -0.26806 0.2791 -0.29028 0.37028 C -0.4099 0.3233 -0.45885 0.30432 -0.52639 0.27702 C -0.48906 0.11085 -0.45538 -0.05786 -0.45538 -0.05763 L -0.34028 -0.0044 L -0.27604 -0.02893 L -0.23854 -0.09419 L -0.10434 0.21476 L -0.32135 0.37283 L -0.44236 0.07683 L -0.32934 -0.01435 L -0.30382 -0.06064 L -0.30243 -0.08262 L -0.30781 -0.16501 L -0.05139 -0.07313 L -0.11997 0.24485 L -0.36181 0.14996 L -0.33229 -0.00671 L -0.34462 -0.06665 L -0.34635 -0.0125 L -0.43507 0.0243 L -0.46389 0.03055 L -0.49653 0.03008 L -0.63854 -0.00787 " pathEditMode="relative" rAng="0" ptsTypes="AAAAAAAAAafffffAAAAfffAAAAAAAAAAAAAAAAAAAAA">
                                      <p:cBhvr>
                                        <p:cTn id="10" dur="8000" fill="hold"/>
                                        <p:tgtEl>
                                          <p:spTgt spid="66"/>
                                        </p:tgtEl>
                                        <p:attrNameLst>
                                          <p:attrName>ppt_x</p:attrName>
                                          <p:attrName>ppt_y</p:attrName>
                                        </p:attrNameLst>
                                      </p:cBhvr>
                                      <p:rCtr x="-31927" y="10391"/>
                                    </p:animMotion>
                                  </p:childTnLst>
                                </p:cTn>
                              </p:par>
                              <p:par>
                                <p:cTn id="11" presetID="0" presetClass="path" presetSubtype="0" repeatCount="10000" fill="hold" grpId="0" nodeType="withEffect">
                                  <p:stCondLst>
                                    <p:cond delay="0"/>
                                  </p:stCondLst>
                                  <p:childTnLst>
                                    <p:animMotion origin="layout" path="M -4.44444E-6 -1.56908E-6 L -0.05225 0.00139 L -0.09461 -0.0074 L -0.12934 -0.02615 L -0.15625 -0.03194 L -0.2559 -0.02916 L -0.32066 -0.0125 L -0.32621 -0.01759 L -0.33454 0.01065 L -0.33142 0.05601 L -0.33454 -0.02592 L -0.30503 -0.16246 L -0.54635 -0.25897 L -0.6151 0.0574 L -0.36961 0.14765 L -0.36302 0.11872 L -0.37083 0.05485 L -0.33385 -0.0162 L -0.23281 -0.08702 L -0.35329 -0.3844 L -0.56875 -0.22633 L -0.44131 0.07822 L -0.42066 0.05786 L -0.39965 0.00208 L -0.33645 -0.01157 L -0.21944 0.0331 L -0.14843 -0.28535 L -0.38437 -0.37977 C -0.40555 -0.27146 -0.43888 -0.10599 -0.45329 -0.05809 C -0.44496 -0.0486 -0.43645 -0.03888 -0.43645 -0.03865 L -0.37968 -0.05716 L -0.37395 -0.04351 C -0.35954 -0.03286 -0.34444 -0.0236 -0.33055 -0.01157 C -0.32951 -0.01064 -0.33246 -0.00902 -0.33263 -0.0074 C -0.33316 -0.00139 -0.32968 0.00417 -0.32725 0.00856 C -0.31788 0.03078 -0.29652 0.07174 -0.27204 0.13261 C -0.1592 0.05485 -0.10121 0.01134 -0.05138 -0.02754 C -0.11128 -0.17126 -0.16996 -0.31497 -0.16996 -0.31474 L -0.39409 -0.14279 L -0.38055 -0.11456 L -0.33732 -0.08516 L -0.3427 -0.01296 L -0.38906 0.01227 L -0.43454 0.02731 L -0.48159 0.03448 L -0.63923 -0.0074 " pathEditMode="relative" rAng="0" ptsTypes="AAAAAAAAAAAAAAAAAAAAAAAAAAAffAAffffffAAAAAAAAA">
                                      <p:cBhvr>
                                        <p:cTn id="12" dur="8000" fill="hold"/>
                                        <p:tgtEl>
                                          <p:spTgt spid="64"/>
                                        </p:tgtEl>
                                        <p:attrNameLst>
                                          <p:attrName>ppt_x</p:attrName>
                                          <p:attrName>ppt_y</p:attrName>
                                        </p:attrNameLst>
                                      </p:cBhvr>
                                      <p:rCtr x="-31962" y="-11849"/>
                                    </p:animMotion>
                                  </p:childTnLst>
                                </p:cTn>
                              </p:par>
                            </p:childTnLst>
                          </p:cTn>
                        </p:par>
                        <p:par>
                          <p:cTn id="13" fill="hold">
                            <p:stCondLst>
                              <p:cond delay="80000"/>
                            </p:stCondLst>
                            <p:childTnLst>
                              <p:par>
                                <p:cTn id="14" presetID="1" presetClass="exit" presetSubtype="0" fill="hold" grpId="1" nodeType="afterEffect">
                                  <p:stCondLst>
                                    <p:cond delay="0"/>
                                  </p:stCondLst>
                                  <p:childTnLst>
                                    <p:set>
                                      <p:cBhvr>
                                        <p:cTn id="15" dur="1" fill="hold">
                                          <p:stCondLst>
                                            <p:cond delay="0"/>
                                          </p:stCondLst>
                                        </p:cTn>
                                        <p:tgtEl>
                                          <p:spTgt spid="66"/>
                                        </p:tgtEl>
                                        <p:attrNameLst>
                                          <p:attrName>style.visibility</p:attrName>
                                        </p:attrNameLst>
                                      </p:cBhvr>
                                      <p:to>
                                        <p:strVal val="hidden"/>
                                      </p:to>
                                    </p:set>
                                  </p:childTnLst>
                                </p:cTn>
                              </p:par>
                            </p:childTnLst>
                          </p:cTn>
                        </p:par>
                        <p:par>
                          <p:cTn id="16" fill="hold">
                            <p:stCondLst>
                              <p:cond delay="80000"/>
                            </p:stCondLst>
                            <p:childTnLst>
                              <p:par>
                                <p:cTn id="17" presetID="1" presetClass="exit" presetSubtype="0" fill="hold" grpId="1" nodeType="afterEffect">
                                  <p:stCondLst>
                                    <p:cond delay="0"/>
                                  </p:stCondLst>
                                  <p:childTnLst>
                                    <p:set>
                                      <p:cBhvr>
                                        <p:cTn id="18" dur="1" fill="hold">
                                          <p:stCondLst>
                                            <p:cond delay="0"/>
                                          </p:stCondLst>
                                        </p:cTn>
                                        <p:tgtEl>
                                          <p:spTgt spid="6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animBg="1"/>
      <p:bldP spid="66" grpId="1" animBg="1"/>
      <p:bldP spid="66" grpId="2" animBg="1"/>
      <p:bldP spid="64" grpId="0" animBg="1"/>
      <p:bldP spid="64" grpId="1" animBg="1"/>
      <p:bldP spid="64" grpId="2"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69260" y="260648"/>
            <a:ext cx="9059308" cy="1143000"/>
          </a:xfrm>
        </p:spPr>
        <p:txBody>
          <a:bodyPr>
            <a:normAutofit/>
          </a:bodyPr>
          <a:lstStyle/>
          <a:p>
            <a:r>
              <a:rPr lang="fr-FR" sz="3200" dirty="0"/>
              <a:t>Les moteurs Courant Continu, </a:t>
            </a:r>
            <a:br>
              <a:rPr lang="fr-FR" sz="3200" dirty="0"/>
            </a:br>
            <a:r>
              <a:rPr lang="fr-FR" sz="3200" dirty="0"/>
              <a:t>le courant dans le rotor</a:t>
            </a:r>
          </a:p>
        </p:txBody>
      </p:sp>
      <p:pic>
        <p:nvPicPr>
          <p:cNvPr id="5" name="Imag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3180000">
            <a:off x="3566184" y="3319981"/>
            <a:ext cx="1592420" cy="1592420"/>
          </a:xfrm>
          <a:prstGeom prst="rect">
            <a:avLst/>
          </a:prstGeom>
        </p:spPr>
      </p:pic>
      <p:grpSp>
        <p:nvGrpSpPr>
          <p:cNvPr id="59" name="Groupe 58"/>
          <p:cNvGrpSpPr/>
          <p:nvPr/>
        </p:nvGrpSpPr>
        <p:grpSpPr>
          <a:xfrm rot="16200000">
            <a:off x="5562045" y="2690201"/>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62" name="Ellipse 61"/>
          <p:cNvSpPr/>
          <p:nvPr/>
        </p:nvSpPr>
        <p:spPr>
          <a:xfrm>
            <a:off x="7303787" y="401734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6" name="Groupe 55"/>
          <p:cNvGrpSpPr/>
          <p:nvPr/>
        </p:nvGrpSpPr>
        <p:grpSpPr>
          <a:xfrm rot="16200000">
            <a:off x="2768970" y="2430774"/>
            <a:ext cx="551396" cy="2834411"/>
            <a:chOff x="7755116" y="87464"/>
            <a:chExt cx="551396"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755116" y="87464"/>
              <a:ext cx="302589"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 name="connsiteX0" fmla="*/ 0 w 110374"/>
                <a:gd name="connsiteY0" fmla="*/ 0 h 2383073"/>
                <a:gd name="connsiteX1" fmla="*/ 109298 w 110374"/>
                <a:gd name="connsiteY1" fmla="*/ 259042 h 2383073"/>
                <a:gd name="connsiteX2" fmla="*/ 56396 w 110374"/>
                <a:gd name="connsiteY2" fmla="*/ 1263150 h 2383073"/>
                <a:gd name="connsiteX3" fmla="*/ 83802 w 110374"/>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10374" h="2383073">
                  <a:moveTo>
                    <a:pt x="0" y="0"/>
                  </a:moveTo>
                  <a:cubicBezTo>
                    <a:pt x="46363" y="1836"/>
                    <a:pt x="99899" y="48517"/>
                    <a:pt x="109298" y="259042"/>
                  </a:cubicBezTo>
                  <a:cubicBezTo>
                    <a:pt x="118697" y="469567"/>
                    <a:pt x="63666" y="1064659"/>
                    <a:pt x="56396" y="1263150"/>
                  </a:cubicBezTo>
                  <a:cubicBezTo>
                    <a:pt x="49126" y="1461641"/>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6" name="Forme libre 35"/>
          <p:cNvSpPr/>
          <p:nvPr/>
        </p:nvSpPr>
        <p:spPr>
          <a:xfrm rot="1800000">
            <a:off x="2180986" y="2389933"/>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nvSpPr>
        <p:spPr>
          <a:xfrm rot="4500000">
            <a:off x="2835023" y="1909984"/>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nvSpPr>
        <p:spPr>
          <a:xfrm rot="7200000">
            <a:off x="3692706" y="2040744"/>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nvSpPr>
        <p:spPr>
          <a:xfrm rot="9900000">
            <a:off x="4169425" y="2740477"/>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nvSpPr>
        <p:spPr>
          <a:xfrm rot="12600000">
            <a:off x="4049363" y="3561311"/>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nvSpPr>
        <p:spPr>
          <a:xfrm rot="15300000">
            <a:off x="3367287" y="4083305"/>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nvSpPr>
        <p:spPr>
          <a:xfrm rot="20700000">
            <a:off x="2019883" y="3265396"/>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nvSpPr>
        <p:spPr>
          <a:xfrm rot="18000000">
            <a:off x="2512891" y="3929488"/>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 name="Groupe 25"/>
          <p:cNvGrpSpPr/>
          <p:nvPr/>
        </p:nvGrpSpPr>
        <p:grpSpPr>
          <a:xfrm rot="1800000">
            <a:off x="3154487" y="2902267"/>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sp>
        <p:nvSpPr>
          <p:cNvPr id="63" name="Ellipse 62"/>
          <p:cNvSpPr/>
          <p:nvPr/>
        </p:nvSpPr>
        <p:spPr>
          <a:xfrm>
            <a:off x="1425678" y="3910495"/>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 name="Ellipse 63"/>
          <p:cNvSpPr/>
          <p:nvPr/>
        </p:nvSpPr>
        <p:spPr>
          <a:xfrm>
            <a:off x="7411800" y="413778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nvSpPr>
        <p:spPr>
          <a:xfrm>
            <a:off x="7411799" y="41301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Flèche gauche 43"/>
          <p:cNvSpPr/>
          <p:nvPr/>
        </p:nvSpPr>
        <p:spPr>
          <a:xfrm flipH="1">
            <a:off x="7810724" y="3532812"/>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5" name="Flèche gauche 44"/>
          <p:cNvSpPr/>
          <p:nvPr/>
        </p:nvSpPr>
        <p:spPr>
          <a:xfrm flipH="1">
            <a:off x="69260" y="3532812"/>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6" name="Sous-titre 2"/>
          <p:cNvSpPr txBox="1">
            <a:spLocks/>
          </p:cNvSpPr>
          <p:nvPr/>
        </p:nvSpPr>
        <p:spPr>
          <a:xfrm>
            <a:off x="35497" y="1425576"/>
            <a:ext cx="3445346" cy="1610642"/>
          </a:xfrm>
          <a:custGeom>
            <a:avLst/>
            <a:gdLst>
              <a:gd name="connsiteX0" fmla="*/ 0 w 2664510"/>
              <a:gd name="connsiteY0" fmla="*/ 0 h 1590094"/>
              <a:gd name="connsiteX1" fmla="*/ 2664510 w 2664510"/>
              <a:gd name="connsiteY1" fmla="*/ 0 h 1590094"/>
              <a:gd name="connsiteX2" fmla="*/ 2664510 w 2664510"/>
              <a:gd name="connsiteY2" fmla="*/ 1590094 h 1590094"/>
              <a:gd name="connsiteX3" fmla="*/ 0 w 2664510"/>
              <a:gd name="connsiteY3" fmla="*/ 1590094 h 1590094"/>
              <a:gd name="connsiteX4" fmla="*/ 0 w 2664510"/>
              <a:gd name="connsiteY4" fmla="*/ 0 h 1590094"/>
              <a:gd name="connsiteX0" fmla="*/ 0 w 2664510"/>
              <a:gd name="connsiteY0" fmla="*/ 0 h 1620916"/>
              <a:gd name="connsiteX1" fmla="*/ 2664510 w 2664510"/>
              <a:gd name="connsiteY1" fmla="*/ 0 h 1620916"/>
              <a:gd name="connsiteX2" fmla="*/ 1893948 w 2664510"/>
              <a:gd name="connsiteY2" fmla="*/ 1620916 h 1620916"/>
              <a:gd name="connsiteX3" fmla="*/ 0 w 2664510"/>
              <a:gd name="connsiteY3" fmla="*/ 1590094 h 1620916"/>
              <a:gd name="connsiteX4" fmla="*/ 0 w 2664510"/>
              <a:gd name="connsiteY4" fmla="*/ 0 h 1620916"/>
              <a:gd name="connsiteX0" fmla="*/ 0 w 3250137"/>
              <a:gd name="connsiteY0" fmla="*/ 10274 h 1631190"/>
              <a:gd name="connsiteX1" fmla="*/ 3250137 w 3250137"/>
              <a:gd name="connsiteY1" fmla="*/ 0 h 1631190"/>
              <a:gd name="connsiteX2" fmla="*/ 1893948 w 3250137"/>
              <a:gd name="connsiteY2" fmla="*/ 1631190 h 1631190"/>
              <a:gd name="connsiteX3" fmla="*/ 0 w 3250137"/>
              <a:gd name="connsiteY3" fmla="*/ 1600368 h 1631190"/>
              <a:gd name="connsiteX4" fmla="*/ 0 w 3250137"/>
              <a:gd name="connsiteY4" fmla="*/ 10274 h 1631190"/>
              <a:gd name="connsiteX0" fmla="*/ 0 w 3445346"/>
              <a:gd name="connsiteY0" fmla="*/ 20548 h 1641464"/>
              <a:gd name="connsiteX1" fmla="*/ 3445346 w 3445346"/>
              <a:gd name="connsiteY1" fmla="*/ 0 h 1641464"/>
              <a:gd name="connsiteX2" fmla="*/ 1893948 w 3445346"/>
              <a:gd name="connsiteY2" fmla="*/ 1641464 h 1641464"/>
              <a:gd name="connsiteX3" fmla="*/ 0 w 3445346"/>
              <a:gd name="connsiteY3" fmla="*/ 1610642 h 1641464"/>
              <a:gd name="connsiteX4" fmla="*/ 0 w 3445346"/>
              <a:gd name="connsiteY4" fmla="*/ 20548 h 1641464"/>
              <a:gd name="connsiteX0" fmla="*/ 0 w 3445346"/>
              <a:gd name="connsiteY0" fmla="*/ 20548 h 1610642"/>
              <a:gd name="connsiteX1" fmla="*/ 3445346 w 3445346"/>
              <a:gd name="connsiteY1" fmla="*/ 0 h 1610642"/>
              <a:gd name="connsiteX2" fmla="*/ 1801481 w 3445346"/>
              <a:gd name="connsiteY2" fmla="*/ 1590093 h 1610642"/>
              <a:gd name="connsiteX3" fmla="*/ 0 w 3445346"/>
              <a:gd name="connsiteY3" fmla="*/ 1610642 h 1610642"/>
              <a:gd name="connsiteX4" fmla="*/ 0 w 3445346"/>
              <a:gd name="connsiteY4" fmla="*/ 20548 h 1610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5346" h="1610642">
                <a:moveTo>
                  <a:pt x="0" y="20548"/>
                </a:moveTo>
                <a:lnTo>
                  <a:pt x="3445346" y="0"/>
                </a:lnTo>
                <a:lnTo>
                  <a:pt x="1801481" y="1590093"/>
                </a:lnTo>
                <a:lnTo>
                  <a:pt x="0" y="1610642"/>
                </a:lnTo>
                <a:lnTo>
                  <a:pt x="0" y="20548"/>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On alimente les conducteurs à l’aide </a:t>
            </a:r>
            <a:br>
              <a:rPr lang="fr-FR" sz="1800" dirty="0" smtClean="0"/>
            </a:br>
            <a:r>
              <a:rPr lang="fr-FR" sz="1800" dirty="0" smtClean="0"/>
              <a:t>de l’ensemble </a:t>
            </a:r>
            <a:br>
              <a:rPr lang="fr-FR" sz="1800" dirty="0" smtClean="0"/>
            </a:br>
            <a:r>
              <a:rPr lang="fr-FR" sz="1800" dirty="0" smtClean="0"/>
              <a:t>collecteur </a:t>
            </a:r>
            <a:br>
              <a:rPr lang="fr-FR" sz="1800" dirty="0" smtClean="0"/>
            </a:br>
            <a:r>
              <a:rPr lang="fr-FR" sz="1800" dirty="0" smtClean="0"/>
              <a:t>plus balais.</a:t>
            </a:r>
          </a:p>
        </p:txBody>
      </p:sp>
      <p:sp>
        <p:nvSpPr>
          <p:cNvPr id="47" name="Sous-titre 2"/>
          <p:cNvSpPr txBox="1">
            <a:spLocks/>
          </p:cNvSpPr>
          <p:nvPr/>
        </p:nvSpPr>
        <p:spPr>
          <a:xfrm>
            <a:off x="5457800" y="1487219"/>
            <a:ext cx="3661104" cy="2200230"/>
          </a:xfrm>
          <a:custGeom>
            <a:avLst/>
            <a:gdLst>
              <a:gd name="connsiteX0" fmla="*/ 0 w 2664510"/>
              <a:gd name="connsiteY0" fmla="*/ 0 h 2703663"/>
              <a:gd name="connsiteX1" fmla="*/ 2664510 w 2664510"/>
              <a:gd name="connsiteY1" fmla="*/ 0 h 2703663"/>
              <a:gd name="connsiteX2" fmla="*/ 2664510 w 2664510"/>
              <a:gd name="connsiteY2" fmla="*/ 2703663 h 2703663"/>
              <a:gd name="connsiteX3" fmla="*/ 0 w 2664510"/>
              <a:gd name="connsiteY3" fmla="*/ 2703663 h 2703663"/>
              <a:gd name="connsiteX4" fmla="*/ 0 w 2664510"/>
              <a:gd name="connsiteY4" fmla="*/ 0 h 2703663"/>
              <a:gd name="connsiteX0" fmla="*/ 0 w 3548088"/>
              <a:gd name="connsiteY0" fmla="*/ 0 h 2724212"/>
              <a:gd name="connsiteX1" fmla="*/ 3548088 w 3548088"/>
              <a:gd name="connsiteY1" fmla="*/ 20549 h 2724212"/>
              <a:gd name="connsiteX2" fmla="*/ 3548088 w 3548088"/>
              <a:gd name="connsiteY2" fmla="*/ 2724212 h 2724212"/>
              <a:gd name="connsiteX3" fmla="*/ 883578 w 3548088"/>
              <a:gd name="connsiteY3" fmla="*/ 2724212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89753 w 3548088"/>
              <a:gd name="connsiteY3" fmla="*/ 2621471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38383 w 3548088"/>
              <a:gd name="connsiteY3" fmla="*/ 2179682 h 2724212"/>
              <a:gd name="connsiteX4" fmla="*/ 1487530 w 3548088"/>
              <a:gd name="connsiteY4" fmla="*/ 1646399 h 2724212"/>
              <a:gd name="connsiteX5" fmla="*/ 0 w 3548088"/>
              <a:gd name="connsiteY5" fmla="*/ 0 h 2724212"/>
              <a:gd name="connsiteX0" fmla="*/ 0 w 3589185"/>
              <a:gd name="connsiteY0" fmla="*/ 0 h 2292698"/>
              <a:gd name="connsiteX1" fmla="*/ 3548088 w 3589185"/>
              <a:gd name="connsiteY1" fmla="*/ 20549 h 2292698"/>
              <a:gd name="connsiteX2" fmla="*/ 3589185 w 3589185"/>
              <a:gd name="connsiteY2" fmla="*/ 2292698 h 2292698"/>
              <a:gd name="connsiteX3" fmla="*/ 1438383 w 3589185"/>
              <a:gd name="connsiteY3" fmla="*/ 2179682 h 2292698"/>
              <a:gd name="connsiteX4" fmla="*/ 1487530 w 3589185"/>
              <a:gd name="connsiteY4" fmla="*/ 1646399 h 2292698"/>
              <a:gd name="connsiteX5" fmla="*/ 0 w 3589185"/>
              <a:gd name="connsiteY5" fmla="*/ 0 h 2292698"/>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87530 w 3589185"/>
              <a:gd name="connsiteY4" fmla="*/ 1646399 h 2210504"/>
              <a:gd name="connsiteX5" fmla="*/ 0 w 3589185"/>
              <a:gd name="connsiteY5" fmla="*/ 0 h 2210504"/>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46433 w 3589185"/>
              <a:gd name="connsiteY4" fmla="*/ 1656673 h 2210504"/>
              <a:gd name="connsiteX5" fmla="*/ 0 w 3589185"/>
              <a:gd name="connsiteY5" fmla="*/ 0 h 2210504"/>
              <a:gd name="connsiteX0" fmla="*/ 0 w 3661104"/>
              <a:gd name="connsiteY0" fmla="*/ 0 h 2200230"/>
              <a:gd name="connsiteX1" fmla="*/ 3620007 w 3661104"/>
              <a:gd name="connsiteY1" fmla="*/ 10275 h 2200230"/>
              <a:gd name="connsiteX2" fmla="*/ 3661104 w 3661104"/>
              <a:gd name="connsiteY2" fmla="*/ 2200230 h 2200230"/>
              <a:gd name="connsiteX3" fmla="*/ 1510302 w 3661104"/>
              <a:gd name="connsiteY3" fmla="*/ 2169408 h 2200230"/>
              <a:gd name="connsiteX4" fmla="*/ 1518352 w 3661104"/>
              <a:gd name="connsiteY4" fmla="*/ 1646399 h 2200230"/>
              <a:gd name="connsiteX5" fmla="*/ 0 w 3661104"/>
              <a:gd name="connsiteY5" fmla="*/ 0 h 2200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61104" h="2200230">
                <a:moveTo>
                  <a:pt x="0" y="0"/>
                </a:moveTo>
                <a:lnTo>
                  <a:pt x="3620007" y="10275"/>
                </a:lnTo>
                <a:lnTo>
                  <a:pt x="3661104" y="2200230"/>
                </a:lnTo>
                <a:lnTo>
                  <a:pt x="1510302" y="2169408"/>
                </a:lnTo>
                <a:cubicBezTo>
                  <a:pt x="1540384" y="1878632"/>
                  <a:pt x="1508819" y="1998821"/>
                  <a:pt x="1518352" y="1646399"/>
                </a:cubicBezTo>
                <a:lnTo>
                  <a:pt x="0" y="0"/>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72000" indent="-457200" algn="r">
              <a:spcBef>
                <a:spcPts val="0"/>
              </a:spcBef>
            </a:pPr>
            <a:r>
              <a:rPr lang="fr-FR" sz="1800" dirty="0" smtClean="0"/>
              <a:t>Quand un conducteur (encoche) est parcouru </a:t>
            </a:r>
            <a:br>
              <a:rPr lang="fr-FR" sz="1800" dirty="0" smtClean="0"/>
            </a:br>
            <a:r>
              <a:rPr lang="fr-FR" sz="1800" dirty="0" smtClean="0"/>
              <a:t>par un courant </a:t>
            </a:r>
            <a:br>
              <a:rPr lang="fr-FR" sz="1800" dirty="0" smtClean="0"/>
            </a:br>
            <a:r>
              <a:rPr lang="fr-FR" sz="1800" dirty="0" smtClean="0"/>
              <a:t>allant vers le fond </a:t>
            </a:r>
            <a:br>
              <a:rPr lang="fr-FR" sz="1800" dirty="0" smtClean="0"/>
            </a:br>
            <a:r>
              <a:rPr lang="fr-FR" sz="1800" dirty="0" smtClean="0"/>
              <a:t>de l’image on </a:t>
            </a:r>
            <a:br>
              <a:rPr lang="fr-FR" sz="1800" dirty="0" smtClean="0"/>
            </a:br>
            <a:r>
              <a:rPr lang="fr-FR" sz="1800" dirty="0" smtClean="0"/>
              <a:t>représente cela </a:t>
            </a:r>
            <a:br>
              <a:rPr lang="fr-FR" sz="1800" dirty="0" smtClean="0"/>
            </a:br>
            <a:r>
              <a:rPr lang="fr-FR" sz="1800" dirty="0" smtClean="0"/>
              <a:t>par une croix.. </a:t>
            </a:r>
            <a:endParaRPr lang="fr-FR" sz="1800" dirty="0"/>
          </a:p>
        </p:txBody>
      </p:sp>
      <p:sp>
        <p:nvSpPr>
          <p:cNvPr id="48" name="Sous-titre 2"/>
          <p:cNvSpPr txBox="1">
            <a:spLocks/>
          </p:cNvSpPr>
          <p:nvPr/>
        </p:nvSpPr>
        <p:spPr>
          <a:xfrm>
            <a:off x="69260" y="4701200"/>
            <a:ext cx="3517265" cy="2184183"/>
          </a:xfrm>
          <a:custGeom>
            <a:avLst/>
            <a:gdLst>
              <a:gd name="connsiteX0" fmla="*/ 0 w 2664510"/>
              <a:gd name="connsiteY0" fmla="*/ 0 h 2129659"/>
              <a:gd name="connsiteX1" fmla="*/ 2664510 w 2664510"/>
              <a:gd name="connsiteY1" fmla="*/ 0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0 h 2129659"/>
              <a:gd name="connsiteX1" fmla="*/ 1626821 w 2664510"/>
              <a:gd name="connsiteY1" fmla="*/ 10274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10274 h 2139933"/>
              <a:gd name="connsiteX1" fmla="*/ 1647370 w 2664510"/>
              <a:gd name="connsiteY1" fmla="*/ 0 h 2139933"/>
              <a:gd name="connsiteX2" fmla="*/ 2664510 w 2664510"/>
              <a:gd name="connsiteY2" fmla="*/ 2139933 h 2139933"/>
              <a:gd name="connsiteX3" fmla="*/ 0 w 2664510"/>
              <a:gd name="connsiteY3" fmla="*/ 2139933 h 2139933"/>
              <a:gd name="connsiteX4" fmla="*/ 0 w 2664510"/>
              <a:gd name="connsiteY4" fmla="*/ 10274 h 2139933"/>
              <a:gd name="connsiteX0" fmla="*/ 0 w 3219315"/>
              <a:gd name="connsiteY0" fmla="*/ 10274 h 2139933"/>
              <a:gd name="connsiteX1" fmla="*/ 1647370 w 3219315"/>
              <a:gd name="connsiteY1" fmla="*/ 0 h 2139933"/>
              <a:gd name="connsiteX2" fmla="*/ 3219315 w 3219315"/>
              <a:gd name="connsiteY2" fmla="*/ 2078288 h 2139933"/>
              <a:gd name="connsiteX3" fmla="*/ 0 w 3219315"/>
              <a:gd name="connsiteY3" fmla="*/ 2139933 h 2139933"/>
              <a:gd name="connsiteX4" fmla="*/ 0 w 3219315"/>
              <a:gd name="connsiteY4" fmla="*/ 10274 h 2139933"/>
              <a:gd name="connsiteX0" fmla="*/ 0 w 3219315"/>
              <a:gd name="connsiteY0" fmla="*/ 20548 h 2150207"/>
              <a:gd name="connsiteX1" fmla="*/ 1482983 w 3219315"/>
              <a:gd name="connsiteY1" fmla="*/ 0 h 2150207"/>
              <a:gd name="connsiteX2" fmla="*/ 3219315 w 3219315"/>
              <a:gd name="connsiteY2" fmla="*/ 2088562 h 2150207"/>
              <a:gd name="connsiteX3" fmla="*/ 0 w 3219315"/>
              <a:gd name="connsiteY3" fmla="*/ 2150207 h 2150207"/>
              <a:gd name="connsiteX4" fmla="*/ 0 w 3219315"/>
              <a:gd name="connsiteY4" fmla="*/ 20548 h 2150207"/>
              <a:gd name="connsiteX0" fmla="*/ 0 w 3219315"/>
              <a:gd name="connsiteY0" fmla="*/ 215757 h 2345416"/>
              <a:gd name="connsiteX1" fmla="*/ 1308322 w 3219315"/>
              <a:gd name="connsiteY1" fmla="*/ 0 h 2345416"/>
              <a:gd name="connsiteX2" fmla="*/ 3219315 w 3219315"/>
              <a:gd name="connsiteY2" fmla="*/ 2283771 h 2345416"/>
              <a:gd name="connsiteX3" fmla="*/ 0 w 3219315"/>
              <a:gd name="connsiteY3" fmla="*/ 2345416 h 2345416"/>
              <a:gd name="connsiteX4" fmla="*/ 0 w 3219315"/>
              <a:gd name="connsiteY4" fmla="*/ 215757 h 2345416"/>
              <a:gd name="connsiteX0" fmla="*/ 0 w 3229589"/>
              <a:gd name="connsiteY0" fmla="*/ 226031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0" fmla="*/ 0 w 3229589"/>
              <a:gd name="connsiteY0" fmla="*/ 10274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5" fmla="*/ 0 w 3229589"/>
              <a:gd name="connsiteY5" fmla="*/ 10274 h 2345416"/>
              <a:gd name="connsiteX0" fmla="*/ 0 w 3239863"/>
              <a:gd name="connsiteY0" fmla="*/ 30 h 2407091"/>
              <a:gd name="connsiteX1" fmla="*/ 1328870 w 3239863"/>
              <a:gd name="connsiteY1" fmla="*/ 61675 h 2407091"/>
              <a:gd name="connsiteX2" fmla="*/ 3239863 w 3239863"/>
              <a:gd name="connsiteY2" fmla="*/ 2345446 h 2407091"/>
              <a:gd name="connsiteX3" fmla="*/ 20548 w 3239863"/>
              <a:gd name="connsiteY3" fmla="*/ 2407091 h 2407091"/>
              <a:gd name="connsiteX4" fmla="*/ 20548 w 3239863"/>
              <a:gd name="connsiteY4" fmla="*/ 277432 h 2407091"/>
              <a:gd name="connsiteX5" fmla="*/ 0 w 3239863"/>
              <a:gd name="connsiteY5" fmla="*/ 30 h 2407091"/>
              <a:gd name="connsiteX0" fmla="*/ 0 w 3239863"/>
              <a:gd name="connsiteY0" fmla="*/ 10274 h 2417335"/>
              <a:gd name="connsiteX1" fmla="*/ 1349419 w 3239863"/>
              <a:gd name="connsiteY1" fmla="*/ 0 h 2417335"/>
              <a:gd name="connsiteX2" fmla="*/ 3239863 w 3239863"/>
              <a:gd name="connsiteY2" fmla="*/ 2355690 h 2417335"/>
              <a:gd name="connsiteX3" fmla="*/ 20548 w 3239863"/>
              <a:gd name="connsiteY3" fmla="*/ 2417335 h 2417335"/>
              <a:gd name="connsiteX4" fmla="*/ 20548 w 3239863"/>
              <a:gd name="connsiteY4" fmla="*/ 287676 h 2417335"/>
              <a:gd name="connsiteX5" fmla="*/ 0 w 3239863"/>
              <a:gd name="connsiteY5" fmla="*/ 10274 h 2417335"/>
              <a:gd name="connsiteX0" fmla="*/ 0 w 3517265"/>
              <a:gd name="connsiteY0" fmla="*/ 10274 h 2417335"/>
              <a:gd name="connsiteX1" fmla="*/ 1349419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1492412 w 3517265"/>
              <a:gd name="connsiteY2" fmla="*/ 95797 h 2417335"/>
              <a:gd name="connsiteX3" fmla="*/ 3517265 w 3517265"/>
              <a:gd name="connsiteY3" fmla="*/ 2345415 h 2417335"/>
              <a:gd name="connsiteX4" fmla="*/ 20548 w 3517265"/>
              <a:gd name="connsiteY4" fmla="*/ 2417335 h 2417335"/>
              <a:gd name="connsiteX5" fmla="*/ 20548 w 3517265"/>
              <a:gd name="connsiteY5" fmla="*/ 287676 h 2417335"/>
              <a:gd name="connsiteX6" fmla="*/ 0 w 3517265"/>
              <a:gd name="connsiteY6" fmla="*/ 10274 h 24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7265" h="2417335">
                <a:moveTo>
                  <a:pt x="0" y="10274"/>
                </a:moveTo>
                <a:lnTo>
                  <a:pt x="1421338" y="0"/>
                </a:lnTo>
                <a:cubicBezTo>
                  <a:pt x="1424481" y="12981"/>
                  <a:pt x="1489269" y="82816"/>
                  <a:pt x="1492412" y="95797"/>
                </a:cubicBezTo>
                <a:lnTo>
                  <a:pt x="3517265" y="2345415"/>
                </a:lnTo>
                <a:lnTo>
                  <a:pt x="20548" y="2417335"/>
                </a:lnTo>
                <a:lnTo>
                  <a:pt x="20548" y="287676"/>
                </a:lnTo>
                <a:cubicBezTo>
                  <a:pt x="17123" y="291101"/>
                  <a:pt x="3425" y="6849"/>
                  <a:pt x="0" y="10274"/>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Le courant </a:t>
            </a:r>
            <a:br>
              <a:rPr lang="fr-FR" sz="1800" dirty="0" smtClean="0"/>
            </a:br>
            <a:r>
              <a:rPr lang="fr-FR" sz="1800" dirty="0" smtClean="0"/>
              <a:t>va parcourir </a:t>
            </a:r>
            <a:br>
              <a:rPr lang="fr-FR" sz="1800" dirty="0" smtClean="0"/>
            </a:br>
            <a:r>
              <a:rPr lang="fr-FR" sz="1800" dirty="0" smtClean="0"/>
              <a:t>toutes les spires </a:t>
            </a:r>
            <a:br>
              <a:rPr lang="fr-FR" sz="1800" dirty="0" smtClean="0"/>
            </a:br>
            <a:r>
              <a:rPr lang="fr-FR" sz="1800" dirty="0" smtClean="0"/>
              <a:t>reliées aux lames successives du </a:t>
            </a:r>
            <a:br>
              <a:rPr lang="fr-FR" sz="1800" dirty="0" smtClean="0"/>
            </a:br>
            <a:r>
              <a:rPr lang="fr-FR" sz="1800" dirty="0" smtClean="0"/>
              <a:t>collecteur, sauf quand </a:t>
            </a:r>
            <a:br>
              <a:rPr lang="fr-FR" sz="1800" dirty="0" smtClean="0"/>
            </a:br>
            <a:r>
              <a:rPr lang="fr-FR" sz="1800" dirty="0" smtClean="0"/>
              <a:t>le balais sera entre deux.</a:t>
            </a:r>
          </a:p>
        </p:txBody>
      </p:sp>
      <p:sp>
        <p:nvSpPr>
          <p:cNvPr id="49" name="Sous-titre 2"/>
          <p:cNvSpPr txBox="1">
            <a:spLocks/>
          </p:cNvSpPr>
          <p:nvPr/>
        </p:nvSpPr>
        <p:spPr>
          <a:xfrm>
            <a:off x="5274995" y="4935932"/>
            <a:ext cx="3853573" cy="1881839"/>
          </a:xfrm>
          <a:custGeom>
            <a:avLst/>
            <a:gdLst>
              <a:gd name="connsiteX0" fmla="*/ 0 w 2664510"/>
              <a:gd name="connsiteY0" fmla="*/ 0 h 2462864"/>
              <a:gd name="connsiteX1" fmla="*/ 2664510 w 2664510"/>
              <a:gd name="connsiteY1" fmla="*/ 0 h 2462864"/>
              <a:gd name="connsiteX2" fmla="*/ 2664510 w 2664510"/>
              <a:gd name="connsiteY2" fmla="*/ 2462864 h 2462864"/>
              <a:gd name="connsiteX3" fmla="*/ 0 w 2664510"/>
              <a:gd name="connsiteY3" fmla="*/ 2462864 h 2462864"/>
              <a:gd name="connsiteX4" fmla="*/ 0 w 2664510"/>
              <a:gd name="connsiteY4" fmla="*/ 0 h 2462864"/>
              <a:gd name="connsiteX0" fmla="*/ 472611 w 2664510"/>
              <a:gd name="connsiteY0" fmla="*/ 0 h 2473138"/>
              <a:gd name="connsiteX1" fmla="*/ 2664510 w 2664510"/>
              <a:gd name="connsiteY1" fmla="*/ 10274 h 2473138"/>
              <a:gd name="connsiteX2" fmla="*/ 2664510 w 2664510"/>
              <a:gd name="connsiteY2" fmla="*/ 2473138 h 2473138"/>
              <a:gd name="connsiteX3" fmla="*/ 0 w 2664510"/>
              <a:gd name="connsiteY3" fmla="*/ 2473138 h 2473138"/>
              <a:gd name="connsiteX4" fmla="*/ 472611 w 2664510"/>
              <a:gd name="connsiteY4" fmla="*/ 0 h 2473138"/>
              <a:gd name="connsiteX0" fmla="*/ 1417834 w 3609733"/>
              <a:gd name="connsiteY0" fmla="*/ 0 h 2473138"/>
              <a:gd name="connsiteX1" fmla="*/ 3609733 w 3609733"/>
              <a:gd name="connsiteY1" fmla="*/ 10274 h 2473138"/>
              <a:gd name="connsiteX2" fmla="*/ 3609733 w 3609733"/>
              <a:gd name="connsiteY2" fmla="*/ 2473138 h 2473138"/>
              <a:gd name="connsiteX3" fmla="*/ 0 w 3609733"/>
              <a:gd name="connsiteY3" fmla="*/ 2432041 h 2473138"/>
              <a:gd name="connsiteX4" fmla="*/ 1417834 w 3609733"/>
              <a:gd name="connsiteY4" fmla="*/ 0 h 2473138"/>
              <a:gd name="connsiteX0" fmla="*/ 1787704 w 3609733"/>
              <a:gd name="connsiteY0" fmla="*/ 30822 h 2462864"/>
              <a:gd name="connsiteX1" fmla="*/ 3609733 w 3609733"/>
              <a:gd name="connsiteY1" fmla="*/ 0 h 2462864"/>
              <a:gd name="connsiteX2" fmla="*/ 3609733 w 3609733"/>
              <a:gd name="connsiteY2" fmla="*/ 2462864 h 2462864"/>
              <a:gd name="connsiteX3" fmla="*/ 0 w 3609733"/>
              <a:gd name="connsiteY3" fmla="*/ 2421767 h 2462864"/>
              <a:gd name="connsiteX4" fmla="*/ 1787704 w 3609733"/>
              <a:gd name="connsiteY4" fmla="*/ 30822 h 2462864"/>
              <a:gd name="connsiteX0" fmla="*/ 2031544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2031544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751128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751128 w 3853573"/>
              <a:gd name="connsiteY5" fmla="*/ 30822 h 2462864"/>
              <a:gd name="connsiteX0" fmla="*/ 1653592 w 3853573"/>
              <a:gd name="connsiteY0" fmla="*/ 43014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653592 w 3853573"/>
              <a:gd name="connsiteY5" fmla="*/ 43014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580440 w 3853573"/>
              <a:gd name="connsiteY5" fmla="*/ 6438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5" fmla="*/ 1580440 w 3853573"/>
              <a:gd name="connsiteY5" fmla="*/ 6438 h 2462864"/>
              <a:gd name="connsiteX0" fmla="*/ 1610246 w 3853573"/>
              <a:gd name="connsiteY0" fmla="*/ 652352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0" fmla="*/ 1610246 w 3853573"/>
              <a:gd name="connsiteY0" fmla="*/ 4652 h 1815164"/>
              <a:gd name="connsiteX1" fmla="*/ 3834523 w 3853573"/>
              <a:gd name="connsiteY1" fmla="*/ 0 h 1815164"/>
              <a:gd name="connsiteX2" fmla="*/ 3853573 w 3853573"/>
              <a:gd name="connsiteY2" fmla="*/ 1815164 h 1815164"/>
              <a:gd name="connsiteX3" fmla="*/ 0 w 3853573"/>
              <a:gd name="connsiteY3" fmla="*/ 1749683 h 1815164"/>
              <a:gd name="connsiteX4" fmla="*/ 1610246 w 3853573"/>
              <a:gd name="connsiteY4" fmla="*/ 4652 h 1815164"/>
              <a:gd name="connsiteX0" fmla="*/ 1667396 w 3853573"/>
              <a:gd name="connsiteY0" fmla="*/ 0 h 1867662"/>
              <a:gd name="connsiteX1" fmla="*/ 3834523 w 3853573"/>
              <a:gd name="connsiteY1" fmla="*/ 52498 h 1867662"/>
              <a:gd name="connsiteX2" fmla="*/ 3853573 w 3853573"/>
              <a:gd name="connsiteY2" fmla="*/ 1867662 h 1867662"/>
              <a:gd name="connsiteX3" fmla="*/ 0 w 3853573"/>
              <a:gd name="connsiteY3" fmla="*/ 1802181 h 1867662"/>
              <a:gd name="connsiteX4" fmla="*/ 1667396 w 3853573"/>
              <a:gd name="connsiteY4" fmla="*/ 0 h 1867662"/>
              <a:gd name="connsiteX0" fmla="*/ 1667396 w 3853573"/>
              <a:gd name="connsiteY0" fmla="*/ 14177 h 1881839"/>
              <a:gd name="connsiteX1" fmla="*/ 3834523 w 3853573"/>
              <a:gd name="connsiteY1" fmla="*/ 0 h 1881839"/>
              <a:gd name="connsiteX2" fmla="*/ 3853573 w 3853573"/>
              <a:gd name="connsiteY2" fmla="*/ 1881839 h 1881839"/>
              <a:gd name="connsiteX3" fmla="*/ 0 w 3853573"/>
              <a:gd name="connsiteY3" fmla="*/ 1816358 h 1881839"/>
              <a:gd name="connsiteX4" fmla="*/ 1667396 w 3853573"/>
              <a:gd name="connsiteY4" fmla="*/ 14177 h 1881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3573" h="1881839">
                <a:moveTo>
                  <a:pt x="1667396" y="14177"/>
                </a:moveTo>
                <a:lnTo>
                  <a:pt x="3834523" y="0"/>
                </a:lnTo>
                <a:lnTo>
                  <a:pt x="3853573" y="1881839"/>
                </a:lnTo>
                <a:lnTo>
                  <a:pt x="0" y="1816358"/>
                </a:lnTo>
                <a:cubicBezTo>
                  <a:pt x="337613" y="1340345"/>
                  <a:pt x="1329783" y="490190"/>
                  <a:pt x="1667396" y="14177"/>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indent="-457200" algn="r"/>
            <a:r>
              <a:rPr lang="fr-FR" sz="1800" dirty="0" smtClean="0"/>
              <a:t>Quand le courant </a:t>
            </a:r>
            <a:br>
              <a:rPr lang="fr-FR" sz="1800" dirty="0" smtClean="0"/>
            </a:br>
            <a:r>
              <a:rPr lang="fr-FR" sz="1800" dirty="0" smtClean="0"/>
              <a:t>vient  vers nous on représente ce mou- </a:t>
            </a:r>
            <a:br>
              <a:rPr lang="fr-FR" sz="1800" dirty="0" smtClean="0"/>
            </a:br>
            <a:r>
              <a:rPr lang="fr-FR" sz="1800" dirty="0" smtClean="0"/>
              <a:t>-</a:t>
            </a:r>
            <a:r>
              <a:rPr lang="fr-FR" sz="1800" dirty="0" err="1" smtClean="0"/>
              <a:t>vement</a:t>
            </a:r>
            <a:r>
              <a:rPr lang="fr-FR" sz="1800" dirty="0" smtClean="0"/>
              <a:t> par un point. </a:t>
            </a:r>
            <a:br>
              <a:rPr lang="fr-FR" sz="1800" dirty="0" smtClean="0"/>
            </a:br>
            <a:r>
              <a:rPr lang="fr-FR" sz="1800" dirty="0" smtClean="0"/>
              <a:t>Cette symbolique a pour </a:t>
            </a:r>
            <a:br>
              <a:rPr lang="fr-FR" sz="1800" dirty="0" smtClean="0"/>
            </a:br>
            <a:r>
              <a:rPr lang="fr-FR" sz="1800" dirty="0" smtClean="0"/>
              <a:t>origine la flèche de l’archer. </a:t>
            </a:r>
            <a:endParaRPr lang="fr-FR" sz="1800" dirty="0"/>
          </a:p>
        </p:txBody>
      </p:sp>
    </p:spTree>
    <p:extLst>
      <p:ext uri="{BB962C8B-B14F-4D97-AF65-F5344CB8AC3E}">
        <p14:creationId xmlns:p14="http://schemas.microsoft.com/office/powerpoint/2010/main" val="2649187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2" nodeType="withEffect">
                                  <p:stCondLst>
                                    <p:cond delay="0"/>
                                  </p:stCondLst>
                                  <p:childTnLst>
                                    <p:set>
                                      <p:cBhvr>
                                        <p:cTn id="6" dur="1" fill="hold">
                                          <p:stCondLst>
                                            <p:cond delay="0"/>
                                          </p:stCondLst>
                                        </p:cTn>
                                        <p:tgtEl>
                                          <p:spTgt spid="64"/>
                                        </p:tgtEl>
                                        <p:attrNameLst>
                                          <p:attrName>style.visibility</p:attrName>
                                        </p:attrNameLst>
                                      </p:cBhvr>
                                      <p:to>
                                        <p:strVal val="visible"/>
                                      </p:to>
                                    </p:set>
                                  </p:childTnLst>
                                </p:cTn>
                              </p:par>
                              <p:par>
                                <p:cTn id="7" presetID="1" presetClass="entr" presetSubtype="0" fill="hold" grpId="2" nodeType="withEffect">
                                  <p:stCondLst>
                                    <p:cond delay="0"/>
                                  </p:stCondLst>
                                  <p:childTnLst>
                                    <p:set>
                                      <p:cBhvr>
                                        <p:cTn id="8" dur="1" fill="hold">
                                          <p:stCondLst>
                                            <p:cond delay="0"/>
                                          </p:stCondLst>
                                        </p:cTn>
                                        <p:tgtEl>
                                          <p:spTgt spid="66"/>
                                        </p:tgtEl>
                                        <p:attrNameLst>
                                          <p:attrName>style.visibility</p:attrName>
                                        </p:attrNameLst>
                                      </p:cBhvr>
                                      <p:to>
                                        <p:strVal val="visible"/>
                                      </p:to>
                                    </p:set>
                                  </p:childTnLst>
                                </p:cTn>
                              </p:par>
                              <p:par>
                                <p:cTn id="9" presetID="0" presetClass="path" presetSubtype="0" repeatCount="10000" fill="hold" grpId="0" nodeType="withEffect">
                                  <p:stCondLst>
                                    <p:cond delay="0"/>
                                  </p:stCondLst>
                                  <p:childTnLst>
                                    <p:animMotion origin="layout" path="M 2.77778E-7 7.40741E-7 L -0.03142 0.00463 L -0.10052 -0.00648 L -0.12517 -0.02662 L -0.14965 -0.03079 L -0.25486 -0.02755 L -0.30087 -0.02176 L -0.3375 -0.00486 L -0.3434 0.0544 L -0.33819 0.08241 L -0.30851 0.12546 L -0.31094 0.14792 L -0.31753 0.15486 C -0.39722 0.18264 -0.47795 0.21204 -0.55729 0.23912 C -0.56215 0.21597 -0.55573 0.22778 -0.56059 0.21852 C -0.56094 0.21736 -0.56146 0.21505 -0.56146 0.21528 L -0.61597 -0.08056 L -0.37031 -0.15833 L -0.34219 -0.00486 L -0.30208 0.05069 L -0.28785 0.05764 L -0.23906 0.06296 L -0.23767 0.08611 L -0.36319 0.37338 L -0.57465 0.20139 L -0.44462 -0.08056 L -0.42396 -0.06829 L -0.34132 -0.0044 L -0.28819 -0.00671 L -0.27257 -0.00347 L -0.23125 -0.04815 L -0.21354 -0.02917 L -0.15521 0.28611 L -0.39462 0.36343 L -0.45174 0.04282 L -0.42517 0.02569 L -0.32465 -0.01343 L -0.29167 -0.05255 L -0.28576 -0.0794 L -0.28108 -0.13032 L -0.26076 -0.13657 L -0.04549 0.02685 L -0.17656 0.30995 L -0.38247 0.13565 L -0.37899 0.11088 L -0.32917 -0.01343 L -0.33021 -0.07292 L -0.33698 -0.07847 L -0.33854 -0.02338 L -0.34896 -0.01343 L -0.38229 -0.00648 C -0.41406 -0.00972 -0.4441 -0.02014 -0.47743 -0.02593 C -0.47917 -0.02593 -0.48733 -0.03333 -0.50694 -0.0287 L -0.59896 -0.01597 L -0.6342 -0.01435 " pathEditMode="relative" rAng="0" ptsTypes="AAAAAAAAAAAAfffAAAAAAAAAAAAAAAAAAAAAAAAAAAAAAAAAAAffAAA">
                                      <p:cBhvr>
                                        <p:cTn id="10" dur="8000" fill="hold"/>
                                        <p:tgtEl>
                                          <p:spTgt spid="64"/>
                                        </p:tgtEl>
                                        <p:attrNameLst>
                                          <p:attrName>ppt_x</p:attrName>
                                          <p:attrName>ppt_y</p:attrName>
                                        </p:attrNameLst>
                                      </p:cBhvr>
                                      <p:rCtr x="-31719" y="10741"/>
                                    </p:animMotion>
                                  </p:childTnLst>
                                </p:cTn>
                              </p:par>
                              <p:par>
                                <p:cTn id="11" presetID="0" presetClass="path" presetSubtype="0" repeatCount="10000" fill="hold" grpId="0" nodeType="withEffect">
                                  <p:stCondLst>
                                    <p:cond delay="0"/>
                                  </p:stCondLst>
                                  <p:childTnLst>
                                    <p:animMotion origin="layout" path="M 0.00069 0.00509 L -0.03194 0.00579 L -0.07326 -0.00139 L -0.10608 -0.00625 L -0.13073 -0.02616 L -0.23958 -0.03055 L -0.2875 -0.02291 L -0.33628 -0.00532 L -0.34306 0.06134 L -0.34219 0.02894 L -0.33819 -0.00949 L -0.27674 -0.14861 L -0.49063 -0.32384 L -0.6191 -0.04282 L -0.40017 0.12732 L -0.38576 0.11065 L -0.38351 0.04398 L -0.33698 -0.01273 L -0.22361 -0.05231 L -0.22309 -0.07315 L -0.27917 -0.3794 L -0.51962 -0.30116 L -0.45469 0.02986 L -0.43125 0.02431 L -0.40104 -0.02083 L -0.33385 -0.00949 L -0.23507 0.07084 L -0.22153 0.04977 L -0.09965 -0.21435 L -0.31042 -0.38472 L -0.43802 -0.09444 L -0.42188 -0.07199 L -0.37431 -0.07106 L -0.32951 -0.00139 C -0.32118 0.04375 -0.30885 0.1169 -0.30434 0.13403 C -0.2934 0.13773 -0.28247 0.1419 -0.28247 0.1419 L -0.05642 0.07246 L -0.1158 -0.24838 L -0.36233 -0.16157 L -0.35642 -0.12685 L -0.32639 -0.09097 L -0.33715 -0.05532 L -0.34028 -0.01366 L -0.36875 -0.00532 C -0.3901 -0.00741 -0.43628 -0.0169 -0.46007 -0.02014 C -0.48073 -0.0243 -0.48958 -0.02963 -0.5184 -0.02754 L -0.63351 -0.01157 " pathEditMode="relative" rAng="0" ptsTypes="AAAAAAAAAAAAAAAAAAAAAAAAAAAAAAAAAffAAAAAAAAffAA">
                                      <p:cBhvr>
                                        <p:cTn id="12" dur="8000" fill="hold"/>
                                        <p:tgtEl>
                                          <p:spTgt spid="66"/>
                                        </p:tgtEl>
                                        <p:attrNameLst>
                                          <p:attrName>ppt_x</p:attrName>
                                          <p:attrName>ppt_y</p:attrName>
                                        </p:attrNameLst>
                                      </p:cBhvr>
                                      <p:rCtr x="-31719" y="-12639"/>
                                    </p:animMotion>
                                  </p:childTnLst>
                                </p:cTn>
                              </p:par>
                            </p:childTnLst>
                          </p:cTn>
                        </p:par>
                        <p:par>
                          <p:cTn id="13" fill="hold">
                            <p:stCondLst>
                              <p:cond delay="80000"/>
                            </p:stCondLst>
                            <p:childTnLst>
                              <p:par>
                                <p:cTn id="14" presetID="1" presetClass="exit" presetSubtype="0" fill="hold" grpId="1" nodeType="afterEffect">
                                  <p:stCondLst>
                                    <p:cond delay="0"/>
                                  </p:stCondLst>
                                  <p:childTnLst>
                                    <p:set>
                                      <p:cBhvr>
                                        <p:cTn id="15" dur="1" fill="hold">
                                          <p:stCondLst>
                                            <p:cond delay="0"/>
                                          </p:stCondLst>
                                        </p:cTn>
                                        <p:tgtEl>
                                          <p:spTgt spid="64"/>
                                        </p:tgtEl>
                                        <p:attrNameLst>
                                          <p:attrName>style.visibility</p:attrName>
                                        </p:attrNameLst>
                                      </p:cBhvr>
                                      <p:to>
                                        <p:strVal val="hidden"/>
                                      </p:to>
                                    </p:set>
                                  </p:childTnLst>
                                </p:cTn>
                              </p:par>
                            </p:childTnLst>
                          </p:cTn>
                        </p:par>
                        <p:par>
                          <p:cTn id="16" fill="hold">
                            <p:stCondLst>
                              <p:cond delay="80000"/>
                            </p:stCondLst>
                            <p:childTnLst>
                              <p:par>
                                <p:cTn id="17" presetID="1" presetClass="exit" presetSubtype="0" fill="hold" grpId="1" nodeType="afterEffect">
                                  <p:stCondLst>
                                    <p:cond delay="0"/>
                                  </p:stCondLst>
                                  <p:childTnLst>
                                    <p:set>
                                      <p:cBhvr>
                                        <p:cTn id="18" dur="1" fill="hold">
                                          <p:stCondLst>
                                            <p:cond delay="0"/>
                                          </p:stCondLst>
                                        </p:cTn>
                                        <p:tgtEl>
                                          <p:spTgt spid="6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4" grpId="1" animBg="1"/>
      <p:bldP spid="64" grpId="2" animBg="1"/>
      <p:bldP spid="66" grpId="0" animBg="1"/>
      <p:bldP spid="66" grpId="1" animBg="1"/>
      <p:bldP spid="66" grpId="2"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Ellipse 44"/>
          <p:cNvSpPr/>
          <p:nvPr/>
        </p:nvSpPr>
        <p:spPr>
          <a:xfrm>
            <a:off x="3483512" y="1635502"/>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nvSpPr>
        <p:spPr>
          <a:xfrm>
            <a:off x="3508900" y="166089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rot="1320000">
            <a:off x="3920218" y="2072208"/>
            <a:ext cx="1574861" cy="1574861"/>
          </a:xfrm>
          <a:prstGeom prst="rect">
            <a:avLst/>
          </a:prstGeom>
        </p:spPr>
      </p:pic>
      <p:sp>
        <p:nvSpPr>
          <p:cNvPr id="1545" name="Étoile à 8 branches 1544"/>
          <p:cNvSpPr/>
          <p:nvPr/>
        </p:nvSpPr>
        <p:spPr>
          <a:xfrm>
            <a:off x="3508900" y="166089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rot="1380000">
            <a:off x="3920218" y="2072208"/>
            <a:ext cx="1574861" cy="1574861"/>
          </a:xfrm>
          <a:prstGeom prst="rect">
            <a:avLst/>
          </a:prstGeom>
        </p:spPr>
      </p:pic>
      <p:sp>
        <p:nvSpPr>
          <p:cNvPr id="1547" name="Étoile à 8 branches 1546"/>
          <p:cNvSpPr/>
          <p:nvPr/>
        </p:nvSpPr>
        <p:spPr>
          <a:xfrm>
            <a:off x="3508900" y="166089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pic>
        <p:nvPicPr>
          <p:cNvPr id="1548" name="Image 1547"/>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rot="1380000">
            <a:off x="3920218" y="2072208"/>
            <a:ext cx="1574861" cy="1574861"/>
          </a:xfrm>
          <a:prstGeom prst="rect">
            <a:avLst/>
          </a:prstGeom>
        </p:spPr>
      </p:pic>
      <p:sp>
        <p:nvSpPr>
          <p:cNvPr id="2" name="Titre 1"/>
          <p:cNvSpPr>
            <a:spLocks noGrp="1"/>
          </p:cNvSpPr>
          <p:nvPr>
            <p:ph type="title"/>
          </p:nvPr>
        </p:nvSpPr>
        <p:spPr>
          <a:xfrm>
            <a:off x="0" y="108000"/>
            <a:ext cx="9144000" cy="1152000"/>
          </a:xfrm>
        </p:spPr>
        <p:txBody>
          <a:bodyPr>
            <a:normAutofit/>
          </a:bodyPr>
          <a:lstStyle/>
          <a:p>
            <a:r>
              <a:rPr lang="fr-FR" sz="3200" dirty="0"/>
              <a:t>Les moteurs électriques</a:t>
            </a:r>
            <a:br>
              <a:rPr lang="fr-FR" sz="3200" dirty="0"/>
            </a:br>
            <a:r>
              <a:rPr lang="fr-FR" sz="3200" dirty="0"/>
              <a:t>Courant </a:t>
            </a:r>
            <a:r>
              <a:rPr lang="fr-FR" sz="3200" dirty="0" smtClean="0"/>
              <a:t>Continu, la commutation</a:t>
            </a:r>
            <a:endParaRPr lang="fr-FR" sz="3200" dirty="0"/>
          </a:p>
        </p:txBody>
      </p:sp>
      <p:grpSp>
        <p:nvGrpSpPr>
          <p:cNvPr id="14" name="Groupe 13"/>
          <p:cNvGrpSpPr/>
          <p:nvPr/>
        </p:nvGrpSpPr>
        <p:grpSpPr>
          <a:xfrm>
            <a:off x="3487446" y="1643987"/>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nvSpPr>
        <p:spPr>
          <a:xfrm>
            <a:off x="45426" y="4365104"/>
            <a:ext cx="9144000" cy="252000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Dans cette représentation seules les encoches ou sont logés les conducteurs sont représentées. Cela permet </a:t>
            </a:r>
            <a:br>
              <a:rPr lang="fr-FR" sz="1800" dirty="0" smtClean="0"/>
            </a:br>
            <a:r>
              <a:rPr lang="fr-FR" sz="1800" dirty="0" smtClean="0"/>
              <a:t>de mettre en évidence le principe de fonctionnement en rotation. </a:t>
            </a:r>
            <a:br>
              <a:rPr lang="fr-FR" sz="1800" dirty="0" smtClean="0"/>
            </a:br>
            <a:r>
              <a:rPr lang="fr-FR" sz="1800" dirty="0" smtClean="0"/>
              <a:t>Pour le moteur avec un circuit électrique d’excitation (induction), il suffit d’inverser le raccordement du circuit d’induit ou du circuit d’excitation pour inverser le sens de rotation. Si on inverse les deux </a:t>
            </a:r>
            <a:r>
              <a:rPr lang="fr-FR" sz="1800" dirty="0"/>
              <a:t/>
            </a:r>
            <a:br>
              <a:rPr lang="fr-FR" sz="1800" dirty="0"/>
            </a:br>
            <a:r>
              <a:rPr lang="fr-FR" sz="1800" dirty="0" smtClean="0"/>
              <a:t>le sens est inchangé. C’est le principe du moteur universel utilisé en électroménager (alimenté en alternatif).</a:t>
            </a:r>
            <a:endParaRPr lang="fr-FR" sz="1800" dirty="0"/>
          </a:p>
        </p:txBody>
      </p:sp>
      <p:grpSp>
        <p:nvGrpSpPr>
          <p:cNvPr id="179" name="Groupe 178"/>
          <p:cNvGrpSpPr/>
          <p:nvPr/>
        </p:nvGrpSpPr>
        <p:grpSpPr>
          <a:xfrm rot="1800000">
            <a:off x="3487446" y="1643987"/>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89" name="Groupe 188"/>
          <p:cNvGrpSpPr/>
          <p:nvPr/>
        </p:nvGrpSpPr>
        <p:grpSpPr>
          <a:xfrm rot="900000">
            <a:off x="3487446" y="1643987"/>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99" name="Groupe 198"/>
          <p:cNvGrpSpPr/>
          <p:nvPr/>
        </p:nvGrpSpPr>
        <p:grpSpPr>
          <a:xfrm>
            <a:off x="3487446" y="1643987"/>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nvGrpSpPr>
        <p:grpSpPr>
          <a:xfrm rot="1800000">
            <a:off x="3487446" y="1643987"/>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19" name="Groupe 218"/>
          <p:cNvGrpSpPr/>
          <p:nvPr/>
        </p:nvGrpSpPr>
        <p:grpSpPr>
          <a:xfrm rot="900000">
            <a:off x="3487446" y="1643987"/>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29" name="Groupe 228"/>
          <p:cNvGrpSpPr/>
          <p:nvPr/>
        </p:nvGrpSpPr>
        <p:grpSpPr>
          <a:xfrm>
            <a:off x="3487446" y="1643987"/>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nvGrpSpPr>
        <p:grpSpPr>
          <a:xfrm rot="1800000">
            <a:off x="3487446" y="1643987"/>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49" name="Groupe 248"/>
          <p:cNvGrpSpPr/>
          <p:nvPr/>
        </p:nvGrpSpPr>
        <p:grpSpPr>
          <a:xfrm rot="900000">
            <a:off x="3487446" y="1643987"/>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59" name="Groupe 258"/>
          <p:cNvGrpSpPr/>
          <p:nvPr/>
        </p:nvGrpSpPr>
        <p:grpSpPr>
          <a:xfrm>
            <a:off x="3487446" y="1643987"/>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nvGrpSpPr>
        <p:grpSpPr>
          <a:xfrm rot="1800000">
            <a:off x="3487446" y="1643987"/>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79" name="Groupe 278"/>
          <p:cNvGrpSpPr/>
          <p:nvPr/>
        </p:nvGrpSpPr>
        <p:grpSpPr>
          <a:xfrm rot="900000">
            <a:off x="3487446" y="1643987"/>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89" name="Groupe 288"/>
          <p:cNvGrpSpPr/>
          <p:nvPr/>
        </p:nvGrpSpPr>
        <p:grpSpPr>
          <a:xfrm>
            <a:off x="3487446" y="1643987"/>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nvGrpSpPr>
        <p:grpSpPr>
          <a:xfrm rot="1800000">
            <a:off x="3487446" y="1643987"/>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09" name="Groupe 308"/>
          <p:cNvGrpSpPr/>
          <p:nvPr/>
        </p:nvGrpSpPr>
        <p:grpSpPr>
          <a:xfrm rot="900000">
            <a:off x="3487446" y="1643987"/>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19" name="Groupe 318"/>
          <p:cNvGrpSpPr/>
          <p:nvPr/>
        </p:nvGrpSpPr>
        <p:grpSpPr>
          <a:xfrm>
            <a:off x="3487446" y="1643987"/>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nvGrpSpPr>
        <p:grpSpPr>
          <a:xfrm rot="1800000">
            <a:off x="3487446" y="1643987"/>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39" name="Groupe 338"/>
          <p:cNvGrpSpPr/>
          <p:nvPr/>
        </p:nvGrpSpPr>
        <p:grpSpPr>
          <a:xfrm rot="900000">
            <a:off x="3487446" y="1643987"/>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49" name="Groupe 348"/>
          <p:cNvGrpSpPr/>
          <p:nvPr/>
        </p:nvGrpSpPr>
        <p:grpSpPr>
          <a:xfrm>
            <a:off x="3487446" y="1643987"/>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nvGrpSpPr>
        <p:grpSpPr>
          <a:xfrm rot="1800000">
            <a:off x="3487446" y="1643987"/>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69" name="Groupe 368"/>
          <p:cNvGrpSpPr/>
          <p:nvPr/>
        </p:nvGrpSpPr>
        <p:grpSpPr>
          <a:xfrm rot="900000">
            <a:off x="3487446" y="1643987"/>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79" name="Groupe 378"/>
          <p:cNvGrpSpPr/>
          <p:nvPr/>
        </p:nvGrpSpPr>
        <p:grpSpPr>
          <a:xfrm>
            <a:off x="3487446" y="1643987"/>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nvGrpSpPr>
        <p:grpSpPr>
          <a:xfrm rot="1800000">
            <a:off x="3487446" y="1643987"/>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99" name="Groupe 398"/>
          <p:cNvGrpSpPr/>
          <p:nvPr/>
        </p:nvGrpSpPr>
        <p:grpSpPr>
          <a:xfrm rot="900000">
            <a:off x="3487446" y="1643987"/>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09" name="Groupe 408"/>
          <p:cNvGrpSpPr/>
          <p:nvPr/>
        </p:nvGrpSpPr>
        <p:grpSpPr>
          <a:xfrm>
            <a:off x="3487446" y="1643987"/>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nvGrpSpPr>
        <p:grpSpPr>
          <a:xfrm rot="1800000">
            <a:off x="3487446" y="1643987"/>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29" name="Groupe 428"/>
          <p:cNvGrpSpPr/>
          <p:nvPr/>
        </p:nvGrpSpPr>
        <p:grpSpPr>
          <a:xfrm rot="900000">
            <a:off x="3487446" y="1643987"/>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5" name="Ellipse 434"/>
              <p:cNvSpPr/>
              <p:nvPr/>
            </p:nvSpPr>
            <p:spPr>
              <a:xfrm>
                <a:off x="5766749" y="3734626"/>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39" name="Groupe 438"/>
          <p:cNvGrpSpPr/>
          <p:nvPr/>
        </p:nvGrpSpPr>
        <p:grpSpPr>
          <a:xfrm>
            <a:off x="3487446" y="1643987"/>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nvGrpSpPr>
        <p:grpSpPr>
          <a:xfrm rot="1800000">
            <a:off x="3487446" y="1643987"/>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59" name="Groupe 458"/>
          <p:cNvGrpSpPr/>
          <p:nvPr/>
        </p:nvGrpSpPr>
        <p:grpSpPr>
          <a:xfrm rot="900000">
            <a:off x="3487446" y="1643987"/>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69" name="Groupe 468"/>
          <p:cNvGrpSpPr/>
          <p:nvPr/>
        </p:nvGrpSpPr>
        <p:grpSpPr>
          <a:xfrm>
            <a:off x="3487446" y="1643987"/>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nvGrpSpPr>
        <p:grpSpPr>
          <a:xfrm rot="1800000">
            <a:off x="3487446" y="1643987"/>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89" name="Groupe 488"/>
          <p:cNvGrpSpPr/>
          <p:nvPr/>
        </p:nvGrpSpPr>
        <p:grpSpPr>
          <a:xfrm rot="900000">
            <a:off x="3487446" y="1643987"/>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499" name="Groupe 498"/>
          <p:cNvGrpSpPr/>
          <p:nvPr/>
        </p:nvGrpSpPr>
        <p:grpSpPr>
          <a:xfrm>
            <a:off x="3487446" y="1643987"/>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nvGrpSpPr>
        <p:grpSpPr>
          <a:xfrm rot="1800000">
            <a:off x="3487446" y="1643987"/>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19" name="Groupe 518"/>
          <p:cNvGrpSpPr/>
          <p:nvPr/>
        </p:nvGrpSpPr>
        <p:grpSpPr>
          <a:xfrm rot="900000">
            <a:off x="3487446" y="1643987"/>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29" name="Groupe 528"/>
          <p:cNvGrpSpPr/>
          <p:nvPr/>
        </p:nvGrpSpPr>
        <p:grpSpPr>
          <a:xfrm>
            <a:off x="3487446" y="1643987"/>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nvGrpSpPr>
        <p:grpSpPr>
          <a:xfrm rot="1800000">
            <a:off x="3487446" y="1643987"/>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49" name="Groupe 548"/>
          <p:cNvGrpSpPr/>
          <p:nvPr/>
        </p:nvGrpSpPr>
        <p:grpSpPr>
          <a:xfrm rot="900000">
            <a:off x="3487446" y="1643987"/>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59" name="Groupe 558"/>
          <p:cNvGrpSpPr/>
          <p:nvPr/>
        </p:nvGrpSpPr>
        <p:grpSpPr>
          <a:xfrm>
            <a:off x="3487446" y="1643987"/>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nvGrpSpPr>
        <p:grpSpPr>
          <a:xfrm rot="1800000">
            <a:off x="3487446" y="1643987"/>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79" name="Groupe 578"/>
          <p:cNvGrpSpPr/>
          <p:nvPr/>
        </p:nvGrpSpPr>
        <p:grpSpPr>
          <a:xfrm rot="900000">
            <a:off x="3487446" y="1643987"/>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91" name="Groupe 590"/>
          <p:cNvGrpSpPr/>
          <p:nvPr/>
        </p:nvGrpSpPr>
        <p:grpSpPr>
          <a:xfrm>
            <a:off x="3487446" y="1643987"/>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nvGrpSpPr>
        <p:grpSpPr>
          <a:xfrm rot="1800000">
            <a:off x="3487446" y="1643987"/>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11" name="Groupe 610"/>
          <p:cNvGrpSpPr/>
          <p:nvPr/>
        </p:nvGrpSpPr>
        <p:grpSpPr>
          <a:xfrm rot="900000">
            <a:off x="3487446" y="1643987"/>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21" name="Groupe 620"/>
          <p:cNvGrpSpPr/>
          <p:nvPr/>
        </p:nvGrpSpPr>
        <p:grpSpPr>
          <a:xfrm>
            <a:off x="3487446" y="1643987"/>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nvGrpSpPr>
        <p:grpSpPr>
          <a:xfrm rot="1800000">
            <a:off x="3487446" y="1643987"/>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41" name="Groupe 640"/>
          <p:cNvGrpSpPr/>
          <p:nvPr/>
        </p:nvGrpSpPr>
        <p:grpSpPr>
          <a:xfrm rot="900000">
            <a:off x="3487446" y="1643987"/>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51" name="Groupe 650"/>
          <p:cNvGrpSpPr/>
          <p:nvPr/>
        </p:nvGrpSpPr>
        <p:grpSpPr>
          <a:xfrm>
            <a:off x="3487446" y="1643987"/>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nvGrpSpPr>
        <p:grpSpPr>
          <a:xfrm rot="1800000">
            <a:off x="3487446" y="1643987"/>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71" name="Groupe 670"/>
          <p:cNvGrpSpPr/>
          <p:nvPr/>
        </p:nvGrpSpPr>
        <p:grpSpPr>
          <a:xfrm rot="900000">
            <a:off x="3487446" y="1643987"/>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81" name="Groupe 680"/>
          <p:cNvGrpSpPr/>
          <p:nvPr/>
        </p:nvGrpSpPr>
        <p:grpSpPr>
          <a:xfrm>
            <a:off x="3487446" y="1643987"/>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nvGrpSpPr>
        <p:grpSpPr>
          <a:xfrm rot="1800000">
            <a:off x="3487446" y="1643987"/>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01" name="Groupe 700"/>
          <p:cNvGrpSpPr/>
          <p:nvPr/>
        </p:nvGrpSpPr>
        <p:grpSpPr>
          <a:xfrm rot="900000">
            <a:off x="3487446" y="1643987"/>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11" name="Groupe 710"/>
          <p:cNvGrpSpPr/>
          <p:nvPr/>
        </p:nvGrpSpPr>
        <p:grpSpPr>
          <a:xfrm>
            <a:off x="3487446" y="1643987"/>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nvGrpSpPr>
        <p:grpSpPr>
          <a:xfrm rot="1800000">
            <a:off x="3487446" y="1643987"/>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31" name="Groupe 730"/>
          <p:cNvGrpSpPr/>
          <p:nvPr/>
        </p:nvGrpSpPr>
        <p:grpSpPr>
          <a:xfrm rot="900000">
            <a:off x="3487446" y="1643987"/>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41" name="Groupe 740"/>
          <p:cNvGrpSpPr/>
          <p:nvPr/>
        </p:nvGrpSpPr>
        <p:grpSpPr>
          <a:xfrm>
            <a:off x="3487446" y="1643987"/>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nvGrpSpPr>
        <p:grpSpPr>
          <a:xfrm rot="1800000">
            <a:off x="3487446" y="1643987"/>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61" name="Groupe 760"/>
          <p:cNvGrpSpPr/>
          <p:nvPr/>
        </p:nvGrpSpPr>
        <p:grpSpPr>
          <a:xfrm rot="900000">
            <a:off x="3487446" y="1643987"/>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71" name="Groupe 770"/>
          <p:cNvGrpSpPr/>
          <p:nvPr/>
        </p:nvGrpSpPr>
        <p:grpSpPr>
          <a:xfrm>
            <a:off x="3487446" y="1643987"/>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nvGrpSpPr>
        <p:grpSpPr>
          <a:xfrm rot="1800000">
            <a:off x="3487446" y="1643987"/>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91" name="Groupe 790"/>
          <p:cNvGrpSpPr/>
          <p:nvPr/>
        </p:nvGrpSpPr>
        <p:grpSpPr>
          <a:xfrm rot="900000">
            <a:off x="3487446" y="1643987"/>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01" name="Groupe 800"/>
          <p:cNvGrpSpPr/>
          <p:nvPr/>
        </p:nvGrpSpPr>
        <p:grpSpPr>
          <a:xfrm>
            <a:off x="3487446" y="1643987"/>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nvGrpSpPr>
        <p:grpSpPr>
          <a:xfrm rot="1800000">
            <a:off x="3487446" y="1643987"/>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21" name="Groupe 820"/>
          <p:cNvGrpSpPr/>
          <p:nvPr/>
        </p:nvGrpSpPr>
        <p:grpSpPr>
          <a:xfrm rot="900000">
            <a:off x="3487446" y="1643987"/>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31" name="Groupe 830"/>
          <p:cNvGrpSpPr/>
          <p:nvPr/>
        </p:nvGrpSpPr>
        <p:grpSpPr>
          <a:xfrm>
            <a:off x="3487446" y="1643987"/>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nvGrpSpPr>
        <p:grpSpPr>
          <a:xfrm rot="1800000">
            <a:off x="3487446" y="1643987"/>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51" name="Groupe 850"/>
          <p:cNvGrpSpPr/>
          <p:nvPr/>
        </p:nvGrpSpPr>
        <p:grpSpPr>
          <a:xfrm rot="900000">
            <a:off x="3487446" y="1643987"/>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61" name="Groupe 860"/>
          <p:cNvGrpSpPr/>
          <p:nvPr/>
        </p:nvGrpSpPr>
        <p:grpSpPr>
          <a:xfrm>
            <a:off x="3487446" y="1643987"/>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nvGrpSpPr>
        <p:grpSpPr>
          <a:xfrm rot="1800000">
            <a:off x="3487446" y="1643987"/>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81" name="Groupe 880"/>
          <p:cNvGrpSpPr/>
          <p:nvPr/>
        </p:nvGrpSpPr>
        <p:grpSpPr>
          <a:xfrm rot="900000">
            <a:off x="3487446" y="1643987"/>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91" name="Groupe 890"/>
          <p:cNvGrpSpPr/>
          <p:nvPr/>
        </p:nvGrpSpPr>
        <p:grpSpPr>
          <a:xfrm>
            <a:off x="3487446" y="1643987"/>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nvGrpSpPr>
        <p:grpSpPr>
          <a:xfrm rot="1800000">
            <a:off x="3487446" y="1643987"/>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11" name="Groupe 910"/>
          <p:cNvGrpSpPr/>
          <p:nvPr/>
        </p:nvGrpSpPr>
        <p:grpSpPr>
          <a:xfrm rot="900000">
            <a:off x="3487446" y="1643987"/>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21" name="Groupe 920"/>
          <p:cNvGrpSpPr/>
          <p:nvPr/>
        </p:nvGrpSpPr>
        <p:grpSpPr>
          <a:xfrm>
            <a:off x="3487446" y="1643987"/>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nvGrpSpPr>
        <p:grpSpPr>
          <a:xfrm rot="1800000">
            <a:off x="3487446" y="1643987"/>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41" name="Groupe 940"/>
          <p:cNvGrpSpPr/>
          <p:nvPr/>
        </p:nvGrpSpPr>
        <p:grpSpPr>
          <a:xfrm rot="900000">
            <a:off x="3487446" y="1643987"/>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51" name="Groupe 950"/>
          <p:cNvGrpSpPr/>
          <p:nvPr/>
        </p:nvGrpSpPr>
        <p:grpSpPr>
          <a:xfrm>
            <a:off x="3487446" y="1643987"/>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nvGrpSpPr>
        <p:grpSpPr>
          <a:xfrm rot="1800000">
            <a:off x="3487446" y="1643987"/>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71" name="Groupe 970"/>
          <p:cNvGrpSpPr/>
          <p:nvPr/>
        </p:nvGrpSpPr>
        <p:grpSpPr>
          <a:xfrm rot="900000">
            <a:off x="3487446" y="1643987"/>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81" name="Groupe 980"/>
          <p:cNvGrpSpPr/>
          <p:nvPr/>
        </p:nvGrpSpPr>
        <p:grpSpPr>
          <a:xfrm>
            <a:off x="3487446" y="1643987"/>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nvGrpSpPr>
        <p:grpSpPr>
          <a:xfrm rot="1800000">
            <a:off x="3487446" y="1643987"/>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01" name="Groupe 1000"/>
          <p:cNvGrpSpPr/>
          <p:nvPr/>
        </p:nvGrpSpPr>
        <p:grpSpPr>
          <a:xfrm rot="900000">
            <a:off x="3487446" y="1643987"/>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11" name="Groupe 1010"/>
          <p:cNvGrpSpPr/>
          <p:nvPr/>
        </p:nvGrpSpPr>
        <p:grpSpPr>
          <a:xfrm>
            <a:off x="3487446" y="1643987"/>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21" name="Groupe 1020"/>
          <p:cNvGrpSpPr/>
          <p:nvPr/>
        </p:nvGrpSpPr>
        <p:grpSpPr>
          <a:xfrm rot="1800000">
            <a:off x="3487446" y="1643987"/>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32" name="Groupe 1031"/>
          <p:cNvGrpSpPr/>
          <p:nvPr/>
        </p:nvGrpSpPr>
        <p:grpSpPr>
          <a:xfrm rot="900000">
            <a:off x="3487446" y="1643987"/>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42" name="Groupe 1041"/>
          <p:cNvGrpSpPr/>
          <p:nvPr/>
        </p:nvGrpSpPr>
        <p:grpSpPr>
          <a:xfrm>
            <a:off x="3487446" y="1643987"/>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nvGrpSpPr>
        <p:grpSpPr>
          <a:xfrm rot="1800000">
            <a:off x="3487446" y="1643987"/>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62" name="Groupe 1061"/>
          <p:cNvGrpSpPr/>
          <p:nvPr/>
        </p:nvGrpSpPr>
        <p:grpSpPr>
          <a:xfrm rot="900000">
            <a:off x="3487446" y="1636771"/>
            <a:ext cx="2440404" cy="2445735"/>
            <a:chOff x="3923928" y="1888539"/>
            <a:chExt cx="2440404" cy="2445735"/>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64" name="Groupe 1063"/>
            <p:cNvGrpSpPr/>
            <p:nvPr/>
          </p:nvGrpSpPr>
          <p:grpSpPr>
            <a:xfrm>
              <a:off x="3923928" y="1888539"/>
              <a:ext cx="2440404" cy="2143730"/>
              <a:chOff x="3923928" y="1888539"/>
              <a:chExt cx="2440404" cy="2143730"/>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1" name="Ellipse 1070"/>
              <p:cNvSpPr/>
              <p:nvPr/>
            </p:nvSpPr>
            <p:spPr>
              <a:xfrm>
                <a:off x="5024097" y="188853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72" name="Groupe 1071"/>
          <p:cNvGrpSpPr/>
          <p:nvPr/>
        </p:nvGrpSpPr>
        <p:grpSpPr>
          <a:xfrm>
            <a:off x="3487446" y="1643987"/>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nvGrpSpPr>
        <p:grpSpPr>
          <a:xfrm rot="1800000">
            <a:off x="3487446" y="1643987"/>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92" name="Groupe 1091"/>
          <p:cNvGrpSpPr/>
          <p:nvPr/>
        </p:nvGrpSpPr>
        <p:grpSpPr>
          <a:xfrm rot="900000">
            <a:off x="3487446" y="1643987"/>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02" name="Groupe 1101"/>
          <p:cNvGrpSpPr/>
          <p:nvPr/>
        </p:nvGrpSpPr>
        <p:grpSpPr>
          <a:xfrm>
            <a:off x="3487446" y="1643987"/>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 </a:t>
                </a: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nvGrpSpPr>
        <p:grpSpPr>
          <a:xfrm rot="1800000">
            <a:off x="3487446" y="1643987"/>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22" name="Groupe 1121"/>
          <p:cNvGrpSpPr/>
          <p:nvPr/>
        </p:nvGrpSpPr>
        <p:grpSpPr>
          <a:xfrm rot="900000">
            <a:off x="3487446" y="1643987"/>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32" name="Groupe 1131"/>
          <p:cNvGrpSpPr/>
          <p:nvPr/>
        </p:nvGrpSpPr>
        <p:grpSpPr>
          <a:xfrm>
            <a:off x="3487446" y="1643987"/>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nvGrpSpPr>
        <p:grpSpPr>
          <a:xfrm rot="1800000">
            <a:off x="3487446" y="1643987"/>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52" name="Groupe 1151"/>
          <p:cNvGrpSpPr/>
          <p:nvPr/>
        </p:nvGrpSpPr>
        <p:grpSpPr>
          <a:xfrm rot="900000">
            <a:off x="3487446" y="1643987"/>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62" name="Groupe 1161"/>
          <p:cNvGrpSpPr/>
          <p:nvPr/>
        </p:nvGrpSpPr>
        <p:grpSpPr>
          <a:xfrm>
            <a:off x="3487446" y="1643987"/>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nvGrpSpPr>
        <p:grpSpPr>
          <a:xfrm rot="1800000">
            <a:off x="3487446" y="1643987"/>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82" name="Groupe 1181"/>
          <p:cNvGrpSpPr/>
          <p:nvPr/>
        </p:nvGrpSpPr>
        <p:grpSpPr>
          <a:xfrm rot="900000">
            <a:off x="3487446" y="1643987"/>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92" name="Groupe 1191"/>
          <p:cNvGrpSpPr/>
          <p:nvPr/>
        </p:nvGrpSpPr>
        <p:grpSpPr>
          <a:xfrm>
            <a:off x="3487446" y="1643987"/>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nvGrpSpPr>
        <p:grpSpPr>
          <a:xfrm rot="1800000">
            <a:off x="3487446" y="1643987"/>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12" name="Groupe 1211"/>
          <p:cNvGrpSpPr/>
          <p:nvPr/>
        </p:nvGrpSpPr>
        <p:grpSpPr>
          <a:xfrm rot="900000">
            <a:off x="3487446" y="1643987"/>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22" name="Groupe 1221"/>
          <p:cNvGrpSpPr/>
          <p:nvPr/>
        </p:nvGrpSpPr>
        <p:grpSpPr>
          <a:xfrm>
            <a:off x="3487446" y="1643987"/>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nvGrpSpPr>
        <p:grpSpPr>
          <a:xfrm rot="1800000">
            <a:off x="3487446" y="1643987"/>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42" name="Groupe 1241"/>
          <p:cNvGrpSpPr/>
          <p:nvPr/>
        </p:nvGrpSpPr>
        <p:grpSpPr>
          <a:xfrm rot="900000">
            <a:off x="3487446" y="1643987"/>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52" name="Groupe 1251"/>
          <p:cNvGrpSpPr/>
          <p:nvPr/>
        </p:nvGrpSpPr>
        <p:grpSpPr>
          <a:xfrm>
            <a:off x="3487446" y="1643987"/>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nvGrpSpPr>
        <p:grpSpPr>
          <a:xfrm rot="1800000">
            <a:off x="3487446" y="1643987"/>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380" name="Groupe 1379"/>
          <p:cNvGrpSpPr/>
          <p:nvPr/>
        </p:nvGrpSpPr>
        <p:grpSpPr>
          <a:xfrm rot="900000">
            <a:off x="3487446" y="1643987"/>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390" name="Groupe 1389"/>
          <p:cNvGrpSpPr/>
          <p:nvPr/>
        </p:nvGrpSpPr>
        <p:grpSpPr>
          <a:xfrm>
            <a:off x="3487446" y="1643987"/>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grpSp>
      <p:grpSp>
        <p:nvGrpSpPr>
          <p:cNvPr id="1400" name="Groupe 1399"/>
          <p:cNvGrpSpPr/>
          <p:nvPr/>
        </p:nvGrpSpPr>
        <p:grpSpPr>
          <a:xfrm rot="1800000">
            <a:off x="3487446" y="1643987"/>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10" name="Groupe 1409"/>
          <p:cNvGrpSpPr/>
          <p:nvPr/>
        </p:nvGrpSpPr>
        <p:grpSpPr>
          <a:xfrm rot="900000">
            <a:off x="3487446" y="1643987"/>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20" name="Groupe 1419"/>
          <p:cNvGrpSpPr/>
          <p:nvPr/>
        </p:nvGrpSpPr>
        <p:grpSpPr>
          <a:xfrm>
            <a:off x="3487446" y="1643987"/>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nvGrpSpPr>
        <p:grpSpPr>
          <a:xfrm rot="1800000">
            <a:off x="3487446" y="1643987"/>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40" name="Groupe 1439"/>
          <p:cNvGrpSpPr/>
          <p:nvPr/>
        </p:nvGrpSpPr>
        <p:grpSpPr>
          <a:xfrm rot="900000">
            <a:off x="3487446" y="1643987"/>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50" name="Groupe 1449"/>
          <p:cNvGrpSpPr/>
          <p:nvPr/>
        </p:nvGrpSpPr>
        <p:grpSpPr>
          <a:xfrm>
            <a:off x="3487446" y="1643987"/>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nvGrpSpPr>
        <p:grpSpPr>
          <a:xfrm rot="1800000">
            <a:off x="3487446" y="1643987"/>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70" name="Groupe 1469"/>
          <p:cNvGrpSpPr/>
          <p:nvPr/>
        </p:nvGrpSpPr>
        <p:grpSpPr>
          <a:xfrm rot="900000">
            <a:off x="3487446" y="1643987"/>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80" name="Groupe 1479"/>
          <p:cNvGrpSpPr/>
          <p:nvPr/>
        </p:nvGrpSpPr>
        <p:grpSpPr>
          <a:xfrm>
            <a:off x="3487446" y="1643987"/>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nvGrpSpPr>
        <p:grpSpPr>
          <a:xfrm rot="1800000">
            <a:off x="3487446" y="1643987"/>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00" name="Groupe 1499"/>
          <p:cNvGrpSpPr/>
          <p:nvPr/>
        </p:nvGrpSpPr>
        <p:grpSpPr>
          <a:xfrm rot="900000">
            <a:off x="3487446" y="1643987"/>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15" name="Groupe 1514"/>
          <p:cNvGrpSpPr/>
          <p:nvPr/>
        </p:nvGrpSpPr>
        <p:grpSpPr>
          <a:xfrm>
            <a:off x="3487446" y="1643987"/>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nvGrpSpPr>
        <p:grpSpPr>
          <a:xfrm rot="1800000">
            <a:off x="3487446" y="1643987"/>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35" name="Groupe 1534"/>
          <p:cNvGrpSpPr/>
          <p:nvPr/>
        </p:nvGrpSpPr>
        <p:grpSpPr>
          <a:xfrm rot="900000">
            <a:off x="3487446" y="1643987"/>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 name="Groupe 3"/>
          <p:cNvGrpSpPr/>
          <p:nvPr/>
        </p:nvGrpSpPr>
        <p:grpSpPr>
          <a:xfrm flipH="1">
            <a:off x="6115760" y="1357200"/>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2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2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2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nvGrpSpPr>
        <p:grpSpPr>
          <a:xfrm flipH="1">
            <a:off x="1762460" y="1357610"/>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nvGrpSpPr>
        <p:grpSpPr>
          <a:xfrm>
            <a:off x="3487446" y="1643987"/>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nvGrpSpPr>
        <p:grpSpPr>
          <a:xfrm rot="1800000">
            <a:off x="3487446" y="1643987"/>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38" name="Groupe 1337"/>
          <p:cNvGrpSpPr/>
          <p:nvPr/>
        </p:nvGrpSpPr>
        <p:grpSpPr>
          <a:xfrm rot="900000">
            <a:off x="3487446" y="1643987"/>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48" name="Groupe 1347"/>
          <p:cNvGrpSpPr/>
          <p:nvPr/>
        </p:nvGrpSpPr>
        <p:grpSpPr>
          <a:xfrm>
            <a:off x="3487446" y="1643987"/>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nvGrpSpPr>
        <p:grpSpPr>
          <a:xfrm rot="1800000">
            <a:off x="3487446" y="1643987"/>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68" name="Groupe 1367"/>
          <p:cNvGrpSpPr/>
          <p:nvPr/>
        </p:nvGrpSpPr>
        <p:grpSpPr>
          <a:xfrm rot="900000">
            <a:off x="3487446" y="1643987"/>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7" name="Ellipse 15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69" name="Groupe 1568"/>
          <p:cNvGrpSpPr/>
          <p:nvPr/>
        </p:nvGrpSpPr>
        <p:grpSpPr>
          <a:xfrm rot="1800000">
            <a:off x="3487446" y="1643987"/>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79" name="Groupe 1578"/>
          <p:cNvGrpSpPr/>
          <p:nvPr/>
        </p:nvGrpSpPr>
        <p:grpSpPr>
          <a:xfrm rot="900000">
            <a:off x="3487446" y="1643987"/>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89" name="Groupe 1588"/>
          <p:cNvGrpSpPr/>
          <p:nvPr/>
        </p:nvGrpSpPr>
        <p:grpSpPr>
          <a:xfrm>
            <a:off x="3487446" y="1643987"/>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nvGrpSpPr>
        <p:grpSpPr>
          <a:xfrm>
            <a:off x="3487446" y="1643987"/>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grpSp>
      </p:grpSp>
      <p:grpSp>
        <p:nvGrpSpPr>
          <p:cNvPr id="1609" name="Groupe 1608"/>
          <p:cNvGrpSpPr/>
          <p:nvPr/>
        </p:nvGrpSpPr>
        <p:grpSpPr>
          <a:xfrm rot="1800000">
            <a:off x="3487446" y="1643987"/>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619" name="Groupe 1618"/>
          <p:cNvGrpSpPr/>
          <p:nvPr/>
        </p:nvGrpSpPr>
        <p:grpSpPr>
          <a:xfrm rot="900000">
            <a:off x="3487446" y="1643987"/>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629" name="Groupe 1628"/>
          <p:cNvGrpSpPr/>
          <p:nvPr/>
        </p:nvGrpSpPr>
        <p:grpSpPr>
          <a:xfrm rot="1800000">
            <a:off x="3487446" y="1643987"/>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39" name="Groupe 1638"/>
          <p:cNvGrpSpPr/>
          <p:nvPr/>
        </p:nvGrpSpPr>
        <p:grpSpPr>
          <a:xfrm rot="900000">
            <a:off x="3487446" y="1643987"/>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49" name="Groupe 1648"/>
          <p:cNvGrpSpPr/>
          <p:nvPr/>
        </p:nvGrpSpPr>
        <p:grpSpPr>
          <a:xfrm>
            <a:off x="3487446" y="1643987"/>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nvGrpSpPr>
        <p:grpSpPr>
          <a:xfrm rot="1800000">
            <a:off x="3487446" y="1643987"/>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69" name="Groupe 1668"/>
          <p:cNvGrpSpPr/>
          <p:nvPr/>
        </p:nvGrpSpPr>
        <p:grpSpPr>
          <a:xfrm rot="900000">
            <a:off x="3487446" y="1643987"/>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79" name="Groupe 1678"/>
          <p:cNvGrpSpPr/>
          <p:nvPr/>
        </p:nvGrpSpPr>
        <p:grpSpPr>
          <a:xfrm>
            <a:off x="3487446" y="1643987"/>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89" name="Groupe 1688"/>
          <p:cNvGrpSpPr/>
          <p:nvPr/>
        </p:nvGrpSpPr>
        <p:grpSpPr>
          <a:xfrm>
            <a:off x="4555264" y="1441946"/>
            <a:ext cx="199144" cy="1323292"/>
            <a:chOff x="7679994" y="1359671"/>
            <a:chExt cx="199144" cy="1323292"/>
          </a:xfrm>
        </p:grpSpPr>
        <p:sp>
          <p:nvSpPr>
            <p:cNvPr id="1690" name="Cube 1689"/>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1" name="Forme libre 1690"/>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2" name="Groupe 1691"/>
          <p:cNvGrpSpPr/>
          <p:nvPr/>
        </p:nvGrpSpPr>
        <p:grpSpPr>
          <a:xfrm>
            <a:off x="3949402" y="3056271"/>
            <a:ext cx="848906" cy="1221372"/>
            <a:chOff x="7322261" y="2890824"/>
            <a:chExt cx="848906" cy="1221372"/>
          </a:xfrm>
        </p:grpSpPr>
        <p:sp>
          <p:nvSpPr>
            <p:cNvPr id="1693" name="Cube 1692"/>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4" name="Forme libre 1693"/>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95" name="Ellipse 1694"/>
          <p:cNvSpPr/>
          <p:nvPr/>
        </p:nvSpPr>
        <p:spPr>
          <a:xfrm>
            <a:off x="1772516" y="1521642"/>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6" name="Ellipse 1695"/>
          <p:cNvSpPr/>
          <p:nvPr/>
        </p:nvSpPr>
        <p:spPr>
          <a:xfrm>
            <a:off x="3709857" y="4030460"/>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7" name="Ellipse 1696"/>
          <p:cNvSpPr/>
          <p:nvPr/>
        </p:nvSpPr>
        <p:spPr>
          <a:xfrm>
            <a:off x="6769500" y="1677497"/>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8" name="Ellipse 1697"/>
          <p:cNvSpPr/>
          <p:nvPr/>
        </p:nvSpPr>
        <p:spPr>
          <a:xfrm>
            <a:off x="2074005" y="1190303"/>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9" name="Ellipse 1698"/>
          <p:cNvSpPr/>
          <p:nvPr/>
        </p:nvSpPr>
        <p:spPr>
          <a:xfrm>
            <a:off x="4681217" y="1273105"/>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00" name="Ellipse 1699"/>
          <p:cNvSpPr/>
          <p:nvPr/>
        </p:nvSpPr>
        <p:spPr>
          <a:xfrm>
            <a:off x="6962322" y="1294677"/>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 name="Légende encadrée 1 4"/>
          <p:cNvSpPr/>
          <p:nvPr/>
        </p:nvSpPr>
        <p:spPr>
          <a:xfrm>
            <a:off x="7057715" y="3946460"/>
            <a:ext cx="1690749" cy="496092"/>
          </a:xfrm>
          <a:prstGeom prst="borderCallout1">
            <a:avLst>
              <a:gd name="adj1" fmla="val 94154"/>
              <a:gd name="adj2" fmla="val -3416"/>
              <a:gd name="adj3" fmla="val -140695"/>
              <a:gd name="adj4" fmla="val -138745"/>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
        <p:nvSpPr>
          <p:cNvPr id="1701" name="Légende encadrée 1 1700"/>
          <p:cNvSpPr/>
          <p:nvPr/>
        </p:nvSpPr>
        <p:spPr>
          <a:xfrm>
            <a:off x="1667762" y="3835682"/>
            <a:ext cx="1690749" cy="496092"/>
          </a:xfrm>
          <a:prstGeom prst="borderCallout1">
            <a:avLst>
              <a:gd name="adj1" fmla="val -799"/>
              <a:gd name="adj2" fmla="val 100652"/>
              <a:gd name="adj3" fmla="val -122089"/>
              <a:gd name="adj4" fmla="val 154234"/>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Collecteur</a:t>
            </a:r>
            <a:endParaRPr lang="fr-FR" dirty="0">
              <a:ln>
                <a:solidFill>
                  <a:sysClr val="windowText" lastClr="000000"/>
                </a:solidFill>
              </a:ln>
              <a:solidFill>
                <a:sysClr val="windowText" lastClr="000000"/>
              </a:solidFill>
            </a:endParaRPr>
          </a:p>
        </p:txBody>
      </p:sp>
      <p:sp>
        <p:nvSpPr>
          <p:cNvPr id="1703" name="Légende encadrée 1 1702"/>
          <p:cNvSpPr/>
          <p:nvPr/>
        </p:nvSpPr>
        <p:spPr>
          <a:xfrm>
            <a:off x="7090324" y="3315585"/>
            <a:ext cx="1690749" cy="496092"/>
          </a:xfrm>
          <a:prstGeom prst="borderCallout1">
            <a:avLst>
              <a:gd name="adj1" fmla="val 52263"/>
              <a:gd name="adj2" fmla="val -138"/>
              <a:gd name="adj3" fmla="val 28718"/>
              <a:gd name="adj4" fmla="val -43250"/>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4" name="Légende encadrée 1 1703"/>
          <p:cNvSpPr/>
          <p:nvPr/>
        </p:nvSpPr>
        <p:spPr>
          <a:xfrm>
            <a:off x="311218" y="3172052"/>
            <a:ext cx="1356544" cy="496092"/>
          </a:xfrm>
          <a:prstGeom prst="borderCallout1">
            <a:avLst>
              <a:gd name="adj1" fmla="val 46678"/>
              <a:gd name="adj2" fmla="val 99833"/>
              <a:gd name="adj3" fmla="val -31384"/>
              <a:gd name="adj4" fmla="val 141822"/>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5" name="Légende encadrée 1 1704"/>
          <p:cNvSpPr/>
          <p:nvPr/>
        </p:nvSpPr>
        <p:spPr>
          <a:xfrm>
            <a:off x="2421978" y="1340768"/>
            <a:ext cx="1356544" cy="496092"/>
          </a:xfrm>
          <a:prstGeom prst="borderCallout1">
            <a:avLst>
              <a:gd name="adj1" fmla="val 46678"/>
              <a:gd name="adj2" fmla="val 99833"/>
              <a:gd name="adj3" fmla="val 76194"/>
              <a:gd name="adj4" fmla="val 113119"/>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Induit</a:t>
            </a:r>
            <a:endParaRPr lang="fr-FR" dirty="0">
              <a:ln>
                <a:solidFill>
                  <a:sysClr val="windowText" lastClr="000000"/>
                </a:solidFill>
              </a:ln>
              <a:solidFill>
                <a:sysClr val="windowText" lastClr="000000"/>
              </a:solidFill>
            </a:endParaRPr>
          </a:p>
        </p:txBody>
      </p:sp>
      <p:sp>
        <p:nvSpPr>
          <p:cNvPr id="7" name="ZoneTexte 6"/>
          <p:cNvSpPr txBox="1"/>
          <p:nvPr/>
        </p:nvSpPr>
        <p:spPr>
          <a:xfrm>
            <a:off x="6278746" y="2656963"/>
            <a:ext cx="386644" cy="461665"/>
          </a:xfrm>
          <a:prstGeom prst="rect">
            <a:avLst/>
          </a:prstGeom>
          <a:noFill/>
        </p:spPr>
        <p:txBody>
          <a:bodyPr wrap="none" rtlCol="0">
            <a:spAutoFit/>
          </a:bodyPr>
          <a:lstStyle/>
          <a:p>
            <a:r>
              <a:rPr lang="fr-FR" sz="2400" b="1" dirty="0" smtClean="0"/>
              <a:t>N</a:t>
            </a:r>
            <a:endParaRPr lang="fr-FR" sz="2400" b="1" dirty="0"/>
          </a:p>
        </p:txBody>
      </p:sp>
      <p:sp>
        <p:nvSpPr>
          <p:cNvPr id="1706" name="ZoneTexte 1705"/>
          <p:cNvSpPr txBox="1"/>
          <p:nvPr/>
        </p:nvSpPr>
        <p:spPr>
          <a:xfrm>
            <a:off x="2697194" y="2656963"/>
            <a:ext cx="330540" cy="461665"/>
          </a:xfrm>
          <a:prstGeom prst="rect">
            <a:avLst/>
          </a:prstGeom>
          <a:noFill/>
        </p:spPr>
        <p:txBody>
          <a:bodyPr wrap="none" rtlCol="0">
            <a:spAutoFit/>
          </a:bodyPr>
          <a:lstStyle/>
          <a:p>
            <a:r>
              <a:rPr lang="fr-FR" sz="2400" b="1" dirty="0" smtClean="0"/>
              <a:t>S</a:t>
            </a:r>
            <a:endParaRPr lang="fr-FR" sz="2400" b="1" dirty="0"/>
          </a:p>
        </p:txBody>
      </p:sp>
      <p:sp>
        <p:nvSpPr>
          <p:cNvPr id="1552" name="Légende encadrée 1 1551"/>
          <p:cNvSpPr/>
          <p:nvPr/>
        </p:nvSpPr>
        <p:spPr>
          <a:xfrm>
            <a:off x="7039267" y="3911942"/>
            <a:ext cx="1690749" cy="496092"/>
          </a:xfrm>
          <a:prstGeom prst="borderCallout1">
            <a:avLst>
              <a:gd name="adj1" fmla="val 94154"/>
              <a:gd name="adj2" fmla="val -3003"/>
              <a:gd name="adj3" fmla="val -248157"/>
              <a:gd name="adj4" fmla="val -140999"/>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
        <p:nvSpPr>
          <p:cNvPr id="1553" name="Légende encadrée 1 1552"/>
          <p:cNvSpPr/>
          <p:nvPr/>
        </p:nvSpPr>
        <p:spPr>
          <a:xfrm>
            <a:off x="7356703" y="1371274"/>
            <a:ext cx="1690749" cy="830008"/>
          </a:xfrm>
          <a:prstGeom prst="borderCallout1">
            <a:avLst>
              <a:gd name="adj1" fmla="val 94154"/>
              <a:gd name="adj2" fmla="val 681"/>
              <a:gd name="adj3" fmla="val 91900"/>
              <a:gd name="adj4" fmla="val -104792"/>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Conducteurs dans une encoche</a:t>
            </a:r>
            <a:endParaRPr lang="fr-FR" dirty="0">
              <a:ln>
                <a:solidFill>
                  <a:sysClr val="windowText" lastClr="000000"/>
                </a:solidFill>
              </a:ln>
              <a:solidFill>
                <a:sysClr val="windowText" lastClr="000000"/>
              </a:solidFill>
            </a:endParaRPr>
          </a:p>
        </p:txBody>
      </p:sp>
      <p:cxnSp>
        <p:nvCxnSpPr>
          <p:cNvPr id="9" name="Connecteur droit avec flèche 8"/>
          <p:cNvCxnSpPr/>
          <p:nvPr/>
        </p:nvCxnSpPr>
        <p:spPr>
          <a:xfrm flipV="1">
            <a:off x="3459382"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562" name="Connecteur droit avec flèche 1561"/>
          <p:cNvCxnSpPr/>
          <p:nvPr/>
        </p:nvCxnSpPr>
        <p:spPr>
          <a:xfrm>
            <a:off x="5995424"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5" name="ZoneTexte 14"/>
          <p:cNvSpPr txBox="1"/>
          <p:nvPr/>
        </p:nvSpPr>
        <p:spPr>
          <a:xfrm>
            <a:off x="3115104"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563" name="ZoneTexte 1562"/>
          <p:cNvSpPr txBox="1"/>
          <p:nvPr/>
        </p:nvSpPr>
        <p:spPr>
          <a:xfrm>
            <a:off x="5952642"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6" name="Rectangle 15"/>
          <p:cNvSpPr/>
          <p:nvPr/>
        </p:nvSpPr>
        <p:spPr>
          <a:xfrm>
            <a:off x="1595481" y="1217229"/>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3607307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85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1550"/>
                                        <p:tgtEl>
                                          <p:spTgt spid="6"/>
                                        </p:tgtEl>
                                      </p:cBhvr>
                                    </p:animEffect>
                                  </p:childTnLst>
                                </p:cTn>
                              </p:par>
                            </p:childTnLst>
                          </p:cTn>
                        </p:par>
                        <p:par>
                          <p:cTn id="12" fill="hold">
                            <p:stCondLst>
                              <p:cond delay="14800"/>
                            </p:stCondLst>
                            <p:childTnLst>
                              <p:par>
                                <p:cTn id="13" presetID="22" presetClass="entr" presetSubtype="2"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right)">
                                      <p:cBhvr>
                                        <p:cTn id="15" dur="500"/>
                                        <p:tgtEl>
                                          <p:spTgt spid="3"/>
                                        </p:tgtEl>
                                      </p:cBhvr>
                                    </p:animEffect>
                                  </p:childTnLst>
                                </p:cTn>
                              </p:par>
                            </p:childTnLst>
                          </p:cTn>
                        </p:par>
                        <p:par>
                          <p:cTn id="16" fill="hold">
                            <p:stCondLst>
                              <p:cond delay="15300"/>
                            </p:stCondLst>
                            <p:childTnLst>
                              <p:par>
                                <p:cTn id="17" presetID="10" presetClass="entr" presetSubtype="0" fill="hold" grpId="0" nodeType="afterEffect">
                                  <p:stCondLst>
                                    <p:cond delay="0"/>
                                  </p:stCondLst>
                                  <p:iterate type="wd">
                                    <p:tmPct val="10000"/>
                                  </p:iterate>
                                  <p:childTnLst>
                                    <p:set>
                                      <p:cBhvr>
                                        <p:cTn id="18" dur="1" fill="hold">
                                          <p:stCondLst>
                                            <p:cond delay="0"/>
                                          </p:stCondLst>
                                        </p:cTn>
                                        <p:tgtEl>
                                          <p:spTgt spid="1704"/>
                                        </p:tgtEl>
                                        <p:attrNameLst>
                                          <p:attrName>style.visibility</p:attrName>
                                        </p:attrNameLst>
                                      </p:cBhvr>
                                      <p:to>
                                        <p:strVal val="visible"/>
                                      </p:to>
                                    </p:set>
                                    <p:animEffect transition="in" filter="fade">
                                      <p:cBhvr>
                                        <p:cTn id="19" dur="500"/>
                                        <p:tgtEl>
                                          <p:spTgt spid="1704"/>
                                        </p:tgtEl>
                                      </p:cBhvr>
                                    </p:animEffect>
                                  </p:childTnLst>
                                </p:cTn>
                              </p:par>
                            </p:childTnLst>
                          </p:cTn>
                        </p:par>
                        <p:par>
                          <p:cTn id="20" fill="hold">
                            <p:stCondLst>
                              <p:cond delay="15800"/>
                            </p:stCondLst>
                            <p:childTnLst>
                              <p:par>
                                <p:cTn id="21" presetID="10" presetClass="entr" presetSubtype="0" fill="hold" grpId="0" nodeType="afterEffect">
                                  <p:stCondLst>
                                    <p:cond delay="1000"/>
                                  </p:stCondLst>
                                  <p:childTnLst>
                                    <p:set>
                                      <p:cBhvr>
                                        <p:cTn id="22" dur="1" fill="hold">
                                          <p:stCondLst>
                                            <p:cond delay="0"/>
                                          </p:stCondLst>
                                        </p:cTn>
                                        <p:tgtEl>
                                          <p:spTgt spid="1706"/>
                                        </p:tgtEl>
                                        <p:attrNameLst>
                                          <p:attrName>style.visibility</p:attrName>
                                        </p:attrNameLst>
                                      </p:cBhvr>
                                      <p:to>
                                        <p:strVal val="visible"/>
                                      </p:to>
                                    </p:set>
                                    <p:animEffect transition="in" filter="fade">
                                      <p:cBhvr>
                                        <p:cTn id="23" dur="500"/>
                                        <p:tgtEl>
                                          <p:spTgt spid="1706"/>
                                        </p:tgtEl>
                                      </p:cBhvr>
                                    </p:animEffect>
                                  </p:childTnLst>
                                </p:cTn>
                              </p:par>
                            </p:childTnLst>
                          </p:cTn>
                        </p:par>
                        <p:par>
                          <p:cTn id="24" fill="hold">
                            <p:stCondLst>
                              <p:cond delay="17300"/>
                            </p:stCondLst>
                            <p:childTnLst>
                              <p:par>
                                <p:cTn id="25" presetID="22" presetClass="entr" presetSubtype="8"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left)">
                                      <p:cBhvr>
                                        <p:cTn id="27" dur="500"/>
                                        <p:tgtEl>
                                          <p:spTgt spid="4"/>
                                        </p:tgtEl>
                                      </p:cBhvr>
                                    </p:animEffect>
                                  </p:childTnLst>
                                </p:cTn>
                              </p:par>
                            </p:childTnLst>
                          </p:cTn>
                        </p:par>
                        <p:par>
                          <p:cTn id="28" fill="hold">
                            <p:stCondLst>
                              <p:cond delay="17800"/>
                            </p:stCondLst>
                            <p:childTnLst>
                              <p:par>
                                <p:cTn id="29" presetID="10" presetClass="entr" presetSubtype="0" fill="hold" grpId="0" nodeType="afterEffect">
                                  <p:stCondLst>
                                    <p:cond delay="0"/>
                                  </p:stCondLst>
                                  <p:iterate type="wd">
                                    <p:tmPct val="10000"/>
                                  </p:iterate>
                                  <p:childTnLst>
                                    <p:set>
                                      <p:cBhvr>
                                        <p:cTn id="30" dur="1" fill="hold">
                                          <p:stCondLst>
                                            <p:cond delay="0"/>
                                          </p:stCondLst>
                                        </p:cTn>
                                        <p:tgtEl>
                                          <p:spTgt spid="1703"/>
                                        </p:tgtEl>
                                        <p:attrNameLst>
                                          <p:attrName>style.visibility</p:attrName>
                                        </p:attrNameLst>
                                      </p:cBhvr>
                                      <p:to>
                                        <p:strVal val="visible"/>
                                      </p:to>
                                    </p:set>
                                    <p:animEffect transition="in" filter="fade">
                                      <p:cBhvr>
                                        <p:cTn id="31" dur="500"/>
                                        <p:tgtEl>
                                          <p:spTgt spid="1703"/>
                                        </p:tgtEl>
                                      </p:cBhvr>
                                    </p:animEffect>
                                  </p:childTnLst>
                                </p:cTn>
                              </p:par>
                            </p:childTnLst>
                          </p:cTn>
                        </p:par>
                        <p:par>
                          <p:cTn id="32" fill="hold">
                            <p:stCondLst>
                              <p:cond delay="18300"/>
                            </p:stCondLst>
                            <p:childTnLst>
                              <p:par>
                                <p:cTn id="33" presetID="10" presetClass="entr" presetSubtype="0" fill="hold" grpId="0" nodeType="after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fade">
                                      <p:cBhvr>
                                        <p:cTn id="35" dur="500"/>
                                        <p:tgtEl>
                                          <p:spTgt spid="7"/>
                                        </p:tgtEl>
                                      </p:cBhvr>
                                    </p:animEffect>
                                  </p:childTnLst>
                                </p:cTn>
                              </p:par>
                            </p:childTnLst>
                          </p:cTn>
                        </p:par>
                        <p:par>
                          <p:cTn id="36" fill="hold">
                            <p:stCondLst>
                              <p:cond delay="18800"/>
                            </p:stCondLst>
                            <p:childTnLst>
                              <p:par>
                                <p:cTn id="37" presetID="21" presetClass="entr" presetSubtype="1" fill="hold" nodeType="afterEffect">
                                  <p:stCondLst>
                                    <p:cond delay="0"/>
                                  </p:stCondLst>
                                  <p:childTnLst>
                                    <p:set>
                                      <p:cBhvr>
                                        <p:cTn id="38" dur="1" fill="hold">
                                          <p:stCondLst>
                                            <p:cond delay="0"/>
                                          </p:stCondLst>
                                        </p:cTn>
                                        <p:tgtEl>
                                          <p:spTgt spid="1548"/>
                                        </p:tgtEl>
                                        <p:attrNameLst>
                                          <p:attrName>style.visibility</p:attrName>
                                        </p:attrNameLst>
                                      </p:cBhvr>
                                      <p:to>
                                        <p:strVal val="visible"/>
                                      </p:to>
                                    </p:set>
                                    <p:animEffect transition="in" filter="wheel(1)">
                                      <p:cBhvr>
                                        <p:cTn id="39" dur="2000"/>
                                        <p:tgtEl>
                                          <p:spTgt spid="1548"/>
                                        </p:tgtEl>
                                      </p:cBhvr>
                                    </p:animEffect>
                                  </p:childTnLst>
                                </p:cTn>
                              </p:par>
                            </p:childTnLst>
                          </p:cTn>
                        </p:par>
                        <p:par>
                          <p:cTn id="40" fill="hold">
                            <p:stCondLst>
                              <p:cond delay="20800"/>
                            </p:stCondLst>
                            <p:childTnLst>
                              <p:par>
                                <p:cTn id="41" presetID="10" presetClass="entr" presetSubtype="0" fill="hold" grpId="0" nodeType="afterEffect">
                                  <p:stCondLst>
                                    <p:cond delay="0"/>
                                  </p:stCondLst>
                                  <p:iterate type="wd">
                                    <p:tmPct val="10000"/>
                                  </p:iterate>
                                  <p:childTnLst>
                                    <p:set>
                                      <p:cBhvr>
                                        <p:cTn id="42" dur="1" fill="hold">
                                          <p:stCondLst>
                                            <p:cond delay="0"/>
                                          </p:stCondLst>
                                        </p:cTn>
                                        <p:tgtEl>
                                          <p:spTgt spid="1701"/>
                                        </p:tgtEl>
                                        <p:attrNameLst>
                                          <p:attrName>style.visibility</p:attrName>
                                        </p:attrNameLst>
                                      </p:cBhvr>
                                      <p:to>
                                        <p:strVal val="visible"/>
                                      </p:to>
                                    </p:set>
                                    <p:animEffect transition="in" filter="fade">
                                      <p:cBhvr>
                                        <p:cTn id="43" dur="500"/>
                                        <p:tgtEl>
                                          <p:spTgt spid="1701"/>
                                        </p:tgtEl>
                                      </p:cBhvr>
                                    </p:animEffect>
                                  </p:childTnLst>
                                </p:cTn>
                              </p:par>
                            </p:childTnLst>
                          </p:cTn>
                        </p:par>
                        <p:par>
                          <p:cTn id="44" fill="hold">
                            <p:stCondLst>
                              <p:cond delay="21300"/>
                            </p:stCondLst>
                            <p:childTnLst>
                              <p:par>
                                <p:cTn id="45" presetID="21" presetClass="entr" presetSubtype="1" fill="hold" grpId="0" nodeType="afterEffect">
                                  <p:stCondLst>
                                    <p:cond delay="0"/>
                                  </p:stCondLst>
                                  <p:childTnLst>
                                    <p:set>
                                      <p:cBhvr>
                                        <p:cTn id="46" dur="1" fill="hold">
                                          <p:stCondLst>
                                            <p:cond delay="0"/>
                                          </p:stCondLst>
                                        </p:cTn>
                                        <p:tgtEl>
                                          <p:spTgt spid="45"/>
                                        </p:tgtEl>
                                        <p:attrNameLst>
                                          <p:attrName>style.visibility</p:attrName>
                                        </p:attrNameLst>
                                      </p:cBhvr>
                                      <p:to>
                                        <p:strVal val="visible"/>
                                      </p:to>
                                    </p:set>
                                    <p:animEffect transition="in" filter="wheel(1)">
                                      <p:cBhvr>
                                        <p:cTn id="47" dur="2000"/>
                                        <p:tgtEl>
                                          <p:spTgt spid="45"/>
                                        </p:tgtEl>
                                      </p:cBhvr>
                                    </p:animEffect>
                                  </p:childTnLst>
                                </p:cTn>
                              </p:par>
                            </p:childTnLst>
                          </p:cTn>
                        </p:par>
                        <p:par>
                          <p:cTn id="48" fill="hold">
                            <p:stCondLst>
                              <p:cond delay="23300"/>
                            </p:stCondLst>
                            <p:childTnLst>
                              <p:par>
                                <p:cTn id="49" presetID="21" presetClass="entr" presetSubtype="1" fill="hold" grpId="2" nodeType="afterEffect">
                                  <p:stCondLst>
                                    <p:cond delay="0"/>
                                  </p:stCondLst>
                                  <p:childTnLst>
                                    <p:set>
                                      <p:cBhvr>
                                        <p:cTn id="50" dur="1" fill="hold">
                                          <p:stCondLst>
                                            <p:cond delay="0"/>
                                          </p:stCondLst>
                                        </p:cTn>
                                        <p:tgtEl>
                                          <p:spTgt spid="1547"/>
                                        </p:tgtEl>
                                        <p:attrNameLst>
                                          <p:attrName>style.visibility</p:attrName>
                                        </p:attrNameLst>
                                      </p:cBhvr>
                                      <p:to>
                                        <p:strVal val="visible"/>
                                      </p:to>
                                    </p:set>
                                    <p:animEffect transition="in" filter="wheel(1)">
                                      <p:cBhvr>
                                        <p:cTn id="51" dur="2000"/>
                                        <p:tgtEl>
                                          <p:spTgt spid="1547"/>
                                        </p:tgtEl>
                                      </p:cBhvr>
                                    </p:animEffect>
                                  </p:childTnLst>
                                </p:cTn>
                              </p:par>
                            </p:childTnLst>
                          </p:cTn>
                        </p:par>
                        <p:par>
                          <p:cTn id="52" fill="hold">
                            <p:stCondLst>
                              <p:cond delay="25300"/>
                            </p:stCondLst>
                            <p:childTnLst>
                              <p:par>
                                <p:cTn id="53" presetID="21" presetClass="entr" presetSubtype="1" fill="hold" nodeType="afterEffect">
                                  <p:stCondLst>
                                    <p:cond delay="0"/>
                                  </p:stCondLst>
                                  <p:childTnLst>
                                    <p:set>
                                      <p:cBhvr>
                                        <p:cTn id="54" dur="1" fill="hold">
                                          <p:stCondLst>
                                            <p:cond delay="0"/>
                                          </p:stCondLst>
                                        </p:cTn>
                                        <p:tgtEl>
                                          <p:spTgt spid="1679"/>
                                        </p:tgtEl>
                                        <p:attrNameLst>
                                          <p:attrName>style.visibility</p:attrName>
                                        </p:attrNameLst>
                                      </p:cBhvr>
                                      <p:to>
                                        <p:strVal val="visible"/>
                                      </p:to>
                                    </p:set>
                                    <p:animEffect transition="in" filter="wheel(1)">
                                      <p:cBhvr>
                                        <p:cTn id="55" dur="2000"/>
                                        <p:tgtEl>
                                          <p:spTgt spid="1679"/>
                                        </p:tgtEl>
                                      </p:cBhvr>
                                    </p:animEffect>
                                  </p:childTnLst>
                                </p:cTn>
                              </p:par>
                            </p:childTnLst>
                          </p:cTn>
                        </p:par>
                        <p:par>
                          <p:cTn id="56" fill="hold">
                            <p:stCondLst>
                              <p:cond delay="27300"/>
                            </p:stCondLst>
                            <p:childTnLst>
                              <p:par>
                                <p:cTn id="57" presetID="10" presetClass="entr" presetSubtype="0" fill="hold" grpId="0" nodeType="afterEffect">
                                  <p:stCondLst>
                                    <p:cond delay="0"/>
                                  </p:stCondLst>
                                  <p:iterate type="wd">
                                    <p:tmPct val="10000"/>
                                  </p:iterate>
                                  <p:childTnLst>
                                    <p:set>
                                      <p:cBhvr>
                                        <p:cTn id="58" dur="1" fill="hold">
                                          <p:stCondLst>
                                            <p:cond delay="0"/>
                                          </p:stCondLst>
                                        </p:cTn>
                                        <p:tgtEl>
                                          <p:spTgt spid="1553"/>
                                        </p:tgtEl>
                                        <p:attrNameLst>
                                          <p:attrName>style.visibility</p:attrName>
                                        </p:attrNameLst>
                                      </p:cBhvr>
                                      <p:to>
                                        <p:strVal val="visible"/>
                                      </p:to>
                                    </p:set>
                                    <p:animEffect transition="in" filter="fade">
                                      <p:cBhvr>
                                        <p:cTn id="59" dur="500"/>
                                        <p:tgtEl>
                                          <p:spTgt spid="1553"/>
                                        </p:tgtEl>
                                      </p:cBhvr>
                                    </p:animEffect>
                                  </p:childTnLst>
                                </p:cTn>
                              </p:par>
                            </p:childTnLst>
                          </p:cTn>
                        </p:par>
                        <p:par>
                          <p:cTn id="60" fill="hold">
                            <p:stCondLst>
                              <p:cond delay="27950"/>
                            </p:stCondLst>
                            <p:childTnLst>
                              <p:par>
                                <p:cTn id="61" presetID="22" presetClass="entr" presetSubtype="4" fill="hold" nodeType="afterEffect">
                                  <p:stCondLst>
                                    <p:cond delay="0"/>
                                  </p:stCondLst>
                                  <p:childTnLst>
                                    <p:set>
                                      <p:cBhvr>
                                        <p:cTn id="62" dur="1" fill="hold">
                                          <p:stCondLst>
                                            <p:cond delay="0"/>
                                          </p:stCondLst>
                                        </p:cTn>
                                        <p:tgtEl>
                                          <p:spTgt spid="1692"/>
                                        </p:tgtEl>
                                        <p:attrNameLst>
                                          <p:attrName>style.visibility</p:attrName>
                                        </p:attrNameLst>
                                      </p:cBhvr>
                                      <p:to>
                                        <p:strVal val="visible"/>
                                      </p:to>
                                    </p:set>
                                    <p:animEffect transition="in" filter="wipe(down)">
                                      <p:cBhvr>
                                        <p:cTn id="63" dur="500"/>
                                        <p:tgtEl>
                                          <p:spTgt spid="1692"/>
                                        </p:tgtEl>
                                      </p:cBhvr>
                                    </p:animEffect>
                                  </p:childTnLst>
                                </p:cTn>
                              </p:par>
                            </p:childTnLst>
                          </p:cTn>
                        </p:par>
                        <p:par>
                          <p:cTn id="64" fill="hold">
                            <p:stCondLst>
                              <p:cond delay="28450"/>
                            </p:stCondLst>
                            <p:childTnLst>
                              <p:par>
                                <p:cTn id="65" presetID="22" presetClass="entr" presetSubtype="1" fill="hold" nodeType="afterEffect">
                                  <p:stCondLst>
                                    <p:cond delay="0"/>
                                  </p:stCondLst>
                                  <p:childTnLst>
                                    <p:set>
                                      <p:cBhvr>
                                        <p:cTn id="66" dur="1" fill="hold">
                                          <p:stCondLst>
                                            <p:cond delay="0"/>
                                          </p:stCondLst>
                                        </p:cTn>
                                        <p:tgtEl>
                                          <p:spTgt spid="1689"/>
                                        </p:tgtEl>
                                        <p:attrNameLst>
                                          <p:attrName>style.visibility</p:attrName>
                                        </p:attrNameLst>
                                      </p:cBhvr>
                                      <p:to>
                                        <p:strVal val="visible"/>
                                      </p:to>
                                    </p:set>
                                    <p:animEffect transition="in" filter="wipe(up)">
                                      <p:cBhvr>
                                        <p:cTn id="67" dur="500"/>
                                        <p:tgtEl>
                                          <p:spTgt spid="1689"/>
                                        </p:tgtEl>
                                      </p:cBhvr>
                                    </p:animEffect>
                                  </p:childTnLst>
                                </p:cTn>
                              </p:par>
                            </p:childTnLst>
                          </p:cTn>
                        </p:par>
                        <p:par>
                          <p:cTn id="68" fill="hold">
                            <p:stCondLst>
                              <p:cond delay="28950"/>
                            </p:stCondLst>
                            <p:childTnLst>
                              <p:par>
                                <p:cTn id="69" presetID="10" presetClass="entr" presetSubtype="0" fill="hold" grpId="0" nodeType="afterEffect">
                                  <p:stCondLst>
                                    <p:cond delay="0"/>
                                  </p:stCondLst>
                                  <p:childTnLst>
                                    <p:set>
                                      <p:cBhvr>
                                        <p:cTn id="70" dur="1" fill="hold">
                                          <p:stCondLst>
                                            <p:cond delay="0"/>
                                          </p:stCondLst>
                                        </p:cTn>
                                        <p:tgtEl>
                                          <p:spTgt spid="5"/>
                                        </p:tgtEl>
                                        <p:attrNameLst>
                                          <p:attrName>style.visibility</p:attrName>
                                        </p:attrNameLst>
                                      </p:cBhvr>
                                      <p:to>
                                        <p:strVal val="visible"/>
                                      </p:to>
                                    </p:set>
                                    <p:animEffect transition="in" filter="fade">
                                      <p:cBhvr>
                                        <p:cTn id="71" dur="500"/>
                                        <p:tgtEl>
                                          <p:spTgt spid="5"/>
                                        </p:tgtEl>
                                      </p:cBhvr>
                                    </p:animEffect>
                                  </p:childTnLst>
                                </p:cTn>
                              </p:par>
                            </p:childTnLst>
                          </p:cTn>
                        </p:par>
                        <p:par>
                          <p:cTn id="72" fill="hold">
                            <p:stCondLst>
                              <p:cond delay="29450"/>
                            </p:stCondLst>
                            <p:childTnLst>
                              <p:par>
                                <p:cTn id="73" presetID="10" presetClass="entr" presetSubtype="0" fill="hold" grpId="0" nodeType="afterEffect">
                                  <p:stCondLst>
                                    <p:cond delay="0"/>
                                  </p:stCondLst>
                                  <p:iterate type="wd">
                                    <p:tmPct val="10000"/>
                                  </p:iterate>
                                  <p:childTnLst>
                                    <p:set>
                                      <p:cBhvr>
                                        <p:cTn id="74" dur="1" fill="hold">
                                          <p:stCondLst>
                                            <p:cond delay="0"/>
                                          </p:stCondLst>
                                        </p:cTn>
                                        <p:tgtEl>
                                          <p:spTgt spid="1552"/>
                                        </p:tgtEl>
                                        <p:attrNameLst>
                                          <p:attrName>style.visibility</p:attrName>
                                        </p:attrNameLst>
                                      </p:cBhvr>
                                      <p:to>
                                        <p:strVal val="visible"/>
                                      </p:to>
                                    </p:set>
                                    <p:animEffect transition="in" filter="fade">
                                      <p:cBhvr>
                                        <p:cTn id="75" dur="500"/>
                                        <p:tgtEl>
                                          <p:spTgt spid="1552"/>
                                        </p:tgtEl>
                                      </p:cBhvr>
                                    </p:animEffect>
                                  </p:childTnLst>
                                </p:cTn>
                              </p:par>
                            </p:childTnLst>
                          </p:cTn>
                        </p:par>
                        <p:par>
                          <p:cTn id="76" fill="hold">
                            <p:stCondLst>
                              <p:cond delay="29950"/>
                            </p:stCondLst>
                            <p:childTnLst>
                              <p:par>
                                <p:cTn id="77" presetID="10" presetClass="entr" presetSubtype="0" fill="hold" grpId="0" nodeType="afterEffect">
                                  <p:stCondLst>
                                    <p:cond delay="0"/>
                                  </p:stCondLst>
                                  <p:iterate type="wd">
                                    <p:tmPct val="10000"/>
                                  </p:iterate>
                                  <p:childTnLst>
                                    <p:set>
                                      <p:cBhvr>
                                        <p:cTn id="78" dur="1" fill="hold">
                                          <p:stCondLst>
                                            <p:cond delay="0"/>
                                          </p:stCondLst>
                                        </p:cTn>
                                        <p:tgtEl>
                                          <p:spTgt spid="1705"/>
                                        </p:tgtEl>
                                        <p:attrNameLst>
                                          <p:attrName>style.visibility</p:attrName>
                                        </p:attrNameLst>
                                      </p:cBhvr>
                                      <p:to>
                                        <p:strVal val="visible"/>
                                      </p:to>
                                    </p:set>
                                    <p:animEffect transition="in" filter="fade">
                                      <p:cBhvr>
                                        <p:cTn id="79" dur="500"/>
                                        <p:tgtEl>
                                          <p:spTgt spid="1705"/>
                                        </p:tgtEl>
                                      </p:cBhvr>
                                    </p:animEffect>
                                  </p:childTnLst>
                                </p:cTn>
                              </p:par>
                            </p:childTnLst>
                          </p:cTn>
                        </p:par>
                        <p:par>
                          <p:cTn id="80" fill="hold">
                            <p:stCondLst>
                              <p:cond delay="30450"/>
                            </p:stCondLst>
                            <p:childTnLst>
                              <p:par>
                                <p:cTn id="81" presetID="1" presetClass="entr" presetSubtype="0" fill="hold" grpId="2" nodeType="afterEffect">
                                  <p:stCondLst>
                                    <p:cond delay="0"/>
                                  </p:stCondLst>
                                  <p:childTnLst>
                                    <p:set>
                                      <p:cBhvr>
                                        <p:cTn id="82"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83" restart="whenNotActive" fill="hold" evtFilter="cancelBubble" nodeType="interactiveSeq">
                <p:stCondLst>
                  <p:cond evt="onClick" delay="0">
                    <p:tgtEl>
                      <p:spTgt spid="16"/>
                    </p:tgtEl>
                  </p:cond>
                </p:stCondLst>
                <p:endSync evt="end" delay="0">
                  <p:rtn val="all"/>
                </p:endSync>
                <p:childTnLst>
                  <p:par>
                    <p:cTn id="84" fill="hold">
                      <p:stCondLst>
                        <p:cond delay="0"/>
                      </p:stCondLst>
                      <p:childTnLst>
                        <p:par>
                          <p:cTn id="85" fill="hold">
                            <p:stCondLst>
                              <p:cond delay="0"/>
                            </p:stCondLst>
                            <p:childTnLst>
                              <p:par>
                                <p:cTn id="86" presetID="1" presetClass="exit" presetSubtype="0" fill="hold" grpId="1" nodeType="withEffect">
                                  <p:stCondLst>
                                    <p:cond delay="0"/>
                                  </p:stCondLst>
                                  <p:childTnLst>
                                    <p:set>
                                      <p:cBhvr>
                                        <p:cTn id="87" dur="1" fill="hold">
                                          <p:stCondLst>
                                            <p:cond delay="0"/>
                                          </p:stCondLst>
                                        </p:cTn>
                                        <p:tgtEl>
                                          <p:spTgt spid="16"/>
                                        </p:tgtEl>
                                        <p:attrNameLst>
                                          <p:attrName>style.visibility</p:attrName>
                                        </p:attrNameLst>
                                      </p:cBhvr>
                                      <p:to>
                                        <p:strVal val="hidden"/>
                                      </p:to>
                                    </p:set>
                                  </p:childTnLst>
                                </p:cTn>
                              </p:par>
                              <p:par>
                                <p:cTn id="88" presetID="1" presetClass="exit" presetSubtype="0" fill="hold" grpId="1" nodeType="withEffect">
                                  <p:stCondLst>
                                    <p:cond delay="0"/>
                                  </p:stCondLst>
                                  <p:iterate type="wd">
                                    <p:tmAbs val="0"/>
                                  </p:iterate>
                                  <p:childTnLst>
                                    <p:set>
                                      <p:cBhvr>
                                        <p:cTn id="89" dur="1" fill="hold">
                                          <p:stCondLst>
                                            <p:cond delay="0"/>
                                          </p:stCondLst>
                                        </p:cTn>
                                        <p:tgtEl>
                                          <p:spTgt spid="1704"/>
                                        </p:tgtEl>
                                        <p:attrNameLst>
                                          <p:attrName>style.visibility</p:attrName>
                                        </p:attrNameLst>
                                      </p:cBhvr>
                                      <p:to>
                                        <p:strVal val="hidden"/>
                                      </p:to>
                                    </p:set>
                                  </p:childTnLst>
                                </p:cTn>
                              </p:par>
                              <p:par>
                                <p:cTn id="90" presetID="1" presetClass="exit" presetSubtype="0" fill="hold" grpId="1" nodeType="withEffect">
                                  <p:stCondLst>
                                    <p:cond delay="0"/>
                                  </p:stCondLst>
                                  <p:iterate type="wd">
                                    <p:tmAbs val="0"/>
                                  </p:iterate>
                                  <p:childTnLst>
                                    <p:set>
                                      <p:cBhvr>
                                        <p:cTn id="91" dur="1" fill="hold">
                                          <p:stCondLst>
                                            <p:cond delay="0"/>
                                          </p:stCondLst>
                                        </p:cTn>
                                        <p:tgtEl>
                                          <p:spTgt spid="1703"/>
                                        </p:tgtEl>
                                        <p:attrNameLst>
                                          <p:attrName>style.visibility</p:attrName>
                                        </p:attrNameLst>
                                      </p:cBhvr>
                                      <p:to>
                                        <p:strVal val="hidden"/>
                                      </p:to>
                                    </p:set>
                                  </p:childTnLst>
                                </p:cTn>
                              </p:par>
                              <p:par>
                                <p:cTn id="92" presetID="1" presetClass="exit" presetSubtype="0" fill="hold" grpId="1" nodeType="withEffect">
                                  <p:stCondLst>
                                    <p:cond delay="0"/>
                                  </p:stCondLst>
                                  <p:iterate type="wd">
                                    <p:tmAbs val="0"/>
                                  </p:iterate>
                                  <p:childTnLst>
                                    <p:set>
                                      <p:cBhvr>
                                        <p:cTn id="93" dur="1" fill="hold">
                                          <p:stCondLst>
                                            <p:cond delay="0"/>
                                          </p:stCondLst>
                                        </p:cTn>
                                        <p:tgtEl>
                                          <p:spTgt spid="1701"/>
                                        </p:tgtEl>
                                        <p:attrNameLst>
                                          <p:attrName>style.visibility</p:attrName>
                                        </p:attrNameLst>
                                      </p:cBhvr>
                                      <p:to>
                                        <p:strVal val="hidden"/>
                                      </p:to>
                                    </p:set>
                                  </p:childTnLst>
                                </p:cTn>
                              </p:par>
                              <p:par>
                                <p:cTn id="94" presetID="1" presetClass="exit" presetSubtype="0" fill="hold" grpId="1" nodeType="withEffect">
                                  <p:stCondLst>
                                    <p:cond delay="0"/>
                                  </p:stCondLst>
                                  <p:iterate type="wd">
                                    <p:tmAbs val="0"/>
                                  </p:iterate>
                                  <p:childTnLst>
                                    <p:set>
                                      <p:cBhvr>
                                        <p:cTn id="95" dur="1" fill="hold">
                                          <p:stCondLst>
                                            <p:cond delay="0"/>
                                          </p:stCondLst>
                                        </p:cTn>
                                        <p:tgtEl>
                                          <p:spTgt spid="1553"/>
                                        </p:tgtEl>
                                        <p:attrNameLst>
                                          <p:attrName>style.visibility</p:attrName>
                                        </p:attrNameLst>
                                      </p:cBhvr>
                                      <p:to>
                                        <p:strVal val="hidden"/>
                                      </p:to>
                                    </p:set>
                                  </p:childTnLst>
                                </p:cTn>
                              </p:par>
                              <p:par>
                                <p:cTn id="96" presetID="1" presetClass="exit" presetSubtype="0" fill="hold" grpId="1" nodeType="withEffect">
                                  <p:stCondLst>
                                    <p:cond delay="0"/>
                                  </p:stCondLst>
                                  <p:childTnLst>
                                    <p:set>
                                      <p:cBhvr>
                                        <p:cTn id="97" dur="1" fill="hold">
                                          <p:stCondLst>
                                            <p:cond delay="0"/>
                                          </p:stCondLst>
                                        </p:cTn>
                                        <p:tgtEl>
                                          <p:spTgt spid="5"/>
                                        </p:tgtEl>
                                        <p:attrNameLst>
                                          <p:attrName>style.visibility</p:attrName>
                                        </p:attrNameLst>
                                      </p:cBhvr>
                                      <p:to>
                                        <p:strVal val="hidden"/>
                                      </p:to>
                                    </p:set>
                                  </p:childTnLst>
                                </p:cTn>
                              </p:par>
                              <p:par>
                                <p:cTn id="98" presetID="1" presetClass="exit" presetSubtype="0" fill="hold" grpId="1" nodeType="withEffect">
                                  <p:stCondLst>
                                    <p:cond delay="0"/>
                                  </p:stCondLst>
                                  <p:iterate type="wd">
                                    <p:tmAbs val="0"/>
                                  </p:iterate>
                                  <p:childTnLst>
                                    <p:set>
                                      <p:cBhvr>
                                        <p:cTn id="99" dur="1" fill="hold">
                                          <p:stCondLst>
                                            <p:cond delay="0"/>
                                          </p:stCondLst>
                                        </p:cTn>
                                        <p:tgtEl>
                                          <p:spTgt spid="1552"/>
                                        </p:tgtEl>
                                        <p:attrNameLst>
                                          <p:attrName>style.visibility</p:attrName>
                                        </p:attrNameLst>
                                      </p:cBhvr>
                                      <p:to>
                                        <p:strVal val="hidden"/>
                                      </p:to>
                                    </p:set>
                                  </p:childTnLst>
                                </p:cTn>
                              </p:par>
                              <p:par>
                                <p:cTn id="100" presetID="1" presetClass="exit" presetSubtype="0" fill="hold" grpId="1" nodeType="withEffect">
                                  <p:stCondLst>
                                    <p:cond delay="0"/>
                                  </p:stCondLst>
                                  <p:iterate type="wd">
                                    <p:tmAbs val="0"/>
                                  </p:iterate>
                                  <p:childTnLst>
                                    <p:set>
                                      <p:cBhvr>
                                        <p:cTn id="101" dur="1" fill="hold">
                                          <p:stCondLst>
                                            <p:cond delay="0"/>
                                          </p:stCondLst>
                                        </p:cTn>
                                        <p:tgtEl>
                                          <p:spTgt spid="1705"/>
                                        </p:tgtEl>
                                        <p:attrNameLst>
                                          <p:attrName>style.visibility</p:attrName>
                                        </p:attrNameLst>
                                      </p:cBhvr>
                                      <p:to>
                                        <p:strVal val="hidden"/>
                                      </p:to>
                                    </p:set>
                                  </p:childTnLst>
                                </p:cTn>
                              </p:par>
                            </p:childTnLst>
                          </p:cTn>
                        </p:par>
                        <p:par>
                          <p:cTn id="102" fill="hold">
                            <p:stCondLst>
                              <p:cond delay="0"/>
                            </p:stCondLst>
                            <p:childTnLst>
                              <p:par>
                                <p:cTn id="103" presetID="10" presetClass="entr" presetSubtype="0" fill="hold" grpId="0" nodeType="afterEffect">
                                  <p:stCondLst>
                                    <p:cond delay="0"/>
                                  </p:stCondLst>
                                  <p:childTnLst>
                                    <p:set>
                                      <p:cBhvr>
                                        <p:cTn id="104" dur="1" fill="hold">
                                          <p:stCondLst>
                                            <p:cond delay="0"/>
                                          </p:stCondLst>
                                        </p:cTn>
                                        <p:tgtEl>
                                          <p:spTgt spid="1695"/>
                                        </p:tgtEl>
                                        <p:attrNameLst>
                                          <p:attrName>style.visibility</p:attrName>
                                        </p:attrNameLst>
                                      </p:cBhvr>
                                      <p:to>
                                        <p:strVal val="visible"/>
                                      </p:to>
                                    </p:set>
                                    <p:animEffect transition="in" filter="fade">
                                      <p:cBhvr>
                                        <p:cTn id="105" dur="500"/>
                                        <p:tgtEl>
                                          <p:spTgt spid="1695"/>
                                        </p:tgtEl>
                                      </p:cBhvr>
                                    </p:animEffect>
                                  </p:childTnLst>
                                </p:cTn>
                              </p:par>
                            </p:childTnLst>
                          </p:cTn>
                        </p:par>
                        <p:par>
                          <p:cTn id="106" fill="hold">
                            <p:stCondLst>
                              <p:cond delay="500"/>
                            </p:stCondLst>
                            <p:childTnLst>
                              <p:par>
                                <p:cTn id="107" presetID="10" presetClass="entr" presetSubtype="0" fill="hold" grpId="0" nodeType="afterEffect">
                                  <p:stCondLst>
                                    <p:cond delay="0"/>
                                  </p:stCondLst>
                                  <p:childTnLst>
                                    <p:set>
                                      <p:cBhvr>
                                        <p:cTn id="108" dur="1" fill="hold">
                                          <p:stCondLst>
                                            <p:cond delay="0"/>
                                          </p:stCondLst>
                                        </p:cTn>
                                        <p:tgtEl>
                                          <p:spTgt spid="1698"/>
                                        </p:tgtEl>
                                        <p:attrNameLst>
                                          <p:attrName>style.visibility</p:attrName>
                                        </p:attrNameLst>
                                      </p:cBhvr>
                                      <p:to>
                                        <p:strVal val="visible"/>
                                      </p:to>
                                    </p:set>
                                    <p:animEffect transition="in" filter="fade">
                                      <p:cBhvr>
                                        <p:cTn id="109" dur="500"/>
                                        <p:tgtEl>
                                          <p:spTgt spid="1698"/>
                                        </p:tgtEl>
                                      </p:cBhvr>
                                    </p:animEffect>
                                  </p:childTnLst>
                                </p:cTn>
                              </p:par>
                            </p:childTnLst>
                          </p:cTn>
                        </p:par>
                        <p:par>
                          <p:cTn id="110" fill="hold">
                            <p:stCondLst>
                              <p:cond delay="1000"/>
                            </p:stCondLst>
                            <p:childTnLst>
                              <p:par>
                                <p:cTn id="111" presetID="10" presetClass="entr" presetSubtype="0" fill="hold" grpId="0" nodeType="afterEffect">
                                  <p:stCondLst>
                                    <p:cond delay="0"/>
                                  </p:stCondLst>
                                  <p:childTnLst>
                                    <p:set>
                                      <p:cBhvr>
                                        <p:cTn id="112" dur="1" fill="hold">
                                          <p:stCondLst>
                                            <p:cond delay="0"/>
                                          </p:stCondLst>
                                        </p:cTn>
                                        <p:tgtEl>
                                          <p:spTgt spid="1699"/>
                                        </p:tgtEl>
                                        <p:attrNameLst>
                                          <p:attrName>style.visibility</p:attrName>
                                        </p:attrNameLst>
                                      </p:cBhvr>
                                      <p:to>
                                        <p:strVal val="visible"/>
                                      </p:to>
                                    </p:set>
                                    <p:animEffect transition="in" filter="fade">
                                      <p:cBhvr>
                                        <p:cTn id="113" dur="500"/>
                                        <p:tgtEl>
                                          <p:spTgt spid="1699"/>
                                        </p:tgtEl>
                                      </p:cBhvr>
                                    </p:animEffect>
                                  </p:childTnLst>
                                </p:cTn>
                              </p:par>
                            </p:childTnLst>
                          </p:cTn>
                        </p:par>
                        <p:par>
                          <p:cTn id="114" fill="hold">
                            <p:stCondLst>
                              <p:cond delay="1500"/>
                            </p:stCondLst>
                            <p:childTnLst>
                              <p:par>
                                <p:cTn id="115" presetID="10" presetClass="entr" presetSubtype="0" fill="hold" grpId="0" nodeType="afterEffect">
                                  <p:stCondLst>
                                    <p:cond delay="0"/>
                                  </p:stCondLst>
                                  <p:childTnLst>
                                    <p:set>
                                      <p:cBhvr>
                                        <p:cTn id="116" dur="1" fill="hold">
                                          <p:stCondLst>
                                            <p:cond delay="0"/>
                                          </p:stCondLst>
                                        </p:cTn>
                                        <p:tgtEl>
                                          <p:spTgt spid="1696"/>
                                        </p:tgtEl>
                                        <p:attrNameLst>
                                          <p:attrName>style.visibility</p:attrName>
                                        </p:attrNameLst>
                                      </p:cBhvr>
                                      <p:to>
                                        <p:strVal val="visible"/>
                                      </p:to>
                                    </p:set>
                                    <p:animEffect transition="in" filter="fade">
                                      <p:cBhvr>
                                        <p:cTn id="117" dur="500"/>
                                        <p:tgtEl>
                                          <p:spTgt spid="1696"/>
                                        </p:tgtEl>
                                      </p:cBhvr>
                                    </p:animEffect>
                                  </p:childTnLst>
                                </p:cTn>
                              </p:par>
                            </p:childTnLst>
                          </p:cTn>
                        </p:par>
                        <p:par>
                          <p:cTn id="118" fill="hold">
                            <p:stCondLst>
                              <p:cond delay="2000"/>
                            </p:stCondLst>
                            <p:childTnLst>
                              <p:par>
                                <p:cTn id="119" presetID="10" presetClass="entr" presetSubtype="0" fill="hold" grpId="0" nodeType="afterEffect">
                                  <p:stCondLst>
                                    <p:cond delay="0"/>
                                  </p:stCondLst>
                                  <p:childTnLst>
                                    <p:set>
                                      <p:cBhvr>
                                        <p:cTn id="120" dur="1" fill="hold">
                                          <p:stCondLst>
                                            <p:cond delay="0"/>
                                          </p:stCondLst>
                                        </p:cTn>
                                        <p:tgtEl>
                                          <p:spTgt spid="1697"/>
                                        </p:tgtEl>
                                        <p:attrNameLst>
                                          <p:attrName>style.visibility</p:attrName>
                                        </p:attrNameLst>
                                      </p:cBhvr>
                                      <p:to>
                                        <p:strVal val="visible"/>
                                      </p:to>
                                    </p:set>
                                    <p:animEffect transition="in" filter="fade">
                                      <p:cBhvr>
                                        <p:cTn id="121" dur="500"/>
                                        <p:tgtEl>
                                          <p:spTgt spid="1697"/>
                                        </p:tgtEl>
                                      </p:cBhvr>
                                    </p:animEffect>
                                  </p:childTnLst>
                                </p:cTn>
                              </p:par>
                            </p:childTnLst>
                          </p:cTn>
                        </p:par>
                        <p:par>
                          <p:cTn id="122" fill="hold">
                            <p:stCondLst>
                              <p:cond delay="2500"/>
                            </p:stCondLst>
                            <p:childTnLst>
                              <p:par>
                                <p:cTn id="123" presetID="10" presetClass="entr" presetSubtype="0" fill="hold" grpId="0" nodeType="afterEffect">
                                  <p:stCondLst>
                                    <p:cond delay="0"/>
                                  </p:stCondLst>
                                  <p:childTnLst>
                                    <p:set>
                                      <p:cBhvr>
                                        <p:cTn id="124" dur="1" fill="hold">
                                          <p:stCondLst>
                                            <p:cond delay="0"/>
                                          </p:stCondLst>
                                        </p:cTn>
                                        <p:tgtEl>
                                          <p:spTgt spid="1700"/>
                                        </p:tgtEl>
                                        <p:attrNameLst>
                                          <p:attrName>style.visibility</p:attrName>
                                        </p:attrNameLst>
                                      </p:cBhvr>
                                      <p:to>
                                        <p:strVal val="visible"/>
                                      </p:to>
                                    </p:set>
                                    <p:animEffect transition="in" filter="fade">
                                      <p:cBhvr>
                                        <p:cTn id="125" dur="500"/>
                                        <p:tgtEl>
                                          <p:spTgt spid="1700"/>
                                        </p:tgtEl>
                                      </p:cBhvr>
                                    </p:animEffect>
                                  </p:childTnLst>
                                </p:cTn>
                              </p:par>
                              <p:par>
                                <p:cTn id="126" presetID="1" presetClass="exit" presetSubtype="0" fill="hold" nodeType="withEffect">
                                  <p:stCondLst>
                                    <p:cond delay="0"/>
                                  </p:stCondLst>
                                  <p:childTnLst>
                                    <p:set>
                                      <p:cBhvr>
                                        <p:cTn id="127" dur="1" fill="hold">
                                          <p:stCondLst>
                                            <p:cond delay="0"/>
                                          </p:stCondLst>
                                        </p:cTn>
                                        <p:tgtEl>
                                          <p:spTgt spid="1548"/>
                                        </p:tgtEl>
                                        <p:attrNameLst>
                                          <p:attrName>style.visibility</p:attrName>
                                        </p:attrNameLst>
                                      </p:cBhvr>
                                      <p:to>
                                        <p:strVal val="hidden"/>
                                      </p:to>
                                    </p:set>
                                  </p:childTnLst>
                                </p:cTn>
                              </p:par>
                              <p:par>
                                <p:cTn id="128" presetID="1" presetClass="exit" presetSubtype="0" fill="hold" grpId="3" nodeType="withEffect">
                                  <p:stCondLst>
                                    <p:cond delay="0"/>
                                  </p:stCondLst>
                                  <p:childTnLst>
                                    <p:set>
                                      <p:cBhvr>
                                        <p:cTn id="129" dur="1" fill="hold">
                                          <p:stCondLst>
                                            <p:cond delay="0"/>
                                          </p:stCondLst>
                                        </p:cTn>
                                        <p:tgtEl>
                                          <p:spTgt spid="1547"/>
                                        </p:tgtEl>
                                        <p:attrNameLst>
                                          <p:attrName>style.visibility</p:attrName>
                                        </p:attrNameLst>
                                      </p:cBhvr>
                                      <p:to>
                                        <p:strVal val="hidden"/>
                                      </p:to>
                                    </p:set>
                                  </p:childTnLst>
                                </p:cTn>
                              </p:par>
                              <p:par>
                                <p:cTn id="130" presetID="1" presetClass="exit" presetSubtype="0" fill="hold" nodeType="withEffect">
                                  <p:stCondLst>
                                    <p:cond delay="0"/>
                                  </p:stCondLst>
                                  <p:childTnLst>
                                    <p:set>
                                      <p:cBhvr>
                                        <p:cTn id="131" dur="1" fill="hold">
                                          <p:stCondLst>
                                            <p:cond delay="0"/>
                                          </p:stCondLst>
                                        </p:cTn>
                                        <p:tgtEl>
                                          <p:spTgt spid="1679"/>
                                        </p:tgtEl>
                                        <p:attrNameLst>
                                          <p:attrName>style.visibility</p:attrName>
                                        </p:attrNameLst>
                                      </p:cBhvr>
                                      <p:to>
                                        <p:strVal val="hidden"/>
                                      </p:to>
                                    </p:set>
                                  </p:childTnLst>
                                </p:cTn>
                              </p:par>
                              <p:par>
                                <p:cTn id="132" presetID="1" presetClass="entr" presetSubtype="0" fill="hold" nodeType="withEffect">
                                  <p:stCondLst>
                                    <p:cond delay="0"/>
                                  </p:stCondLst>
                                  <p:childTnLst>
                                    <p:set>
                                      <p:cBhvr>
                                        <p:cTn id="133" dur="1" fill="hold">
                                          <p:stCondLst>
                                            <p:cond delay="0"/>
                                          </p:stCondLst>
                                        </p:cTn>
                                        <p:tgtEl>
                                          <p:spTgt spid="12"/>
                                        </p:tgtEl>
                                        <p:attrNameLst>
                                          <p:attrName>style.visibility</p:attrName>
                                        </p:attrNameLst>
                                      </p:cBhvr>
                                      <p:to>
                                        <p:strVal val="visible"/>
                                      </p:to>
                                    </p:set>
                                  </p:childTnLst>
                                </p:cTn>
                              </p:par>
                              <p:par>
                                <p:cTn id="134" presetID="1" presetClass="entr" presetSubtype="0" fill="hold" grpId="1" nodeType="withEffect">
                                  <p:stCondLst>
                                    <p:cond delay="0"/>
                                  </p:stCondLst>
                                  <p:childTnLst>
                                    <p:set>
                                      <p:cBhvr>
                                        <p:cTn id="135" dur="1" fill="hold">
                                          <p:stCondLst>
                                            <p:cond delay="0"/>
                                          </p:stCondLst>
                                        </p:cTn>
                                        <p:tgtEl>
                                          <p:spTgt spid="46"/>
                                        </p:tgtEl>
                                        <p:attrNameLst>
                                          <p:attrName>style.visibility</p:attrName>
                                        </p:attrNameLst>
                                      </p:cBhvr>
                                      <p:to>
                                        <p:strVal val="visible"/>
                                      </p:to>
                                    </p:set>
                                  </p:childTnLst>
                                </p:cTn>
                              </p:par>
                              <p:par>
                                <p:cTn id="136" presetID="10" presetClass="entr" presetSubtype="0" fill="hold" nodeType="withEffect">
                                  <p:stCondLst>
                                    <p:cond delay="0"/>
                                  </p:stCondLst>
                                  <p:childTnLst>
                                    <p:set>
                                      <p:cBhvr>
                                        <p:cTn id="137" dur="1" fill="hold">
                                          <p:stCondLst>
                                            <p:cond delay="0"/>
                                          </p:stCondLst>
                                        </p:cTn>
                                        <p:tgtEl>
                                          <p:spTgt spid="9"/>
                                        </p:tgtEl>
                                        <p:attrNameLst>
                                          <p:attrName>style.visibility</p:attrName>
                                        </p:attrNameLst>
                                      </p:cBhvr>
                                      <p:to>
                                        <p:strVal val="visible"/>
                                      </p:to>
                                    </p:set>
                                    <p:animEffect transition="in" filter="fade">
                                      <p:cBhvr>
                                        <p:cTn id="138" dur="500"/>
                                        <p:tgtEl>
                                          <p:spTgt spid="9"/>
                                        </p:tgtEl>
                                      </p:cBhvr>
                                    </p:animEffect>
                                  </p:childTnLst>
                                </p:cTn>
                              </p:par>
                              <p:par>
                                <p:cTn id="139" presetID="10" presetClass="entr" presetSubtype="0" fill="hold" nodeType="withEffect">
                                  <p:stCondLst>
                                    <p:cond delay="0"/>
                                  </p:stCondLst>
                                  <p:childTnLst>
                                    <p:set>
                                      <p:cBhvr>
                                        <p:cTn id="140" dur="1" fill="hold">
                                          <p:stCondLst>
                                            <p:cond delay="0"/>
                                          </p:stCondLst>
                                        </p:cTn>
                                        <p:tgtEl>
                                          <p:spTgt spid="1562"/>
                                        </p:tgtEl>
                                        <p:attrNameLst>
                                          <p:attrName>style.visibility</p:attrName>
                                        </p:attrNameLst>
                                      </p:cBhvr>
                                      <p:to>
                                        <p:strVal val="visible"/>
                                      </p:to>
                                    </p:set>
                                    <p:animEffect transition="in" filter="fade">
                                      <p:cBhvr>
                                        <p:cTn id="141" dur="500"/>
                                        <p:tgtEl>
                                          <p:spTgt spid="1562"/>
                                        </p:tgtEl>
                                      </p:cBhvr>
                                    </p:animEffect>
                                  </p:childTnLst>
                                </p:cTn>
                              </p:par>
                              <p:par>
                                <p:cTn id="142" presetID="10" presetClass="entr" presetSubtype="0" fill="hold" grpId="0" nodeType="withEffect">
                                  <p:stCondLst>
                                    <p:cond delay="0"/>
                                  </p:stCondLst>
                                  <p:childTnLst>
                                    <p:set>
                                      <p:cBhvr>
                                        <p:cTn id="143" dur="1" fill="hold">
                                          <p:stCondLst>
                                            <p:cond delay="0"/>
                                          </p:stCondLst>
                                        </p:cTn>
                                        <p:tgtEl>
                                          <p:spTgt spid="15"/>
                                        </p:tgtEl>
                                        <p:attrNameLst>
                                          <p:attrName>style.visibility</p:attrName>
                                        </p:attrNameLst>
                                      </p:cBhvr>
                                      <p:to>
                                        <p:strVal val="visible"/>
                                      </p:to>
                                    </p:set>
                                    <p:animEffect transition="in" filter="fade">
                                      <p:cBhvr>
                                        <p:cTn id="144" dur="500"/>
                                        <p:tgtEl>
                                          <p:spTgt spid="15"/>
                                        </p:tgtEl>
                                      </p:cBhvr>
                                    </p:animEffect>
                                  </p:childTnLst>
                                </p:cTn>
                              </p:par>
                              <p:par>
                                <p:cTn id="145" presetID="10" presetClass="entr" presetSubtype="0" fill="hold" grpId="0" nodeType="withEffect">
                                  <p:stCondLst>
                                    <p:cond delay="0"/>
                                  </p:stCondLst>
                                  <p:childTnLst>
                                    <p:set>
                                      <p:cBhvr>
                                        <p:cTn id="146" dur="1" fill="hold">
                                          <p:stCondLst>
                                            <p:cond delay="0"/>
                                          </p:stCondLst>
                                        </p:cTn>
                                        <p:tgtEl>
                                          <p:spTgt spid="1563"/>
                                        </p:tgtEl>
                                        <p:attrNameLst>
                                          <p:attrName>style.visibility</p:attrName>
                                        </p:attrNameLst>
                                      </p:cBhvr>
                                      <p:to>
                                        <p:strVal val="visible"/>
                                      </p:to>
                                    </p:set>
                                    <p:animEffect transition="in" filter="fade">
                                      <p:cBhvr>
                                        <p:cTn id="147" dur="500"/>
                                        <p:tgtEl>
                                          <p:spTgt spid="1563"/>
                                        </p:tgtEl>
                                      </p:cBhvr>
                                    </p:animEffect>
                                  </p:childTnLst>
                                </p:cTn>
                              </p:par>
                              <p:par>
                                <p:cTn id="148" presetID="8" presetClass="emph" presetSubtype="0" repeatCount="2000" fill="hold" nodeType="withEffect">
                                  <p:stCondLst>
                                    <p:cond delay="0"/>
                                  </p:stCondLst>
                                  <p:childTnLst>
                                    <p:animRot by="21600000">
                                      <p:cBhvr>
                                        <p:cTn id="149" dur="36000" fill="hold"/>
                                        <p:tgtEl>
                                          <p:spTgt spid="12"/>
                                        </p:tgtEl>
                                        <p:attrNameLst>
                                          <p:attrName>r</p:attrName>
                                        </p:attrNameLst>
                                      </p:cBhvr>
                                    </p:animRot>
                                  </p:childTnLst>
                                  <p:subTnLst>
                                    <p:set>
                                      <p:cBhvr override="childStyle">
                                        <p:cTn dur="1" fill="hold" display="0" masterRel="sameClick" afterEffect="1">
                                          <p:stCondLst>
                                            <p:cond evt="end" delay="0">
                                              <p:tn val="148"/>
                                            </p:cond>
                                          </p:stCondLst>
                                        </p:cTn>
                                        <p:tgtEl>
                                          <p:spTgt spid="12"/>
                                        </p:tgtEl>
                                        <p:attrNameLst>
                                          <p:attrName>style.visibility</p:attrName>
                                        </p:attrNameLst>
                                      </p:cBhvr>
                                      <p:to>
                                        <p:strVal val="hidden"/>
                                      </p:to>
                                    </p:set>
                                  </p:subTnLst>
                                </p:cTn>
                              </p:par>
                              <p:par>
                                <p:cTn id="150" presetID="8" presetClass="emph" presetSubtype="0" repeatCount="2000" fill="hold" grpId="0" nodeType="withEffect">
                                  <p:stCondLst>
                                    <p:cond delay="0"/>
                                  </p:stCondLst>
                                  <p:childTnLst>
                                    <p:animRot by="21600000">
                                      <p:cBhvr>
                                        <p:cTn id="151" dur="36000" fill="hold"/>
                                        <p:tgtEl>
                                          <p:spTgt spid="46"/>
                                        </p:tgtEl>
                                        <p:attrNameLst>
                                          <p:attrName>r</p:attrName>
                                        </p:attrNameLst>
                                      </p:cBhvr>
                                    </p:animRot>
                                  </p:childTnLst>
                                  <p:subTnLst>
                                    <p:set>
                                      <p:cBhvr override="childStyle">
                                        <p:cTn dur="1" fill="hold" display="0" masterRel="sameClick" afterEffect="1">
                                          <p:stCondLst>
                                            <p:cond evt="end" delay="0">
                                              <p:tn val="150"/>
                                            </p:cond>
                                          </p:stCondLst>
                                        </p:cTn>
                                        <p:tgtEl>
                                          <p:spTgt spid="46"/>
                                        </p:tgtEl>
                                        <p:attrNameLst>
                                          <p:attrName>style.visibility</p:attrName>
                                        </p:attrNameLst>
                                      </p:cBhvr>
                                      <p:to>
                                        <p:strVal val="hidden"/>
                                      </p:to>
                                    </p:set>
                                  </p:subTnLst>
                                </p:cTn>
                              </p:par>
                              <p:par>
                                <p:cTn id="152" presetID="1" presetClass="entr" presetSubtype="0" fill="hold" nodeType="withEffect">
                                  <p:stCondLst>
                                    <p:cond delay="0"/>
                                  </p:stCondLst>
                                  <p:childTnLst>
                                    <p:set>
                                      <p:cBhvr>
                                        <p:cTn id="153" dur="1" fill="hold">
                                          <p:stCondLst>
                                            <p:cond delay="0"/>
                                          </p:stCondLst>
                                        </p:cTn>
                                        <p:tgtEl>
                                          <p:spTgt spid="14"/>
                                        </p:tgtEl>
                                        <p:attrNameLst>
                                          <p:attrName>style.visibility</p:attrName>
                                        </p:attrNameLst>
                                      </p:cBhvr>
                                      <p:to>
                                        <p:strVal val="visible"/>
                                      </p:to>
                                    </p:set>
                                  </p:childTnLst>
                                </p:cTn>
                              </p:par>
                              <p:par>
                                <p:cTn id="154" presetID="8" presetClass="emph" presetSubtype="0" fill="hold" nodeType="withEffect">
                                  <p:stCondLst>
                                    <p:cond delay="0"/>
                                  </p:stCondLst>
                                  <p:childTnLst>
                                    <p:animRot by="900000">
                                      <p:cBhvr>
                                        <p:cTn id="155" dur="1500" fill="hold"/>
                                        <p:tgtEl>
                                          <p:spTgt spid="14"/>
                                        </p:tgtEl>
                                        <p:attrNameLst>
                                          <p:attrName>r</p:attrName>
                                        </p:attrNameLst>
                                      </p:cBhvr>
                                    </p:animRot>
                                  </p:childTnLst>
                                </p:cTn>
                              </p:par>
                              <p:par>
                                <p:cTn id="156" presetID="1" presetClass="exit" presetSubtype="0" fill="hold" nodeType="withEffect">
                                  <p:stCondLst>
                                    <p:cond delay="1500"/>
                                  </p:stCondLst>
                                  <p:childTnLst>
                                    <p:set>
                                      <p:cBhvr>
                                        <p:cTn id="157" dur="1" fill="hold">
                                          <p:stCondLst>
                                            <p:cond delay="0"/>
                                          </p:stCondLst>
                                        </p:cTn>
                                        <p:tgtEl>
                                          <p:spTgt spid="14"/>
                                        </p:tgtEl>
                                        <p:attrNameLst>
                                          <p:attrName>style.visibility</p:attrName>
                                        </p:attrNameLst>
                                      </p:cBhvr>
                                      <p:to>
                                        <p:strVal val="hidden"/>
                                      </p:to>
                                    </p:set>
                                  </p:childTnLst>
                                </p:cTn>
                              </p:par>
                              <p:par>
                                <p:cTn id="158" presetID="1" presetClass="entr" presetSubtype="0" fill="hold" nodeType="withEffect">
                                  <p:stCondLst>
                                    <p:cond delay="1500"/>
                                  </p:stCondLst>
                                  <p:childTnLst>
                                    <p:set>
                                      <p:cBhvr>
                                        <p:cTn id="159" dur="1" fill="hold">
                                          <p:stCondLst>
                                            <p:cond delay="0"/>
                                          </p:stCondLst>
                                        </p:cTn>
                                        <p:tgtEl>
                                          <p:spTgt spid="189"/>
                                        </p:tgtEl>
                                        <p:attrNameLst>
                                          <p:attrName>style.visibility</p:attrName>
                                        </p:attrNameLst>
                                      </p:cBhvr>
                                      <p:to>
                                        <p:strVal val="visible"/>
                                      </p:to>
                                    </p:set>
                                  </p:childTnLst>
                                </p:cTn>
                              </p:par>
                              <p:par>
                                <p:cTn id="160" presetID="8" presetClass="emph" presetSubtype="0" fill="hold" nodeType="withEffect">
                                  <p:stCondLst>
                                    <p:cond delay="1500"/>
                                  </p:stCondLst>
                                  <p:childTnLst>
                                    <p:animRot by="900000">
                                      <p:cBhvr>
                                        <p:cTn id="161" dur="1500" fill="hold"/>
                                        <p:tgtEl>
                                          <p:spTgt spid="189"/>
                                        </p:tgtEl>
                                        <p:attrNameLst>
                                          <p:attrName>r</p:attrName>
                                        </p:attrNameLst>
                                      </p:cBhvr>
                                    </p:animRot>
                                  </p:childTnLst>
                                </p:cTn>
                              </p:par>
                              <p:par>
                                <p:cTn id="162" presetID="1" presetClass="exit" presetSubtype="0" fill="hold" nodeType="withEffect">
                                  <p:stCondLst>
                                    <p:cond delay="3000"/>
                                  </p:stCondLst>
                                  <p:childTnLst>
                                    <p:set>
                                      <p:cBhvr>
                                        <p:cTn id="163" dur="1" fill="hold">
                                          <p:stCondLst>
                                            <p:cond delay="0"/>
                                          </p:stCondLst>
                                        </p:cTn>
                                        <p:tgtEl>
                                          <p:spTgt spid="189"/>
                                        </p:tgtEl>
                                        <p:attrNameLst>
                                          <p:attrName>style.visibility</p:attrName>
                                        </p:attrNameLst>
                                      </p:cBhvr>
                                      <p:to>
                                        <p:strVal val="hidden"/>
                                      </p:to>
                                    </p:set>
                                  </p:childTnLst>
                                </p:cTn>
                              </p:par>
                              <p:par>
                                <p:cTn id="164" presetID="1" presetClass="entr" presetSubtype="0" fill="hold" nodeType="withEffect">
                                  <p:stCondLst>
                                    <p:cond delay="3000"/>
                                  </p:stCondLst>
                                  <p:childTnLst>
                                    <p:set>
                                      <p:cBhvr>
                                        <p:cTn id="165" dur="1" fill="hold">
                                          <p:stCondLst>
                                            <p:cond delay="0"/>
                                          </p:stCondLst>
                                        </p:cTn>
                                        <p:tgtEl>
                                          <p:spTgt spid="179"/>
                                        </p:tgtEl>
                                        <p:attrNameLst>
                                          <p:attrName>style.visibility</p:attrName>
                                        </p:attrNameLst>
                                      </p:cBhvr>
                                      <p:to>
                                        <p:strVal val="visible"/>
                                      </p:to>
                                    </p:set>
                                  </p:childTnLst>
                                </p:cTn>
                              </p:par>
                              <p:par>
                                <p:cTn id="166" presetID="8" presetClass="emph" presetSubtype="0" fill="hold" nodeType="withEffect">
                                  <p:stCondLst>
                                    <p:cond delay="3000"/>
                                  </p:stCondLst>
                                  <p:childTnLst>
                                    <p:animRot by="900000">
                                      <p:cBhvr>
                                        <p:cTn id="167" dur="1500" fill="hold"/>
                                        <p:tgtEl>
                                          <p:spTgt spid="179"/>
                                        </p:tgtEl>
                                        <p:attrNameLst>
                                          <p:attrName>r</p:attrName>
                                        </p:attrNameLst>
                                      </p:cBhvr>
                                    </p:animRot>
                                  </p:childTnLst>
                                </p:cTn>
                              </p:par>
                              <p:par>
                                <p:cTn id="168" presetID="1" presetClass="exit" presetSubtype="0" fill="hold" nodeType="withEffect">
                                  <p:stCondLst>
                                    <p:cond delay="4500"/>
                                  </p:stCondLst>
                                  <p:childTnLst>
                                    <p:set>
                                      <p:cBhvr>
                                        <p:cTn id="169" dur="1" fill="hold">
                                          <p:stCondLst>
                                            <p:cond delay="0"/>
                                          </p:stCondLst>
                                        </p:cTn>
                                        <p:tgtEl>
                                          <p:spTgt spid="179"/>
                                        </p:tgtEl>
                                        <p:attrNameLst>
                                          <p:attrName>style.visibility</p:attrName>
                                        </p:attrNameLst>
                                      </p:cBhvr>
                                      <p:to>
                                        <p:strVal val="hidden"/>
                                      </p:to>
                                    </p:set>
                                  </p:childTnLst>
                                </p:cTn>
                              </p:par>
                              <p:par>
                                <p:cTn id="170" presetID="1" presetClass="entr" presetSubtype="0" fill="hold" nodeType="withEffect">
                                  <p:stCondLst>
                                    <p:cond delay="4500"/>
                                  </p:stCondLst>
                                  <p:childTnLst>
                                    <p:set>
                                      <p:cBhvr>
                                        <p:cTn id="171" dur="1" fill="hold">
                                          <p:stCondLst>
                                            <p:cond delay="0"/>
                                          </p:stCondLst>
                                        </p:cTn>
                                        <p:tgtEl>
                                          <p:spTgt spid="199"/>
                                        </p:tgtEl>
                                        <p:attrNameLst>
                                          <p:attrName>style.visibility</p:attrName>
                                        </p:attrNameLst>
                                      </p:cBhvr>
                                      <p:to>
                                        <p:strVal val="visible"/>
                                      </p:to>
                                    </p:set>
                                  </p:childTnLst>
                                </p:cTn>
                              </p:par>
                              <p:par>
                                <p:cTn id="172" presetID="8" presetClass="emph" presetSubtype="0" fill="hold" nodeType="withEffect">
                                  <p:stCondLst>
                                    <p:cond delay="4500"/>
                                  </p:stCondLst>
                                  <p:childTnLst>
                                    <p:animRot by="900000">
                                      <p:cBhvr>
                                        <p:cTn id="173" dur="1500" fill="hold"/>
                                        <p:tgtEl>
                                          <p:spTgt spid="199"/>
                                        </p:tgtEl>
                                        <p:attrNameLst>
                                          <p:attrName>r</p:attrName>
                                        </p:attrNameLst>
                                      </p:cBhvr>
                                    </p:animRot>
                                  </p:childTnLst>
                                </p:cTn>
                              </p:par>
                              <p:par>
                                <p:cTn id="174" presetID="1" presetClass="exit" presetSubtype="0" fill="hold" nodeType="withEffect">
                                  <p:stCondLst>
                                    <p:cond delay="6000"/>
                                  </p:stCondLst>
                                  <p:childTnLst>
                                    <p:set>
                                      <p:cBhvr>
                                        <p:cTn id="175" dur="1" fill="hold">
                                          <p:stCondLst>
                                            <p:cond delay="0"/>
                                          </p:stCondLst>
                                        </p:cTn>
                                        <p:tgtEl>
                                          <p:spTgt spid="199"/>
                                        </p:tgtEl>
                                        <p:attrNameLst>
                                          <p:attrName>style.visibility</p:attrName>
                                        </p:attrNameLst>
                                      </p:cBhvr>
                                      <p:to>
                                        <p:strVal val="hidden"/>
                                      </p:to>
                                    </p:set>
                                  </p:childTnLst>
                                </p:cTn>
                              </p:par>
                              <p:par>
                                <p:cTn id="176" presetID="1" presetClass="entr" presetSubtype="0" fill="hold" nodeType="withEffect">
                                  <p:stCondLst>
                                    <p:cond delay="6000"/>
                                  </p:stCondLst>
                                  <p:childTnLst>
                                    <p:set>
                                      <p:cBhvr>
                                        <p:cTn id="177" dur="1" fill="hold">
                                          <p:stCondLst>
                                            <p:cond delay="0"/>
                                          </p:stCondLst>
                                        </p:cTn>
                                        <p:tgtEl>
                                          <p:spTgt spid="219"/>
                                        </p:tgtEl>
                                        <p:attrNameLst>
                                          <p:attrName>style.visibility</p:attrName>
                                        </p:attrNameLst>
                                      </p:cBhvr>
                                      <p:to>
                                        <p:strVal val="visible"/>
                                      </p:to>
                                    </p:set>
                                  </p:childTnLst>
                                </p:cTn>
                              </p:par>
                              <p:par>
                                <p:cTn id="178" presetID="8" presetClass="emph" presetSubtype="0" fill="hold" nodeType="withEffect">
                                  <p:stCondLst>
                                    <p:cond delay="6000"/>
                                  </p:stCondLst>
                                  <p:childTnLst>
                                    <p:animRot by="900000">
                                      <p:cBhvr>
                                        <p:cTn id="179" dur="1500" fill="hold"/>
                                        <p:tgtEl>
                                          <p:spTgt spid="219"/>
                                        </p:tgtEl>
                                        <p:attrNameLst>
                                          <p:attrName>r</p:attrName>
                                        </p:attrNameLst>
                                      </p:cBhvr>
                                    </p:animRot>
                                  </p:childTnLst>
                                </p:cTn>
                              </p:par>
                              <p:par>
                                <p:cTn id="180" presetID="1" presetClass="exit" presetSubtype="0" fill="hold" nodeType="withEffect">
                                  <p:stCondLst>
                                    <p:cond delay="7500"/>
                                  </p:stCondLst>
                                  <p:childTnLst>
                                    <p:set>
                                      <p:cBhvr>
                                        <p:cTn id="181" dur="1" fill="hold">
                                          <p:stCondLst>
                                            <p:cond delay="0"/>
                                          </p:stCondLst>
                                        </p:cTn>
                                        <p:tgtEl>
                                          <p:spTgt spid="219"/>
                                        </p:tgtEl>
                                        <p:attrNameLst>
                                          <p:attrName>style.visibility</p:attrName>
                                        </p:attrNameLst>
                                      </p:cBhvr>
                                      <p:to>
                                        <p:strVal val="hidden"/>
                                      </p:to>
                                    </p:set>
                                  </p:childTnLst>
                                </p:cTn>
                              </p:par>
                              <p:par>
                                <p:cTn id="182" presetID="1" presetClass="entr" presetSubtype="0" fill="hold" nodeType="withEffect">
                                  <p:stCondLst>
                                    <p:cond delay="7500"/>
                                  </p:stCondLst>
                                  <p:childTnLst>
                                    <p:set>
                                      <p:cBhvr>
                                        <p:cTn id="183" dur="1" fill="hold">
                                          <p:stCondLst>
                                            <p:cond delay="0"/>
                                          </p:stCondLst>
                                        </p:cTn>
                                        <p:tgtEl>
                                          <p:spTgt spid="209"/>
                                        </p:tgtEl>
                                        <p:attrNameLst>
                                          <p:attrName>style.visibility</p:attrName>
                                        </p:attrNameLst>
                                      </p:cBhvr>
                                      <p:to>
                                        <p:strVal val="visible"/>
                                      </p:to>
                                    </p:set>
                                  </p:childTnLst>
                                </p:cTn>
                              </p:par>
                              <p:par>
                                <p:cTn id="184" presetID="8" presetClass="emph" presetSubtype="0" fill="hold" nodeType="withEffect">
                                  <p:stCondLst>
                                    <p:cond delay="7500"/>
                                  </p:stCondLst>
                                  <p:childTnLst>
                                    <p:animRot by="900000">
                                      <p:cBhvr>
                                        <p:cTn id="185" dur="1500" fill="hold"/>
                                        <p:tgtEl>
                                          <p:spTgt spid="209"/>
                                        </p:tgtEl>
                                        <p:attrNameLst>
                                          <p:attrName>r</p:attrName>
                                        </p:attrNameLst>
                                      </p:cBhvr>
                                    </p:animRot>
                                  </p:childTnLst>
                                </p:cTn>
                              </p:par>
                              <p:par>
                                <p:cTn id="186" presetID="1" presetClass="exit" presetSubtype="0" fill="hold" nodeType="withEffect">
                                  <p:stCondLst>
                                    <p:cond delay="9000"/>
                                  </p:stCondLst>
                                  <p:childTnLst>
                                    <p:set>
                                      <p:cBhvr>
                                        <p:cTn id="187" dur="1" fill="hold">
                                          <p:stCondLst>
                                            <p:cond delay="0"/>
                                          </p:stCondLst>
                                        </p:cTn>
                                        <p:tgtEl>
                                          <p:spTgt spid="209"/>
                                        </p:tgtEl>
                                        <p:attrNameLst>
                                          <p:attrName>style.visibility</p:attrName>
                                        </p:attrNameLst>
                                      </p:cBhvr>
                                      <p:to>
                                        <p:strVal val="hidden"/>
                                      </p:to>
                                    </p:set>
                                  </p:childTnLst>
                                </p:cTn>
                              </p:par>
                              <p:par>
                                <p:cTn id="188" presetID="1" presetClass="entr" presetSubtype="0" fill="hold" nodeType="withEffect">
                                  <p:stCondLst>
                                    <p:cond delay="9000"/>
                                  </p:stCondLst>
                                  <p:childTnLst>
                                    <p:set>
                                      <p:cBhvr>
                                        <p:cTn id="189" dur="1" fill="hold">
                                          <p:stCondLst>
                                            <p:cond delay="0"/>
                                          </p:stCondLst>
                                        </p:cTn>
                                        <p:tgtEl>
                                          <p:spTgt spid="229"/>
                                        </p:tgtEl>
                                        <p:attrNameLst>
                                          <p:attrName>style.visibility</p:attrName>
                                        </p:attrNameLst>
                                      </p:cBhvr>
                                      <p:to>
                                        <p:strVal val="visible"/>
                                      </p:to>
                                    </p:set>
                                  </p:childTnLst>
                                </p:cTn>
                              </p:par>
                              <p:par>
                                <p:cTn id="190" presetID="8" presetClass="emph" presetSubtype="0" fill="hold" nodeType="withEffect">
                                  <p:stCondLst>
                                    <p:cond delay="9000"/>
                                  </p:stCondLst>
                                  <p:childTnLst>
                                    <p:animRot by="900000">
                                      <p:cBhvr>
                                        <p:cTn id="191" dur="1500" fill="hold"/>
                                        <p:tgtEl>
                                          <p:spTgt spid="229"/>
                                        </p:tgtEl>
                                        <p:attrNameLst>
                                          <p:attrName>r</p:attrName>
                                        </p:attrNameLst>
                                      </p:cBhvr>
                                    </p:animRot>
                                  </p:childTnLst>
                                </p:cTn>
                              </p:par>
                              <p:par>
                                <p:cTn id="192" presetID="1" presetClass="exit" presetSubtype="0" fill="hold" nodeType="withEffect">
                                  <p:stCondLst>
                                    <p:cond delay="10500"/>
                                  </p:stCondLst>
                                  <p:childTnLst>
                                    <p:set>
                                      <p:cBhvr>
                                        <p:cTn id="193" dur="1" fill="hold">
                                          <p:stCondLst>
                                            <p:cond delay="0"/>
                                          </p:stCondLst>
                                        </p:cTn>
                                        <p:tgtEl>
                                          <p:spTgt spid="229"/>
                                        </p:tgtEl>
                                        <p:attrNameLst>
                                          <p:attrName>style.visibility</p:attrName>
                                        </p:attrNameLst>
                                      </p:cBhvr>
                                      <p:to>
                                        <p:strVal val="hidden"/>
                                      </p:to>
                                    </p:set>
                                  </p:childTnLst>
                                </p:cTn>
                              </p:par>
                              <p:par>
                                <p:cTn id="194" presetID="1" presetClass="entr" presetSubtype="0" fill="hold" nodeType="withEffect">
                                  <p:stCondLst>
                                    <p:cond delay="10500"/>
                                  </p:stCondLst>
                                  <p:childTnLst>
                                    <p:set>
                                      <p:cBhvr>
                                        <p:cTn id="195" dur="1" fill="hold">
                                          <p:stCondLst>
                                            <p:cond delay="0"/>
                                          </p:stCondLst>
                                        </p:cTn>
                                        <p:tgtEl>
                                          <p:spTgt spid="249"/>
                                        </p:tgtEl>
                                        <p:attrNameLst>
                                          <p:attrName>style.visibility</p:attrName>
                                        </p:attrNameLst>
                                      </p:cBhvr>
                                      <p:to>
                                        <p:strVal val="visible"/>
                                      </p:to>
                                    </p:set>
                                  </p:childTnLst>
                                </p:cTn>
                              </p:par>
                              <p:par>
                                <p:cTn id="196" presetID="8" presetClass="emph" presetSubtype="0" fill="hold" nodeType="withEffect">
                                  <p:stCondLst>
                                    <p:cond delay="10500"/>
                                  </p:stCondLst>
                                  <p:childTnLst>
                                    <p:animRot by="900000">
                                      <p:cBhvr>
                                        <p:cTn id="197" dur="1500" fill="hold"/>
                                        <p:tgtEl>
                                          <p:spTgt spid="249"/>
                                        </p:tgtEl>
                                        <p:attrNameLst>
                                          <p:attrName>r</p:attrName>
                                        </p:attrNameLst>
                                      </p:cBhvr>
                                    </p:animRot>
                                  </p:childTnLst>
                                </p:cTn>
                              </p:par>
                              <p:par>
                                <p:cTn id="198" presetID="1" presetClass="exit" presetSubtype="0" fill="hold" nodeType="withEffect">
                                  <p:stCondLst>
                                    <p:cond delay="12000"/>
                                  </p:stCondLst>
                                  <p:childTnLst>
                                    <p:set>
                                      <p:cBhvr>
                                        <p:cTn id="199" dur="1" fill="hold">
                                          <p:stCondLst>
                                            <p:cond delay="0"/>
                                          </p:stCondLst>
                                        </p:cTn>
                                        <p:tgtEl>
                                          <p:spTgt spid="249"/>
                                        </p:tgtEl>
                                        <p:attrNameLst>
                                          <p:attrName>style.visibility</p:attrName>
                                        </p:attrNameLst>
                                      </p:cBhvr>
                                      <p:to>
                                        <p:strVal val="hidden"/>
                                      </p:to>
                                    </p:set>
                                  </p:childTnLst>
                                </p:cTn>
                              </p:par>
                              <p:par>
                                <p:cTn id="200" presetID="1" presetClass="entr" presetSubtype="0" fill="hold" nodeType="withEffect">
                                  <p:stCondLst>
                                    <p:cond delay="12000"/>
                                  </p:stCondLst>
                                  <p:childTnLst>
                                    <p:set>
                                      <p:cBhvr>
                                        <p:cTn id="201" dur="1" fill="hold">
                                          <p:stCondLst>
                                            <p:cond delay="0"/>
                                          </p:stCondLst>
                                        </p:cTn>
                                        <p:tgtEl>
                                          <p:spTgt spid="239"/>
                                        </p:tgtEl>
                                        <p:attrNameLst>
                                          <p:attrName>style.visibility</p:attrName>
                                        </p:attrNameLst>
                                      </p:cBhvr>
                                      <p:to>
                                        <p:strVal val="visible"/>
                                      </p:to>
                                    </p:set>
                                  </p:childTnLst>
                                </p:cTn>
                              </p:par>
                              <p:par>
                                <p:cTn id="202" presetID="8" presetClass="emph" presetSubtype="0" fill="hold" nodeType="withEffect">
                                  <p:stCondLst>
                                    <p:cond delay="12000"/>
                                  </p:stCondLst>
                                  <p:childTnLst>
                                    <p:animRot by="900000">
                                      <p:cBhvr>
                                        <p:cTn id="203" dur="1500" fill="hold"/>
                                        <p:tgtEl>
                                          <p:spTgt spid="239"/>
                                        </p:tgtEl>
                                        <p:attrNameLst>
                                          <p:attrName>r</p:attrName>
                                        </p:attrNameLst>
                                      </p:cBhvr>
                                    </p:animRot>
                                  </p:childTnLst>
                                </p:cTn>
                              </p:par>
                              <p:par>
                                <p:cTn id="204" presetID="1" presetClass="exit" presetSubtype="0" fill="hold" nodeType="withEffect">
                                  <p:stCondLst>
                                    <p:cond delay="13500"/>
                                  </p:stCondLst>
                                  <p:childTnLst>
                                    <p:set>
                                      <p:cBhvr>
                                        <p:cTn id="205" dur="1" fill="hold">
                                          <p:stCondLst>
                                            <p:cond delay="0"/>
                                          </p:stCondLst>
                                        </p:cTn>
                                        <p:tgtEl>
                                          <p:spTgt spid="239"/>
                                        </p:tgtEl>
                                        <p:attrNameLst>
                                          <p:attrName>style.visibility</p:attrName>
                                        </p:attrNameLst>
                                      </p:cBhvr>
                                      <p:to>
                                        <p:strVal val="hidden"/>
                                      </p:to>
                                    </p:set>
                                  </p:childTnLst>
                                </p:cTn>
                              </p:par>
                              <p:par>
                                <p:cTn id="206" presetID="1" presetClass="entr" presetSubtype="0" fill="hold" nodeType="withEffect">
                                  <p:stCondLst>
                                    <p:cond delay="13500"/>
                                  </p:stCondLst>
                                  <p:childTnLst>
                                    <p:set>
                                      <p:cBhvr>
                                        <p:cTn id="207" dur="1" fill="hold">
                                          <p:stCondLst>
                                            <p:cond delay="0"/>
                                          </p:stCondLst>
                                        </p:cTn>
                                        <p:tgtEl>
                                          <p:spTgt spid="259"/>
                                        </p:tgtEl>
                                        <p:attrNameLst>
                                          <p:attrName>style.visibility</p:attrName>
                                        </p:attrNameLst>
                                      </p:cBhvr>
                                      <p:to>
                                        <p:strVal val="visible"/>
                                      </p:to>
                                    </p:set>
                                  </p:childTnLst>
                                </p:cTn>
                              </p:par>
                              <p:par>
                                <p:cTn id="208" presetID="8" presetClass="emph" presetSubtype="0" fill="hold" nodeType="withEffect">
                                  <p:stCondLst>
                                    <p:cond delay="13500"/>
                                  </p:stCondLst>
                                  <p:childTnLst>
                                    <p:animRot by="900000">
                                      <p:cBhvr>
                                        <p:cTn id="209" dur="1500" fill="hold"/>
                                        <p:tgtEl>
                                          <p:spTgt spid="259"/>
                                        </p:tgtEl>
                                        <p:attrNameLst>
                                          <p:attrName>r</p:attrName>
                                        </p:attrNameLst>
                                      </p:cBhvr>
                                    </p:animRot>
                                  </p:childTnLst>
                                </p:cTn>
                              </p:par>
                              <p:par>
                                <p:cTn id="210" presetID="1" presetClass="exit" presetSubtype="0" fill="hold" nodeType="withEffect">
                                  <p:stCondLst>
                                    <p:cond delay="15000"/>
                                  </p:stCondLst>
                                  <p:childTnLst>
                                    <p:set>
                                      <p:cBhvr>
                                        <p:cTn id="211" dur="1" fill="hold">
                                          <p:stCondLst>
                                            <p:cond delay="0"/>
                                          </p:stCondLst>
                                        </p:cTn>
                                        <p:tgtEl>
                                          <p:spTgt spid="259"/>
                                        </p:tgtEl>
                                        <p:attrNameLst>
                                          <p:attrName>style.visibility</p:attrName>
                                        </p:attrNameLst>
                                      </p:cBhvr>
                                      <p:to>
                                        <p:strVal val="hidden"/>
                                      </p:to>
                                    </p:set>
                                  </p:childTnLst>
                                </p:cTn>
                              </p:par>
                              <p:par>
                                <p:cTn id="212" presetID="1" presetClass="entr" presetSubtype="0" fill="hold" nodeType="withEffect">
                                  <p:stCondLst>
                                    <p:cond delay="15000"/>
                                  </p:stCondLst>
                                  <p:childTnLst>
                                    <p:set>
                                      <p:cBhvr>
                                        <p:cTn id="213" dur="1" fill="hold">
                                          <p:stCondLst>
                                            <p:cond delay="0"/>
                                          </p:stCondLst>
                                        </p:cTn>
                                        <p:tgtEl>
                                          <p:spTgt spid="279"/>
                                        </p:tgtEl>
                                        <p:attrNameLst>
                                          <p:attrName>style.visibility</p:attrName>
                                        </p:attrNameLst>
                                      </p:cBhvr>
                                      <p:to>
                                        <p:strVal val="visible"/>
                                      </p:to>
                                    </p:set>
                                  </p:childTnLst>
                                </p:cTn>
                              </p:par>
                              <p:par>
                                <p:cTn id="214" presetID="8" presetClass="emph" presetSubtype="0" fill="hold" nodeType="withEffect">
                                  <p:stCondLst>
                                    <p:cond delay="15000"/>
                                  </p:stCondLst>
                                  <p:childTnLst>
                                    <p:animRot by="900000">
                                      <p:cBhvr>
                                        <p:cTn id="215" dur="1500" fill="hold"/>
                                        <p:tgtEl>
                                          <p:spTgt spid="279"/>
                                        </p:tgtEl>
                                        <p:attrNameLst>
                                          <p:attrName>r</p:attrName>
                                        </p:attrNameLst>
                                      </p:cBhvr>
                                    </p:animRot>
                                  </p:childTnLst>
                                </p:cTn>
                              </p:par>
                              <p:par>
                                <p:cTn id="216" presetID="1" presetClass="exit" presetSubtype="0" fill="hold" nodeType="withEffect">
                                  <p:stCondLst>
                                    <p:cond delay="16500"/>
                                  </p:stCondLst>
                                  <p:childTnLst>
                                    <p:set>
                                      <p:cBhvr>
                                        <p:cTn id="217" dur="1" fill="hold">
                                          <p:stCondLst>
                                            <p:cond delay="0"/>
                                          </p:stCondLst>
                                        </p:cTn>
                                        <p:tgtEl>
                                          <p:spTgt spid="279"/>
                                        </p:tgtEl>
                                        <p:attrNameLst>
                                          <p:attrName>style.visibility</p:attrName>
                                        </p:attrNameLst>
                                      </p:cBhvr>
                                      <p:to>
                                        <p:strVal val="hidden"/>
                                      </p:to>
                                    </p:set>
                                  </p:childTnLst>
                                </p:cTn>
                              </p:par>
                              <p:par>
                                <p:cTn id="218" presetID="1" presetClass="entr" presetSubtype="0" fill="hold" nodeType="withEffect">
                                  <p:stCondLst>
                                    <p:cond delay="16500"/>
                                  </p:stCondLst>
                                  <p:childTnLst>
                                    <p:set>
                                      <p:cBhvr>
                                        <p:cTn id="219" dur="1" fill="hold">
                                          <p:stCondLst>
                                            <p:cond delay="0"/>
                                          </p:stCondLst>
                                        </p:cTn>
                                        <p:tgtEl>
                                          <p:spTgt spid="269"/>
                                        </p:tgtEl>
                                        <p:attrNameLst>
                                          <p:attrName>style.visibility</p:attrName>
                                        </p:attrNameLst>
                                      </p:cBhvr>
                                      <p:to>
                                        <p:strVal val="visible"/>
                                      </p:to>
                                    </p:set>
                                  </p:childTnLst>
                                </p:cTn>
                              </p:par>
                              <p:par>
                                <p:cTn id="220" presetID="8" presetClass="emph" presetSubtype="0" fill="hold" nodeType="withEffect">
                                  <p:stCondLst>
                                    <p:cond delay="16500"/>
                                  </p:stCondLst>
                                  <p:childTnLst>
                                    <p:animRot by="900000">
                                      <p:cBhvr>
                                        <p:cTn id="221" dur="1500" fill="hold"/>
                                        <p:tgtEl>
                                          <p:spTgt spid="269"/>
                                        </p:tgtEl>
                                        <p:attrNameLst>
                                          <p:attrName>r</p:attrName>
                                        </p:attrNameLst>
                                      </p:cBhvr>
                                    </p:animRot>
                                  </p:childTnLst>
                                </p:cTn>
                              </p:par>
                              <p:par>
                                <p:cTn id="222" presetID="1" presetClass="exit" presetSubtype="0" fill="hold" nodeType="withEffect">
                                  <p:stCondLst>
                                    <p:cond delay="18000"/>
                                  </p:stCondLst>
                                  <p:childTnLst>
                                    <p:set>
                                      <p:cBhvr>
                                        <p:cTn id="223" dur="1" fill="hold">
                                          <p:stCondLst>
                                            <p:cond delay="0"/>
                                          </p:stCondLst>
                                        </p:cTn>
                                        <p:tgtEl>
                                          <p:spTgt spid="269"/>
                                        </p:tgtEl>
                                        <p:attrNameLst>
                                          <p:attrName>style.visibility</p:attrName>
                                        </p:attrNameLst>
                                      </p:cBhvr>
                                      <p:to>
                                        <p:strVal val="hidden"/>
                                      </p:to>
                                    </p:set>
                                  </p:childTnLst>
                                </p:cTn>
                              </p:par>
                              <p:par>
                                <p:cTn id="224" presetID="1" presetClass="entr" presetSubtype="0" fill="hold" nodeType="withEffect">
                                  <p:stCondLst>
                                    <p:cond delay="18000"/>
                                  </p:stCondLst>
                                  <p:childTnLst>
                                    <p:set>
                                      <p:cBhvr>
                                        <p:cTn id="225" dur="1" fill="hold">
                                          <p:stCondLst>
                                            <p:cond delay="0"/>
                                          </p:stCondLst>
                                        </p:cTn>
                                        <p:tgtEl>
                                          <p:spTgt spid="289"/>
                                        </p:tgtEl>
                                        <p:attrNameLst>
                                          <p:attrName>style.visibility</p:attrName>
                                        </p:attrNameLst>
                                      </p:cBhvr>
                                      <p:to>
                                        <p:strVal val="visible"/>
                                      </p:to>
                                    </p:set>
                                  </p:childTnLst>
                                </p:cTn>
                              </p:par>
                              <p:par>
                                <p:cTn id="226" presetID="8" presetClass="emph" presetSubtype="0" fill="hold" nodeType="withEffect">
                                  <p:stCondLst>
                                    <p:cond delay="18000"/>
                                  </p:stCondLst>
                                  <p:childTnLst>
                                    <p:animRot by="900000">
                                      <p:cBhvr>
                                        <p:cTn id="227" dur="1500" fill="hold"/>
                                        <p:tgtEl>
                                          <p:spTgt spid="289"/>
                                        </p:tgtEl>
                                        <p:attrNameLst>
                                          <p:attrName>r</p:attrName>
                                        </p:attrNameLst>
                                      </p:cBhvr>
                                    </p:animRot>
                                  </p:childTnLst>
                                </p:cTn>
                              </p:par>
                              <p:par>
                                <p:cTn id="228" presetID="1" presetClass="exit" presetSubtype="0" fill="hold" nodeType="withEffect">
                                  <p:stCondLst>
                                    <p:cond delay="19500"/>
                                  </p:stCondLst>
                                  <p:childTnLst>
                                    <p:set>
                                      <p:cBhvr>
                                        <p:cTn id="229" dur="1" fill="hold">
                                          <p:stCondLst>
                                            <p:cond delay="0"/>
                                          </p:stCondLst>
                                        </p:cTn>
                                        <p:tgtEl>
                                          <p:spTgt spid="289"/>
                                        </p:tgtEl>
                                        <p:attrNameLst>
                                          <p:attrName>style.visibility</p:attrName>
                                        </p:attrNameLst>
                                      </p:cBhvr>
                                      <p:to>
                                        <p:strVal val="hidden"/>
                                      </p:to>
                                    </p:set>
                                  </p:childTnLst>
                                </p:cTn>
                              </p:par>
                              <p:par>
                                <p:cTn id="230" presetID="1" presetClass="entr" presetSubtype="0" fill="hold" nodeType="withEffect">
                                  <p:stCondLst>
                                    <p:cond delay="19500"/>
                                  </p:stCondLst>
                                  <p:childTnLst>
                                    <p:set>
                                      <p:cBhvr>
                                        <p:cTn id="231" dur="1" fill="hold">
                                          <p:stCondLst>
                                            <p:cond delay="0"/>
                                          </p:stCondLst>
                                        </p:cTn>
                                        <p:tgtEl>
                                          <p:spTgt spid="309"/>
                                        </p:tgtEl>
                                        <p:attrNameLst>
                                          <p:attrName>style.visibility</p:attrName>
                                        </p:attrNameLst>
                                      </p:cBhvr>
                                      <p:to>
                                        <p:strVal val="visible"/>
                                      </p:to>
                                    </p:set>
                                  </p:childTnLst>
                                </p:cTn>
                              </p:par>
                              <p:par>
                                <p:cTn id="232" presetID="8" presetClass="emph" presetSubtype="0" fill="hold" nodeType="withEffect">
                                  <p:stCondLst>
                                    <p:cond delay="19500"/>
                                  </p:stCondLst>
                                  <p:childTnLst>
                                    <p:animRot by="900000">
                                      <p:cBhvr>
                                        <p:cTn id="233" dur="1500" fill="hold"/>
                                        <p:tgtEl>
                                          <p:spTgt spid="309"/>
                                        </p:tgtEl>
                                        <p:attrNameLst>
                                          <p:attrName>r</p:attrName>
                                        </p:attrNameLst>
                                      </p:cBhvr>
                                    </p:animRot>
                                  </p:childTnLst>
                                </p:cTn>
                              </p:par>
                              <p:par>
                                <p:cTn id="234" presetID="1" presetClass="exit" presetSubtype="0" fill="hold" nodeType="withEffect">
                                  <p:stCondLst>
                                    <p:cond delay="21000"/>
                                  </p:stCondLst>
                                  <p:childTnLst>
                                    <p:set>
                                      <p:cBhvr>
                                        <p:cTn id="235" dur="1" fill="hold">
                                          <p:stCondLst>
                                            <p:cond delay="0"/>
                                          </p:stCondLst>
                                        </p:cTn>
                                        <p:tgtEl>
                                          <p:spTgt spid="309"/>
                                        </p:tgtEl>
                                        <p:attrNameLst>
                                          <p:attrName>style.visibility</p:attrName>
                                        </p:attrNameLst>
                                      </p:cBhvr>
                                      <p:to>
                                        <p:strVal val="hidden"/>
                                      </p:to>
                                    </p:set>
                                  </p:childTnLst>
                                </p:cTn>
                              </p:par>
                              <p:par>
                                <p:cTn id="236" presetID="1" presetClass="entr" presetSubtype="0" fill="hold" nodeType="withEffect">
                                  <p:stCondLst>
                                    <p:cond delay="21000"/>
                                  </p:stCondLst>
                                  <p:childTnLst>
                                    <p:set>
                                      <p:cBhvr>
                                        <p:cTn id="237" dur="1" fill="hold">
                                          <p:stCondLst>
                                            <p:cond delay="0"/>
                                          </p:stCondLst>
                                        </p:cTn>
                                        <p:tgtEl>
                                          <p:spTgt spid="299"/>
                                        </p:tgtEl>
                                        <p:attrNameLst>
                                          <p:attrName>style.visibility</p:attrName>
                                        </p:attrNameLst>
                                      </p:cBhvr>
                                      <p:to>
                                        <p:strVal val="visible"/>
                                      </p:to>
                                    </p:set>
                                  </p:childTnLst>
                                </p:cTn>
                              </p:par>
                              <p:par>
                                <p:cTn id="238" presetID="8" presetClass="emph" presetSubtype="0" fill="hold" nodeType="withEffect">
                                  <p:stCondLst>
                                    <p:cond delay="21000"/>
                                  </p:stCondLst>
                                  <p:childTnLst>
                                    <p:animRot by="900000">
                                      <p:cBhvr>
                                        <p:cTn id="239" dur="1500" fill="hold"/>
                                        <p:tgtEl>
                                          <p:spTgt spid="299"/>
                                        </p:tgtEl>
                                        <p:attrNameLst>
                                          <p:attrName>r</p:attrName>
                                        </p:attrNameLst>
                                      </p:cBhvr>
                                    </p:animRot>
                                  </p:childTnLst>
                                </p:cTn>
                              </p:par>
                              <p:par>
                                <p:cTn id="240" presetID="1" presetClass="exit" presetSubtype="0" fill="hold" nodeType="withEffect">
                                  <p:stCondLst>
                                    <p:cond delay="22500"/>
                                  </p:stCondLst>
                                  <p:childTnLst>
                                    <p:set>
                                      <p:cBhvr>
                                        <p:cTn id="241" dur="1" fill="hold">
                                          <p:stCondLst>
                                            <p:cond delay="0"/>
                                          </p:stCondLst>
                                        </p:cTn>
                                        <p:tgtEl>
                                          <p:spTgt spid="299"/>
                                        </p:tgtEl>
                                        <p:attrNameLst>
                                          <p:attrName>style.visibility</p:attrName>
                                        </p:attrNameLst>
                                      </p:cBhvr>
                                      <p:to>
                                        <p:strVal val="hidden"/>
                                      </p:to>
                                    </p:set>
                                  </p:childTnLst>
                                </p:cTn>
                              </p:par>
                              <p:par>
                                <p:cTn id="242" presetID="1" presetClass="entr" presetSubtype="0" fill="hold" nodeType="withEffect">
                                  <p:stCondLst>
                                    <p:cond delay="22500"/>
                                  </p:stCondLst>
                                  <p:childTnLst>
                                    <p:set>
                                      <p:cBhvr>
                                        <p:cTn id="243" dur="1" fill="hold">
                                          <p:stCondLst>
                                            <p:cond delay="0"/>
                                          </p:stCondLst>
                                        </p:cTn>
                                        <p:tgtEl>
                                          <p:spTgt spid="319"/>
                                        </p:tgtEl>
                                        <p:attrNameLst>
                                          <p:attrName>style.visibility</p:attrName>
                                        </p:attrNameLst>
                                      </p:cBhvr>
                                      <p:to>
                                        <p:strVal val="visible"/>
                                      </p:to>
                                    </p:set>
                                  </p:childTnLst>
                                </p:cTn>
                              </p:par>
                              <p:par>
                                <p:cTn id="244" presetID="8" presetClass="emph" presetSubtype="0" fill="hold" nodeType="withEffect">
                                  <p:stCondLst>
                                    <p:cond delay="22500"/>
                                  </p:stCondLst>
                                  <p:childTnLst>
                                    <p:animRot by="900000">
                                      <p:cBhvr>
                                        <p:cTn id="245" dur="1500" fill="hold"/>
                                        <p:tgtEl>
                                          <p:spTgt spid="319"/>
                                        </p:tgtEl>
                                        <p:attrNameLst>
                                          <p:attrName>r</p:attrName>
                                        </p:attrNameLst>
                                      </p:cBhvr>
                                    </p:animRot>
                                  </p:childTnLst>
                                </p:cTn>
                              </p:par>
                              <p:par>
                                <p:cTn id="246" presetID="1" presetClass="exit" presetSubtype="0" fill="hold" nodeType="withEffect">
                                  <p:stCondLst>
                                    <p:cond delay="24000"/>
                                  </p:stCondLst>
                                  <p:childTnLst>
                                    <p:set>
                                      <p:cBhvr>
                                        <p:cTn id="247" dur="1" fill="hold">
                                          <p:stCondLst>
                                            <p:cond delay="0"/>
                                          </p:stCondLst>
                                        </p:cTn>
                                        <p:tgtEl>
                                          <p:spTgt spid="319"/>
                                        </p:tgtEl>
                                        <p:attrNameLst>
                                          <p:attrName>style.visibility</p:attrName>
                                        </p:attrNameLst>
                                      </p:cBhvr>
                                      <p:to>
                                        <p:strVal val="hidden"/>
                                      </p:to>
                                    </p:set>
                                  </p:childTnLst>
                                </p:cTn>
                              </p:par>
                              <p:par>
                                <p:cTn id="248" presetID="1" presetClass="entr" presetSubtype="0" fill="hold" nodeType="withEffect">
                                  <p:stCondLst>
                                    <p:cond delay="24000"/>
                                  </p:stCondLst>
                                  <p:childTnLst>
                                    <p:set>
                                      <p:cBhvr>
                                        <p:cTn id="249" dur="1" fill="hold">
                                          <p:stCondLst>
                                            <p:cond delay="0"/>
                                          </p:stCondLst>
                                        </p:cTn>
                                        <p:tgtEl>
                                          <p:spTgt spid="339"/>
                                        </p:tgtEl>
                                        <p:attrNameLst>
                                          <p:attrName>style.visibility</p:attrName>
                                        </p:attrNameLst>
                                      </p:cBhvr>
                                      <p:to>
                                        <p:strVal val="visible"/>
                                      </p:to>
                                    </p:set>
                                  </p:childTnLst>
                                </p:cTn>
                              </p:par>
                              <p:par>
                                <p:cTn id="250" presetID="8" presetClass="emph" presetSubtype="0" fill="hold" nodeType="withEffect">
                                  <p:stCondLst>
                                    <p:cond delay="24000"/>
                                  </p:stCondLst>
                                  <p:childTnLst>
                                    <p:animRot by="900000">
                                      <p:cBhvr>
                                        <p:cTn id="251" dur="1500" fill="hold"/>
                                        <p:tgtEl>
                                          <p:spTgt spid="339"/>
                                        </p:tgtEl>
                                        <p:attrNameLst>
                                          <p:attrName>r</p:attrName>
                                        </p:attrNameLst>
                                      </p:cBhvr>
                                    </p:animRot>
                                  </p:childTnLst>
                                </p:cTn>
                              </p:par>
                              <p:par>
                                <p:cTn id="252" presetID="1" presetClass="exit" presetSubtype="0" fill="hold" nodeType="withEffect">
                                  <p:stCondLst>
                                    <p:cond delay="25500"/>
                                  </p:stCondLst>
                                  <p:childTnLst>
                                    <p:set>
                                      <p:cBhvr>
                                        <p:cTn id="253" dur="1" fill="hold">
                                          <p:stCondLst>
                                            <p:cond delay="0"/>
                                          </p:stCondLst>
                                        </p:cTn>
                                        <p:tgtEl>
                                          <p:spTgt spid="339"/>
                                        </p:tgtEl>
                                        <p:attrNameLst>
                                          <p:attrName>style.visibility</p:attrName>
                                        </p:attrNameLst>
                                      </p:cBhvr>
                                      <p:to>
                                        <p:strVal val="hidden"/>
                                      </p:to>
                                    </p:set>
                                  </p:childTnLst>
                                </p:cTn>
                              </p:par>
                              <p:par>
                                <p:cTn id="254" presetID="1" presetClass="entr" presetSubtype="0" fill="hold" nodeType="withEffect">
                                  <p:stCondLst>
                                    <p:cond delay="25500"/>
                                  </p:stCondLst>
                                  <p:childTnLst>
                                    <p:set>
                                      <p:cBhvr>
                                        <p:cTn id="255" dur="1" fill="hold">
                                          <p:stCondLst>
                                            <p:cond delay="0"/>
                                          </p:stCondLst>
                                        </p:cTn>
                                        <p:tgtEl>
                                          <p:spTgt spid="329"/>
                                        </p:tgtEl>
                                        <p:attrNameLst>
                                          <p:attrName>style.visibility</p:attrName>
                                        </p:attrNameLst>
                                      </p:cBhvr>
                                      <p:to>
                                        <p:strVal val="visible"/>
                                      </p:to>
                                    </p:set>
                                  </p:childTnLst>
                                </p:cTn>
                              </p:par>
                              <p:par>
                                <p:cTn id="256" presetID="8" presetClass="emph" presetSubtype="0" fill="hold" nodeType="withEffect">
                                  <p:stCondLst>
                                    <p:cond delay="25500"/>
                                  </p:stCondLst>
                                  <p:childTnLst>
                                    <p:animRot by="900000">
                                      <p:cBhvr>
                                        <p:cTn id="257" dur="1500" fill="hold"/>
                                        <p:tgtEl>
                                          <p:spTgt spid="329"/>
                                        </p:tgtEl>
                                        <p:attrNameLst>
                                          <p:attrName>r</p:attrName>
                                        </p:attrNameLst>
                                      </p:cBhvr>
                                    </p:animRot>
                                  </p:childTnLst>
                                </p:cTn>
                              </p:par>
                              <p:par>
                                <p:cTn id="258" presetID="1" presetClass="exit" presetSubtype="0" fill="hold" nodeType="withEffect">
                                  <p:stCondLst>
                                    <p:cond delay="27000"/>
                                  </p:stCondLst>
                                  <p:childTnLst>
                                    <p:set>
                                      <p:cBhvr>
                                        <p:cTn id="259" dur="1" fill="hold">
                                          <p:stCondLst>
                                            <p:cond delay="0"/>
                                          </p:stCondLst>
                                        </p:cTn>
                                        <p:tgtEl>
                                          <p:spTgt spid="329"/>
                                        </p:tgtEl>
                                        <p:attrNameLst>
                                          <p:attrName>style.visibility</p:attrName>
                                        </p:attrNameLst>
                                      </p:cBhvr>
                                      <p:to>
                                        <p:strVal val="hidden"/>
                                      </p:to>
                                    </p:set>
                                  </p:childTnLst>
                                </p:cTn>
                              </p:par>
                              <p:par>
                                <p:cTn id="260" presetID="1" presetClass="entr" presetSubtype="0" fill="hold" nodeType="withEffect">
                                  <p:stCondLst>
                                    <p:cond delay="27000"/>
                                  </p:stCondLst>
                                  <p:childTnLst>
                                    <p:set>
                                      <p:cBhvr>
                                        <p:cTn id="261" dur="1" fill="hold">
                                          <p:stCondLst>
                                            <p:cond delay="0"/>
                                          </p:stCondLst>
                                        </p:cTn>
                                        <p:tgtEl>
                                          <p:spTgt spid="349"/>
                                        </p:tgtEl>
                                        <p:attrNameLst>
                                          <p:attrName>style.visibility</p:attrName>
                                        </p:attrNameLst>
                                      </p:cBhvr>
                                      <p:to>
                                        <p:strVal val="visible"/>
                                      </p:to>
                                    </p:set>
                                  </p:childTnLst>
                                </p:cTn>
                              </p:par>
                              <p:par>
                                <p:cTn id="262" presetID="8" presetClass="emph" presetSubtype="0" fill="hold" nodeType="withEffect">
                                  <p:stCondLst>
                                    <p:cond delay="27000"/>
                                  </p:stCondLst>
                                  <p:childTnLst>
                                    <p:animRot by="900000">
                                      <p:cBhvr>
                                        <p:cTn id="263" dur="1500" fill="hold"/>
                                        <p:tgtEl>
                                          <p:spTgt spid="349"/>
                                        </p:tgtEl>
                                        <p:attrNameLst>
                                          <p:attrName>r</p:attrName>
                                        </p:attrNameLst>
                                      </p:cBhvr>
                                    </p:animRot>
                                  </p:childTnLst>
                                </p:cTn>
                              </p:par>
                              <p:par>
                                <p:cTn id="264" presetID="1" presetClass="exit" presetSubtype="0" fill="hold" nodeType="withEffect">
                                  <p:stCondLst>
                                    <p:cond delay="28500"/>
                                  </p:stCondLst>
                                  <p:childTnLst>
                                    <p:set>
                                      <p:cBhvr>
                                        <p:cTn id="265" dur="1" fill="hold">
                                          <p:stCondLst>
                                            <p:cond delay="0"/>
                                          </p:stCondLst>
                                        </p:cTn>
                                        <p:tgtEl>
                                          <p:spTgt spid="349"/>
                                        </p:tgtEl>
                                        <p:attrNameLst>
                                          <p:attrName>style.visibility</p:attrName>
                                        </p:attrNameLst>
                                      </p:cBhvr>
                                      <p:to>
                                        <p:strVal val="hidden"/>
                                      </p:to>
                                    </p:set>
                                  </p:childTnLst>
                                </p:cTn>
                              </p:par>
                              <p:par>
                                <p:cTn id="266" presetID="1" presetClass="entr" presetSubtype="0" fill="hold" nodeType="withEffect">
                                  <p:stCondLst>
                                    <p:cond delay="28500"/>
                                  </p:stCondLst>
                                  <p:childTnLst>
                                    <p:set>
                                      <p:cBhvr>
                                        <p:cTn id="267" dur="1" fill="hold">
                                          <p:stCondLst>
                                            <p:cond delay="0"/>
                                          </p:stCondLst>
                                        </p:cTn>
                                        <p:tgtEl>
                                          <p:spTgt spid="369"/>
                                        </p:tgtEl>
                                        <p:attrNameLst>
                                          <p:attrName>style.visibility</p:attrName>
                                        </p:attrNameLst>
                                      </p:cBhvr>
                                      <p:to>
                                        <p:strVal val="visible"/>
                                      </p:to>
                                    </p:set>
                                  </p:childTnLst>
                                </p:cTn>
                              </p:par>
                              <p:par>
                                <p:cTn id="268" presetID="8" presetClass="emph" presetSubtype="0" fill="hold" nodeType="withEffect">
                                  <p:stCondLst>
                                    <p:cond delay="28500"/>
                                  </p:stCondLst>
                                  <p:childTnLst>
                                    <p:animRot by="900000">
                                      <p:cBhvr>
                                        <p:cTn id="269" dur="1500" fill="hold"/>
                                        <p:tgtEl>
                                          <p:spTgt spid="369"/>
                                        </p:tgtEl>
                                        <p:attrNameLst>
                                          <p:attrName>r</p:attrName>
                                        </p:attrNameLst>
                                      </p:cBhvr>
                                    </p:animRot>
                                  </p:childTnLst>
                                </p:cTn>
                              </p:par>
                              <p:par>
                                <p:cTn id="270" presetID="1" presetClass="exit" presetSubtype="0" fill="hold" nodeType="withEffect">
                                  <p:stCondLst>
                                    <p:cond delay="30000"/>
                                  </p:stCondLst>
                                  <p:childTnLst>
                                    <p:set>
                                      <p:cBhvr>
                                        <p:cTn id="271" dur="1" fill="hold">
                                          <p:stCondLst>
                                            <p:cond delay="0"/>
                                          </p:stCondLst>
                                        </p:cTn>
                                        <p:tgtEl>
                                          <p:spTgt spid="369"/>
                                        </p:tgtEl>
                                        <p:attrNameLst>
                                          <p:attrName>style.visibility</p:attrName>
                                        </p:attrNameLst>
                                      </p:cBhvr>
                                      <p:to>
                                        <p:strVal val="hidden"/>
                                      </p:to>
                                    </p:set>
                                  </p:childTnLst>
                                </p:cTn>
                              </p:par>
                              <p:par>
                                <p:cTn id="272" presetID="1" presetClass="entr" presetSubtype="0" fill="hold" nodeType="withEffect">
                                  <p:stCondLst>
                                    <p:cond delay="30000"/>
                                  </p:stCondLst>
                                  <p:childTnLst>
                                    <p:set>
                                      <p:cBhvr>
                                        <p:cTn id="273" dur="1" fill="hold">
                                          <p:stCondLst>
                                            <p:cond delay="0"/>
                                          </p:stCondLst>
                                        </p:cTn>
                                        <p:tgtEl>
                                          <p:spTgt spid="359"/>
                                        </p:tgtEl>
                                        <p:attrNameLst>
                                          <p:attrName>style.visibility</p:attrName>
                                        </p:attrNameLst>
                                      </p:cBhvr>
                                      <p:to>
                                        <p:strVal val="visible"/>
                                      </p:to>
                                    </p:set>
                                  </p:childTnLst>
                                </p:cTn>
                              </p:par>
                              <p:par>
                                <p:cTn id="274" presetID="8" presetClass="emph" presetSubtype="0" fill="hold" nodeType="withEffect">
                                  <p:stCondLst>
                                    <p:cond delay="30000"/>
                                  </p:stCondLst>
                                  <p:childTnLst>
                                    <p:animRot by="900000">
                                      <p:cBhvr>
                                        <p:cTn id="275" dur="1500" fill="hold"/>
                                        <p:tgtEl>
                                          <p:spTgt spid="359"/>
                                        </p:tgtEl>
                                        <p:attrNameLst>
                                          <p:attrName>r</p:attrName>
                                        </p:attrNameLst>
                                      </p:cBhvr>
                                    </p:animRot>
                                  </p:childTnLst>
                                </p:cTn>
                              </p:par>
                              <p:par>
                                <p:cTn id="276" presetID="1" presetClass="exit" presetSubtype="0" fill="hold" nodeType="withEffect">
                                  <p:stCondLst>
                                    <p:cond delay="31500"/>
                                  </p:stCondLst>
                                  <p:childTnLst>
                                    <p:set>
                                      <p:cBhvr>
                                        <p:cTn id="277" dur="1" fill="hold">
                                          <p:stCondLst>
                                            <p:cond delay="0"/>
                                          </p:stCondLst>
                                        </p:cTn>
                                        <p:tgtEl>
                                          <p:spTgt spid="359"/>
                                        </p:tgtEl>
                                        <p:attrNameLst>
                                          <p:attrName>style.visibility</p:attrName>
                                        </p:attrNameLst>
                                      </p:cBhvr>
                                      <p:to>
                                        <p:strVal val="hidden"/>
                                      </p:to>
                                    </p:set>
                                  </p:childTnLst>
                                </p:cTn>
                              </p:par>
                              <p:par>
                                <p:cTn id="278" presetID="1" presetClass="entr" presetSubtype="0" fill="hold" nodeType="withEffect">
                                  <p:stCondLst>
                                    <p:cond delay="31500"/>
                                  </p:stCondLst>
                                  <p:childTnLst>
                                    <p:set>
                                      <p:cBhvr>
                                        <p:cTn id="279" dur="1" fill="hold">
                                          <p:stCondLst>
                                            <p:cond delay="0"/>
                                          </p:stCondLst>
                                        </p:cTn>
                                        <p:tgtEl>
                                          <p:spTgt spid="379"/>
                                        </p:tgtEl>
                                        <p:attrNameLst>
                                          <p:attrName>style.visibility</p:attrName>
                                        </p:attrNameLst>
                                      </p:cBhvr>
                                      <p:to>
                                        <p:strVal val="visible"/>
                                      </p:to>
                                    </p:set>
                                  </p:childTnLst>
                                </p:cTn>
                              </p:par>
                              <p:par>
                                <p:cTn id="280" presetID="8" presetClass="emph" presetSubtype="0" fill="hold" nodeType="withEffect">
                                  <p:stCondLst>
                                    <p:cond delay="31500"/>
                                  </p:stCondLst>
                                  <p:childTnLst>
                                    <p:animRot by="900000">
                                      <p:cBhvr>
                                        <p:cTn id="281" dur="1500" fill="hold"/>
                                        <p:tgtEl>
                                          <p:spTgt spid="379"/>
                                        </p:tgtEl>
                                        <p:attrNameLst>
                                          <p:attrName>r</p:attrName>
                                        </p:attrNameLst>
                                      </p:cBhvr>
                                    </p:animRot>
                                  </p:childTnLst>
                                </p:cTn>
                              </p:par>
                              <p:par>
                                <p:cTn id="282" presetID="1" presetClass="exit" presetSubtype="0" fill="hold" nodeType="withEffect">
                                  <p:stCondLst>
                                    <p:cond delay="33000"/>
                                  </p:stCondLst>
                                  <p:childTnLst>
                                    <p:set>
                                      <p:cBhvr>
                                        <p:cTn id="283" dur="1" fill="hold">
                                          <p:stCondLst>
                                            <p:cond delay="0"/>
                                          </p:stCondLst>
                                        </p:cTn>
                                        <p:tgtEl>
                                          <p:spTgt spid="379"/>
                                        </p:tgtEl>
                                        <p:attrNameLst>
                                          <p:attrName>style.visibility</p:attrName>
                                        </p:attrNameLst>
                                      </p:cBhvr>
                                      <p:to>
                                        <p:strVal val="hidden"/>
                                      </p:to>
                                    </p:set>
                                  </p:childTnLst>
                                </p:cTn>
                              </p:par>
                              <p:par>
                                <p:cTn id="284" presetID="1" presetClass="entr" presetSubtype="0" fill="hold" nodeType="withEffect">
                                  <p:stCondLst>
                                    <p:cond delay="33000"/>
                                  </p:stCondLst>
                                  <p:childTnLst>
                                    <p:set>
                                      <p:cBhvr>
                                        <p:cTn id="285" dur="1" fill="hold">
                                          <p:stCondLst>
                                            <p:cond delay="0"/>
                                          </p:stCondLst>
                                        </p:cTn>
                                        <p:tgtEl>
                                          <p:spTgt spid="399"/>
                                        </p:tgtEl>
                                        <p:attrNameLst>
                                          <p:attrName>style.visibility</p:attrName>
                                        </p:attrNameLst>
                                      </p:cBhvr>
                                      <p:to>
                                        <p:strVal val="visible"/>
                                      </p:to>
                                    </p:set>
                                  </p:childTnLst>
                                </p:cTn>
                              </p:par>
                              <p:par>
                                <p:cTn id="286" presetID="8" presetClass="emph" presetSubtype="0" fill="hold" nodeType="withEffect">
                                  <p:stCondLst>
                                    <p:cond delay="33000"/>
                                  </p:stCondLst>
                                  <p:childTnLst>
                                    <p:animRot by="900000">
                                      <p:cBhvr>
                                        <p:cTn id="287" dur="1500" fill="hold"/>
                                        <p:tgtEl>
                                          <p:spTgt spid="399"/>
                                        </p:tgtEl>
                                        <p:attrNameLst>
                                          <p:attrName>r</p:attrName>
                                        </p:attrNameLst>
                                      </p:cBhvr>
                                    </p:animRot>
                                  </p:childTnLst>
                                </p:cTn>
                              </p:par>
                              <p:par>
                                <p:cTn id="288" presetID="1" presetClass="exit" presetSubtype="0" fill="hold" nodeType="withEffect">
                                  <p:stCondLst>
                                    <p:cond delay="34500"/>
                                  </p:stCondLst>
                                  <p:childTnLst>
                                    <p:set>
                                      <p:cBhvr>
                                        <p:cTn id="289" dur="1" fill="hold">
                                          <p:stCondLst>
                                            <p:cond delay="0"/>
                                          </p:stCondLst>
                                        </p:cTn>
                                        <p:tgtEl>
                                          <p:spTgt spid="399"/>
                                        </p:tgtEl>
                                        <p:attrNameLst>
                                          <p:attrName>style.visibility</p:attrName>
                                        </p:attrNameLst>
                                      </p:cBhvr>
                                      <p:to>
                                        <p:strVal val="hidden"/>
                                      </p:to>
                                    </p:set>
                                  </p:childTnLst>
                                </p:cTn>
                              </p:par>
                              <p:par>
                                <p:cTn id="290" presetID="1" presetClass="entr" presetSubtype="0" fill="hold" nodeType="withEffect">
                                  <p:stCondLst>
                                    <p:cond delay="34500"/>
                                  </p:stCondLst>
                                  <p:childTnLst>
                                    <p:set>
                                      <p:cBhvr>
                                        <p:cTn id="291" dur="1" fill="hold">
                                          <p:stCondLst>
                                            <p:cond delay="0"/>
                                          </p:stCondLst>
                                        </p:cTn>
                                        <p:tgtEl>
                                          <p:spTgt spid="389"/>
                                        </p:tgtEl>
                                        <p:attrNameLst>
                                          <p:attrName>style.visibility</p:attrName>
                                        </p:attrNameLst>
                                      </p:cBhvr>
                                      <p:to>
                                        <p:strVal val="visible"/>
                                      </p:to>
                                    </p:set>
                                  </p:childTnLst>
                                </p:cTn>
                              </p:par>
                              <p:par>
                                <p:cTn id="292" presetID="8" presetClass="emph" presetSubtype="0" fill="hold" nodeType="withEffect">
                                  <p:stCondLst>
                                    <p:cond delay="34500"/>
                                  </p:stCondLst>
                                  <p:childTnLst>
                                    <p:animRot by="900000">
                                      <p:cBhvr>
                                        <p:cTn id="293" dur="1500" fill="hold"/>
                                        <p:tgtEl>
                                          <p:spTgt spid="389"/>
                                        </p:tgtEl>
                                        <p:attrNameLst>
                                          <p:attrName>r</p:attrName>
                                        </p:attrNameLst>
                                      </p:cBhvr>
                                    </p:animRot>
                                  </p:childTnLst>
                                </p:cTn>
                              </p:par>
                              <p:par>
                                <p:cTn id="294" presetID="1" presetClass="exit" presetSubtype="0" fill="hold" nodeType="withEffect">
                                  <p:stCondLst>
                                    <p:cond delay="36000"/>
                                  </p:stCondLst>
                                  <p:childTnLst>
                                    <p:set>
                                      <p:cBhvr>
                                        <p:cTn id="295" dur="1" fill="hold">
                                          <p:stCondLst>
                                            <p:cond delay="0"/>
                                          </p:stCondLst>
                                        </p:cTn>
                                        <p:tgtEl>
                                          <p:spTgt spid="389"/>
                                        </p:tgtEl>
                                        <p:attrNameLst>
                                          <p:attrName>style.visibility</p:attrName>
                                        </p:attrNameLst>
                                      </p:cBhvr>
                                      <p:to>
                                        <p:strVal val="hidden"/>
                                      </p:to>
                                    </p:set>
                                  </p:childTnLst>
                                </p:cTn>
                              </p:par>
                              <p:par>
                                <p:cTn id="296" presetID="1" presetClass="entr" presetSubtype="0" fill="hold" nodeType="withEffect">
                                  <p:stCondLst>
                                    <p:cond delay="36000"/>
                                  </p:stCondLst>
                                  <p:childTnLst>
                                    <p:set>
                                      <p:cBhvr>
                                        <p:cTn id="297" dur="1" fill="hold">
                                          <p:stCondLst>
                                            <p:cond delay="0"/>
                                          </p:stCondLst>
                                        </p:cTn>
                                        <p:tgtEl>
                                          <p:spTgt spid="409"/>
                                        </p:tgtEl>
                                        <p:attrNameLst>
                                          <p:attrName>style.visibility</p:attrName>
                                        </p:attrNameLst>
                                      </p:cBhvr>
                                      <p:to>
                                        <p:strVal val="visible"/>
                                      </p:to>
                                    </p:set>
                                  </p:childTnLst>
                                </p:cTn>
                              </p:par>
                              <p:par>
                                <p:cTn id="298" presetID="8" presetClass="emph" presetSubtype="0" fill="hold" nodeType="withEffect">
                                  <p:stCondLst>
                                    <p:cond delay="36000"/>
                                  </p:stCondLst>
                                  <p:childTnLst>
                                    <p:animRot by="900000">
                                      <p:cBhvr>
                                        <p:cTn id="299" dur="1500" fill="hold"/>
                                        <p:tgtEl>
                                          <p:spTgt spid="409"/>
                                        </p:tgtEl>
                                        <p:attrNameLst>
                                          <p:attrName>r</p:attrName>
                                        </p:attrNameLst>
                                      </p:cBhvr>
                                    </p:animRot>
                                  </p:childTnLst>
                                </p:cTn>
                              </p:par>
                              <p:par>
                                <p:cTn id="300" presetID="1" presetClass="exit" presetSubtype="0" fill="hold" nodeType="withEffect">
                                  <p:stCondLst>
                                    <p:cond delay="37500"/>
                                  </p:stCondLst>
                                  <p:childTnLst>
                                    <p:set>
                                      <p:cBhvr>
                                        <p:cTn id="301" dur="1" fill="hold">
                                          <p:stCondLst>
                                            <p:cond delay="0"/>
                                          </p:stCondLst>
                                        </p:cTn>
                                        <p:tgtEl>
                                          <p:spTgt spid="409"/>
                                        </p:tgtEl>
                                        <p:attrNameLst>
                                          <p:attrName>style.visibility</p:attrName>
                                        </p:attrNameLst>
                                      </p:cBhvr>
                                      <p:to>
                                        <p:strVal val="hidden"/>
                                      </p:to>
                                    </p:set>
                                  </p:childTnLst>
                                </p:cTn>
                              </p:par>
                              <p:par>
                                <p:cTn id="302" presetID="1" presetClass="entr" presetSubtype="0" fill="hold" nodeType="withEffect">
                                  <p:stCondLst>
                                    <p:cond delay="37500"/>
                                  </p:stCondLst>
                                  <p:childTnLst>
                                    <p:set>
                                      <p:cBhvr>
                                        <p:cTn id="303" dur="1" fill="hold">
                                          <p:stCondLst>
                                            <p:cond delay="0"/>
                                          </p:stCondLst>
                                        </p:cTn>
                                        <p:tgtEl>
                                          <p:spTgt spid="429"/>
                                        </p:tgtEl>
                                        <p:attrNameLst>
                                          <p:attrName>style.visibility</p:attrName>
                                        </p:attrNameLst>
                                      </p:cBhvr>
                                      <p:to>
                                        <p:strVal val="visible"/>
                                      </p:to>
                                    </p:set>
                                  </p:childTnLst>
                                </p:cTn>
                              </p:par>
                              <p:par>
                                <p:cTn id="304" presetID="8" presetClass="emph" presetSubtype="0" fill="hold" nodeType="withEffect">
                                  <p:stCondLst>
                                    <p:cond delay="37500"/>
                                  </p:stCondLst>
                                  <p:childTnLst>
                                    <p:animRot by="900000">
                                      <p:cBhvr>
                                        <p:cTn id="305" dur="1500" fill="hold"/>
                                        <p:tgtEl>
                                          <p:spTgt spid="429"/>
                                        </p:tgtEl>
                                        <p:attrNameLst>
                                          <p:attrName>r</p:attrName>
                                        </p:attrNameLst>
                                      </p:cBhvr>
                                    </p:animRot>
                                  </p:childTnLst>
                                </p:cTn>
                              </p:par>
                              <p:par>
                                <p:cTn id="306" presetID="1" presetClass="exit" presetSubtype="0" fill="hold" nodeType="withEffect">
                                  <p:stCondLst>
                                    <p:cond delay="39000"/>
                                  </p:stCondLst>
                                  <p:childTnLst>
                                    <p:set>
                                      <p:cBhvr>
                                        <p:cTn id="307" dur="1" fill="hold">
                                          <p:stCondLst>
                                            <p:cond delay="0"/>
                                          </p:stCondLst>
                                        </p:cTn>
                                        <p:tgtEl>
                                          <p:spTgt spid="429"/>
                                        </p:tgtEl>
                                        <p:attrNameLst>
                                          <p:attrName>style.visibility</p:attrName>
                                        </p:attrNameLst>
                                      </p:cBhvr>
                                      <p:to>
                                        <p:strVal val="hidden"/>
                                      </p:to>
                                    </p:set>
                                  </p:childTnLst>
                                </p:cTn>
                              </p:par>
                              <p:par>
                                <p:cTn id="308" presetID="1" presetClass="entr" presetSubtype="0" fill="hold" nodeType="withEffect">
                                  <p:stCondLst>
                                    <p:cond delay="39000"/>
                                  </p:stCondLst>
                                  <p:childTnLst>
                                    <p:set>
                                      <p:cBhvr>
                                        <p:cTn id="309" dur="1" fill="hold">
                                          <p:stCondLst>
                                            <p:cond delay="0"/>
                                          </p:stCondLst>
                                        </p:cTn>
                                        <p:tgtEl>
                                          <p:spTgt spid="419"/>
                                        </p:tgtEl>
                                        <p:attrNameLst>
                                          <p:attrName>style.visibility</p:attrName>
                                        </p:attrNameLst>
                                      </p:cBhvr>
                                      <p:to>
                                        <p:strVal val="visible"/>
                                      </p:to>
                                    </p:set>
                                  </p:childTnLst>
                                </p:cTn>
                              </p:par>
                              <p:par>
                                <p:cTn id="310" presetID="8" presetClass="emph" presetSubtype="0" fill="hold" nodeType="withEffect">
                                  <p:stCondLst>
                                    <p:cond delay="39000"/>
                                  </p:stCondLst>
                                  <p:childTnLst>
                                    <p:animRot by="900000">
                                      <p:cBhvr>
                                        <p:cTn id="311" dur="1500" fill="hold"/>
                                        <p:tgtEl>
                                          <p:spTgt spid="419"/>
                                        </p:tgtEl>
                                        <p:attrNameLst>
                                          <p:attrName>r</p:attrName>
                                        </p:attrNameLst>
                                      </p:cBhvr>
                                    </p:animRot>
                                  </p:childTnLst>
                                </p:cTn>
                              </p:par>
                              <p:par>
                                <p:cTn id="312" presetID="1" presetClass="exit" presetSubtype="0" fill="hold" nodeType="withEffect">
                                  <p:stCondLst>
                                    <p:cond delay="40500"/>
                                  </p:stCondLst>
                                  <p:childTnLst>
                                    <p:set>
                                      <p:cBhvr>
                                        <p:cTn id="313" dur="1" fill="hold">
                                          <p:stCondLst>
                                            <p:cond delay="0"/>
                                          </p:stCondLst>
                                        </p:cTn>
                                        <p:tgtEl>
                                          <p:spTgt spid="419"/>
                                        </p:tgtEl>
                                        <p:attrNameLst>
                                          <p:attrName>style.visibility</p:attrName>
                                        </p:attrNameLst>
                                      </p:cBhvr>
                                      <p:to>
                                        <p:strVal val="hidden"/>
                                      </p:to>
                                    </p:set>
                                  </p:childTnLst>
                                </p:cTn>
                              </p:par>
                              <p:par>
                                <p:cTn id="314" presetID="1" presetClass="entr" presetSubtype="0" fill="hold" nodeType="withEffect">
                                  <p:stCondLst>
                                    <p:cond delay="40500"/>
                                  </p:stCondLst>
                                  <p:childTnLst>
                                    <p:set>
                                      <p:cBhvr>
                                        <p:cTn id="315" dur="1" fill="hold">
                                          <p:stCondLst>
                                            <p:cond delay="0"/>
                                          </p:stCondLst>
                                        </p:cTn>
                                        <p:tgtEl>
                                          <p:spTgt spid="439"/>
                                        </p:tgtEl>
                                        <p:attrNameLst>
                                          <p:attrName>style.visibility</p:attrName>
                                        </p:attrNameLst>
                                      </p:cBhvr>
                                      <p:to>
                                        <p:strVal val="visible"/>
                                      </p:to>
                                    </p:set>
                                  </p:childTnLst>
                                </p:cTn>
                              </p:par>
                              <p:par>
                                <p:cTn id="316" presetID="8" presetClass="emph" presetSubtype="0" fill="hold" nodeType="withEffect">
                                  <p:stCondLst>
                                    <p:cond delay="40500"/>
                                  </p:stCondLst>
                                  <p:childTnLst>
                                    <p:animRot by="900000">
                                      <p:cBhvr>
                                        <p:cTn id="317" dur="1500" fill="hold"/>
                                        <p:tgtEl>
                                          <p:spTgt spid="439"/>
                                        </p:tgtEl>
                                        <p:attrNameLst>
                                          <p:attrName>r</p:attrName>
                                        </p:attrNameLst>
                                      </p:cBhvr>
                                    </p:animRot>
                                  </p:childTnLst>
                                </p:cTn>
                              </p:par>
                              <p:par>
                                <p:cTn id="318" presetID="1" presetClass="exit" presetSubtype="0" fill="hold" nodeType="withEffect">
                                  <p:stCondLst>
                                    <p:cond delay="42000"/>
                                  </p:stCondLst>
                                  <p:childTnLst>
                                    <p:set>
                                      <p:cBhvr>
                                        <p:cTn id="319" dur="1" fill="hold">
                                          <p:stCondLst>
                                            <p:cond delay="0"/>
                                          </p:stCondLst>
                                        </p:cTn>
                                        <p:tgtEl>
                                          <p:spTgt spid="439"/>
                                        </p:tgtEl>
                                        <p:attrNameLst>
                                          <p:attrName>style.visibility</p:attrName>
                                        </p:attrNameLst>
                                      </p:cBhvr>
                                      <p:to>
                                        <p:strVal val="hidden"/>
                                      </p:to>
                                    </p:set>
                                  </p:childTnLst>
                                </p:cTn>
                              </p:par>
                              <p:par>
                                <p:cTn id="320" presetID="1" presetClass="entr" presetSubtype="0" fill="hold" nodeType="withEffect">
                                  <p:stCondLst>
                                    <p:cond delay="42000"/>
                                  </p:stCondLst>
                                  <p:childTnLst>
                                    <p:set>
                                      <p:cBhvr>
                                        <p:cTn id="321" dur="1" fill="hold">
                                          <p:stCondLst>
                                            <p:cond delay="0"/>
                                          </p:stCondLst>
                                        </p:cTn>
                                        <p:tgtEl>
                                          <p:spTgt spid="459"/>
                                        </p:tgtEl>
                                        <p:attrNameLst>
                                          <p:attrName>style.visibility</p:attrName>
                                        </p:attrNameLst>
                                      </p:cBhvr>
                                      <p:to>
                                        <p:strVal val="visible"/>
                                      </p:to>
                                    </p:set>
                                  </p:childTnLst>
                                </p:cTn>
                              </p:par>
                              <p:par>
                                <p:cTn id="322" presetID="8" presetClass="emph" presetSubtype="0" fill="hold" nodeType="withEffect">
                                  <p:stCondLst>
                                    <p:cond delay="42000"/>
                                  </p:stCondLst>
                                  <p:childTnLst>
                                    <p:animRot by="900000">
                                      <p:cBhvr>
                                        <p:cTn id="323" dur="1500" fill="hold"/>
                                        <p:tgtEl>
                                          <p:spTgt spid="459"/>
                                        </p:tgtEl>
                                        <p:attrNameLst>
                                          <p:attrName>r</p:attrName>
                                        </p:attrNameLst>
                                      </p:cBhvr>
                                    </p:animRot>
                                  </p:childTnLst>
                                </p:cTn>
                              </p:par>
                              <p:par>
                                <p:cTn id="324" presetID="1" presetClass="exit" presetSubtype="0" fill="hold" nodeType="withEffect">
                                  <p:stCondLst>
                                    <p:cond delay="43500"/>
                                  </p:stCondLst>
                                  <p:childTnLst>
                                    <p:set>
                                      <p:cBhvr>
                                        <p:cTn id="325" dur="1" fill="hold">
                                          <p:stCondLst>
                                            <p:cond delay="0"/>
                                          </p:stCondLst>
                                        </p:cTn>
                                        <p:tgtEl>
                                          <p:spTgt spid="459"/>
                                        </p:tgtEl>
                                        <p:attrNameLst>
                                          <p:attrName>style.visibility</p:attrName>
                                        </p:attrNameLst>
                                      </p:cBhvr>
                                      <p:to>
                                        <p:strVal val="hidden"/>
                                      </p:to>
                                    </p:set>
                                  </p:childTnLst>
                                </p:cTn>
                              </p:par>
                              <p:par>
                                <p:cTn id="326" presetID="1" presetClass="entr" presetSubtype="0" fill="hold" nodeType="withEffect">
                                  <p:stCondLst>
                                    <p:cond delay="43500"/>
                                  </p:stCondLst>
                                  <p:childTnLst>
                                    <p:set>
                                      <p:cBhvr>
                                        <p:cTn id="327" dur="1" fill="hold">
                                          <p:stCondLst>
                                            <p:cond delay="0"/>
                                          </p:stCondLst>
                                        </p:cTn>
                                        <p:tgtEl>
                                          <p:spTgt spid="449"/>
                                        </p:tgtEl>
                                        <p:attrNameLst>
                                          <p:attrName>style.visibility</p:attrName>
                                        </p:attrNameLst>
                                      </p:cBhvr>
                                      <p:to>
                                        <p:strVal val="visible"/>
                                      </p:to>
                                    </p:set>
                                  </p:childTnLst>
                                </p:cTn>
                              </p:par>
                              <p:par>
                                <p:cTn id="328" presetID="8" presetClass="emph" presetSubtype="0" fill="hold" nodeType="withEffect">
                                  <p:stCondLst>
                                    <p:cond delay="43500"/>
                                  </p:stCondLst>
                                  <p:childTnLst>
                                    <p:animRot by="900000">
                                      <p:cBhvr>
                                        <p:cTn id="329" dur="1500" fill="hold"/>
                                        <p:tgtEl>
                                          <p:spTgt spid="449"/>
                                        </p:tgtEl>
                                        <p:attrNameLst>
                                          <p:attrName>r</p:attrName>
                                        </p:attrNameLst>
                                      </p:cBhvr>
                                    </p:animRot>
                                  </p:childTnLst>
                                </p:cTn>
                              </p:par>
                              <p:par>
                                <p:cTn id="330" presetID="1" presetClass="exit" presetSubtype="0" fill="hold" nodeType="withEffect">
                                  <p:stCondLst>
                                    <p:cond delay="45000"/>
                                  </p:stCondLst>
                                  <p:childTnLst>
                                    <p:set>
                                      <p:cBhvr>
                                        <p:cTn id="331" dur="1" fill="hold">
                                          <p:stCondLst>
                                            <p:cond delay="0"/>
                                          </p:stCondLst>
                                        </p:cTn>
                                        <p:tgtEl>
                                          <p:spTgt spid="449"/>
                                        </p:tgtEl>
                                        <p:attrNameLst>
                                          <p:attrName>style.visibility</p:attrName>
                                        </p:attrNameLst>
                                      </p:cBhvr>
                                      <p:to>
                                        <p:strVal val="hidden"/>
                                      </p:to>
                                    </p:set>
                                  </p:childTnLst>
                                </p:cTn>
                              </p:par>
                              <p:par>
                                <p:cTn id="332" presetID="1" presetClass="entr" presetSubtype="0" fill="hold" nodeType="withEffect">
                                  <p:stCondLst>
                                    <p:cond delay="45000"/>
                                  </p:stCondLst>
                                  <p:childTnLst>
                                    <p:set>
                                      <p:cBhvr>
                                        <p:cTn id="333" dur="1" fill="hold">
                                          <p:stCondLst>
                                            <p:cond delay="0"/>
                                          </p:stCondLst>
                                        </p:cTn>
                                        <p:tgtEl>
                                          <p:spTgt spid="469"/>
                                        </p:tgtEl>
                                        <p:attrNameLst>
                                          <p:attrName>style.visibility</p:attrName>
                                        </p:attrNameLst>
                                      </p:cBhvr>
                                      <p:to>
                                        <p:strVal val="visible"/>
                                      </p:to>
                                    </p:set>
                                  </p:childTnLst>
                                </p:cTn>
                              </p:par>
                              <p:par>
                                <p:cTn id="334" presetID="8" presetClass="emph" presetSubtype="0" fill="hold" nodeType="withEffect">
                                  <p:stCondLst>
                                    <p:cond delay="45000"/>
                                  </p:stCondLst>
                                  <p:childTnLst>
                                    <p:animRot by="900000">
                                      <p:cBhvr>
                                        <p:cTn id="335" dur="1500" fill="hold"/>
                                        <p:tgtEl>
                                          <p:spTgt spid="469"/>
                                        </p:tgtEl>
                                        <p:attrNameLst>
                                          <p:attrName>r</p:attrName>
                                        </p:attrNameLst>
                                      </p:cBhvr>
                                    </p:animRot>
                                  </p:childTnLst>
                                </p:cTn>
                              </p:par>
                              <p:par>
                                <p:cTn id="336" presetID="1" presetClass="exit" presetSubtype="0" fill="hold" nodeType="withEffect">
                                  <p:stCondLst>
                                    <p:cond delay="46500"/>
                                  </p:stCondLst>
                                  <p:childTnLst>
                                    <p:set>
                                      <p:cBhvr>
                                        <p:cTn id="337" dur="1" fill="hold">
                                          <p:stCondLst>
                                            <p:cond delay="0"/>
                                          </p:stCondLst>
                                        </p:cTn>
                                        <p:tgtEl>
                                          <p:spTgt spid="469"/>
                                        </p:tgtEl>
                                        <p:attrNameLst>
                                          <p:attrName>style.visibility</p:attrName>
                                        </p:attrNameLst>
                                      </p:cBhvr>
                                      <p:to>
                                        <p:strVal val="hidden"/>
                                      </p:to>
                                    </p:set>
                                  </p:childTnLst>
                                </p:cTn>
                              </p:par>
                              <p:par>
                                <p:cTn id="338" presetID="1" presetClass="entr" presetSubtype="0" fill="hold" nodeType="withEffect">
                                  <p:stCondLst>
                                    <p:cond delay="46500"/>
                                  </p:stCondLst>
                                  <p:childTnLst>
                                    <p:set>
                                      <p:cBhvr>
                                        <p:cTn id="339" dur="1" fill="hold">
                                          <p:stCondLst>
                                            <p:cond delay="0"/>
                                          </p:stCondLst>
                                        </p:cTn>
                                        <p:tgtEl>
                                          <p:spTgt spid="489"/>
                                        </p:tgtEl>
                                        <p:attrNameLst>
                                          <p:attrName>style.visibility</p:attrName>
                                        </p:attrNameLst>
                                      </p:cBhvr>
                                      <p:to>
                                        <p:strVal val="visible"/>
                                      </p:to>
                                    </p:set>
                                  </p:childTnLst>
                                </p:cTn>
                              </p:par>
                              <p:par>
                                <p:cTn id="340" presetID="8" presetClass="emph" presetSubtype="0" fill="hold" nodeType="withEffect">
                                  <p:stCondLst>
                                    <p:cond delay="46500"/>
                                  </p:stCondLst>
                                  <p:childTnLst>
                                    <p:animRot by="900000">
                                      <p:cBhvr>
                                        <p:cTn id="341" dur="1500" fill="hold"/>
                                        <p:tgtEl>
                                          <p:spTgt spid="489"/>
                                        </p:tgtEl>
                                        <p:attrNameLst>
                                          <p:attrName>r</p:attrName>
                                        </p:attrNameLst>
                                      </p:cBhvr>
                                    </p:animRot>
                                  </p:childTnLst>
                                </p:cTn>
                              </p:par>
                              <p:par>
                                <p:cTn id="342" presetID="1" presetClass="exit" presetSubtype="0" fill="hold" nodeType="withEffect">
                                  <p:stCondLst>
                                    <p:cond delay="48000"/>
                                  </p:stCondLst>
                                  <p:childTnLst>
                                    <p:set>
                                      <p:cBhvr>
                                        <p:cTn id="343" dur="1" fill="hold">
                                          <p:stCondLst>
                                            <p:cond delay="0"/>
                                          </p:stCondLst>
                                        </p:cTn>
                                        <p:tgtEl>
                                          <p:spTgt spid="489"/>
                                        </p:tgtEl>
                                        <p:attrNameLst>
                                          <p:attrName>style.visibility</p:attrName>
                                        </p:attrNameLst>
                                      </p:cBhvr>
                                      <p:to>
                                        <p:strVal val="hidden"/>
                                      </p:to>
                                    </p:set>
                                  </p:childTnLst>
                                </p:cTn>
                              </p:par>
                              <p:par>
                                <p:cTn id="344" presetID="1" presetClass="entr" presetSubtype="0" fill="hold" nodeType="withEffect">
                                  <p:stCondLst>
                                    <p:cond delay="48000"/>
                                  </p:stCondLst>
                                  <p:childTnLst>
                                    <p:set>
                                      <p:cBhvr>
                                        <p:cTn id="345" dur="1" fill="hold">
                                          <p:stCondLst>
                                            <p:cond delay="0"/>
                                          </p:stCondLst>
                                        </p:cTn>
                                        <p:tgtEl>
                                          <p:spTgt spid="479"/>
                                        </p:tgtEl>
                                        <p:attrNameLst>
                                          <p:attrName>style.visibility</p:attrName>
                                        </p:attrNameLst>
                                      </p:cBhvr>
                                      <p:to>
                                        <p:strVal val="visible"/>
                                      </p:to>
                                    </p:set>
                                  </p:childTnLst>
                                </p:cTn>
                              </p:par>
                              <p:par>
                                <p:cTn id="346" presetID="8" presetClass="emph" presetSubtype="0" fill="hold" nodeType="withEffect">
                                  <p:stCondLst>
                                    <p:cond delay="48000"/>
                                  </p:stCondLst>
                                  <p:childTnLst>
                                    <p:animRot by="900000">
                                      <p:cBhvr>
                                        <p:cTn id="347" dur="1500" fill="hold"/>
                                        <p:tgtEl>
                                          <p:spTgt spid="479"/>
                                        </p:tgtEl>
                                        <p:attrNameLst>
                                          <p:attrName>r</p:attrName>
                                        </p:attrNameLst>
                                      </p:cBhvr>
                                    </p:animRot>
                                  </p:childTnLst>
                                </p:cTn>
                              </p:par>
                              <p:par>
                                <p:cTn id="348" presetID="1" presetClass="exit" presetSubtype="0" fill="hold" nodeType="withEffect">
                                  <p:stCondLst>
                                    <p:cond delay="49500"/>
                                  </p:stCondLst>
                                  <p:childTnLst>
                                    <p:set>
                                      <p:cBhvr>
                                        <p:cTn id="349" dur="1" fill="hold">
                                          <p:stCondLst>
                                            <p:cond delay="0"/>
                                          </p:stCondLst>
                                        </p:cTn>
                                        <p:tgtEl>
                                          <p:spTgt spid="479"/>
                                        </p:tgtEl>
                                        <p:attrNameLst>
                                          <p:attrName>style.visibility</p:attrName>
                                        </p:attrNameLst>
                                      </p:cBhvr>
                                      <p:to>
                                        <p:strVal val="hidden"/>
                                      </p:to>
                                    </p:set>
                                  </p:childTnLst>
                                </p:cTn>
                              </p:par>
                              <p:par>
                                <p:cTn id="350" presetID="1" presetClass="entr" presetSubtype="0" fill="hold" nodeType="withEffect">
                                  <p:stCondLst>
                                    <p:cond delay="49500"/>
                                  </p:stCondLst>
                                  <p:childTnLst>
                                    <p:set>
                                      <p:cBhvr>
                                        <p:cTn id="351" dur="1" fill="hold">
                                          <p:stCondLst>
                                            <p:cond delay="0"/>
                                          </p:stCondLst>
                                        </p:cTn>
                                        <p:tgtEl>
                                          <p:spTgt spid="499"/>
                                        </p:tgtEl>
                                        <p:attrNameLst>
                                          <p:attrName>style.visibility</p:attrName>
                                        </p:attrNameLst>
                                      </p:cBhvr>
                                      <p:to>
                                        <p:strVal val="visible"/>
                                      </p:to>
                                    </p:set>
                                  </p:childTnLst>
                                </p:cTn>
                              </p:par>
                              <p:par>
                                <p:cTn id="352" presetID="8" presetClass="emph" presetSubtype="0" fill="hold" nodeType="withEffect">
                                  <p:stCondLst>
                                    <p:cond delay="49500"/>
                                  </p:stCondLst>
                                  <p:childTnLst>
                                    <p:animRot by="900000">
                                      <p:cBhvr>
                                        <p:cTn id="353" dur="1500" fill="hold"/>
                                        <p:tgtEl>
                                          <p:spTgt spid="499"/>
                                        </p:tgtEl>
                                        <p:attrNameLst>
                                          <p:attrName>r</p:attrName>
                                        </p:attrNameLst>
                                      </p:cBhvr>
                                    </p:animRot>
                                  </p:childTnLst>
                                </p:cTn>
                              </p:par>
                              <p:par>
                                <p:cTn id="354" presetID="1" presetClass="exit" presetSubtype="0" fill="hold" nodeType="withEffect">
                                  <p:stCondLst>
                                    <p:cond delay="51000"/>
                                  </p:stCondLst>
                                  <p:childTnLst>
                                    <p:set>
                                      <p:cBhvr>
                                        <p:cTn id="355" dur="1" fill="hold">
                                          <p:stCondLst>
                                            <p:cond delay="0"/>
                                          </p:stCondLst>
                                        </p:cTn>
                                        <p:tgtEl>
                                          <p:spTgt spid="499"/>
                                        </p:tgtEl>
                                        <p:attrNameLst>
                                          <p:attrName>style.visibility</p:attrName>
                                        </p:attrNameLst>
                                      </p:cBhvr>
                                      <p:to>
                                        <p:strVal val="hidden"/>
                                      </p:to>
                                    </p:set>
                                  </p:childTnLst>
                                </p:cTn>
                              </p:par>
                              <p:par>
                                <p:cTn id="356" presetID="1" presetClass="entr" presetSubtype="0" fill="hold" nodeType="withEffect">
                                  <p:stCondLst>
                                    <p:cond delay="51000"/>
                                  </p:stCondLst>
                                  <p:childTnLst>
                                    <p:set>
                                      <p:cBhvr>
                                        <p:cTn id="357" dur="1" fill="hold">
                                          <p:stCondLst>
                                            <p:cond delay="0"/>
                                          </p:stCondLst>
                                        </p:cTn>
                                        <p:tgtEl>
                                          <p:spTgt spid="519"/>
                                        </p:tgtEl>
                                        <p:attrNameLst>
                                          <p:attrName>style.visibility</p:attrName>
                                        </p:attrNameLst>
                                      </p:cBhvr>
                                      <p:to>
                                        <p:strVal val="visible"/>
                                      </p:to>
                                    </p:set>
                                  </p:childTnLst>
                                </p:cTn>
                              </p:par>
                              <p:par>
                                <p:cTn id="358" presetID="8" presetClass="emph" presetSubtype="0" fill="hold" nodeType="withEffect">
                                  <p:stCondLst>
                                    <p:cond delay="51000"/>
                                  </p:stCondLst>
                                  <p:childTnLst>
                                    <p:animRot by="900000">
                                      <p:cBhvr>
                                        <p:cTn id="359" dur="1500" fill="hold"/>
                                        <p:tgtEl>
                                          <p:spTgt spid="519"/>
                                        </p:tgtEl>
                                        <p:attrNameLst>
                                          <p:attrName>r</p:attrName>
                                        </p:attrNameLst>
                                      </p:cBhvr>
                                    </p:animRot>
                                  </p:childTnLst>
                                </p:cTn>
                              </p:par>
                              <p:par>
                                <p:cTn id="360" presetID="1" presetClass="exit" presetSubtype="0" fill="hold" nodeType="withEffect">
                                  <p:stCondLst>
                                    <p:cond delay="52500"/>
                                  </p:stCondLst>
                                  <p:childTnLst>
                                    <p:set>
                                      <p:cBhvr>
                                        <p:cTn id="361" dur="1" fill="hold">
                                          <p:stCondLst>
                                            <p:cond delay="0"/>
                                          </p:stCondLst>
                                        </p:cTn>
                                        <p:tgtEl>
                                          <p:spTgt spid="519"/>
                                        </p:tgtEl>
                                        <p:attrNameLst>
                                          <p:attrName>style.visibility</p:attrName>
                                        </p:attrNameLst>
                                      </p:cBhvr>
                                      <p:to>
                                        <p:strVal val="hidden"/>
                                      </p:to>
                                    </p:set>
                                  </p:childTnLst>
                                </p:cTn>
                              </p:par>
                              <p:par>
                                <p:cTn id="362" presetID="1" presetClass="entr" presetSubtype="0" fill="hold" nodeType="withEffect">
                                  <p:stCondLst>
                                    <p:cond delay="52500"/>
                                  </p:stCondLst>
                                  <p:childTnLst>
                                    <p:set>
                                      <p:cBhvr>
                                        <p:cTn id="363" dur="1" fill="hold">
                                          <p:stCondLst>
                                            <p:cond delay="0"/>
                                          </p:stCondLst>
                                        </p:cTn>
                                        <p:tgtEl>
                                          <p:spTgt spid="509"/>
                                        </p:tgtEl>
                                        <p:attrNameLst>
                                          <p:attrName>style.visibility</p:attrName>
                                        </p:attrNameLst>
                                      </p:cBhvr>
                                      <p:to>
                                        <p:strVal val="visible"/>
                                      </p:to>
                                    </p:set>
                                  </p:childTnLst>
                                </p:cTn>
                              </p:par>
                              <p:par>
                                <p:cTn id="364" presetID="8" presetClass="emph" presetSubtype="0" fill="hold" nodeType="withEffect">
                                  <p:stCondLst>
                                    <p:cond delay="52500"/>
                                  </p:stCondLst>
                                  <p:childTnLst>
                                    <p:animRot by="900000">
                                      <p:cBhvr>
                                        <p:cTn id="365" dur="1500" fill="hold"/>
                                        <p:tgtEl>
                                          <p:spTgt spid="509"/>
                                        </p:tgtEl>
                                        <p:attrNameLst>
                                          <p:attrName>r</p:attrName>
                                        </p:attrNameLst>
                                      </p:cBhvr>
                                    </p:animRot>
                                  </p:childTnLst>
                                </p:cTn>
                              </p:par>
                              <p:par>
                                <p:cTn id="366" presetID="1" presetClass="exit" presetSubtype="0" fill="hold" nodeType="withEffect">
                                  <p:stCondLst>
                                    <p:cond delay="54000"/>
                                  </p:stCondLst>
                                  <p:childTnLst>
                                    <p:set>
                                      <p:cBhvr>
                                        <p:cTn id="367" dur="1" fill="hold">
                                          <p:stCondLst>
                                            <p:cond delay="0"/>
                                          </p:stCondLst>
                                        </p:cTn>
                                        <p:tgtEl>
                                          <p:spTgt spid="509"/>
                                        </p:tgtEl>
                                        <p:attrNameLst>
                                          <p:attrName>style.visibility</p:attrName>
                                        </p:attrNameLst>
                                      </p:cBhvr>
                                      <p:to>
                                        <p:strVal val="hidden"/>
                                      </p:to>
                                    </p:set>
                                  </p:childTnLst>
                                </p:cTn>
                              </p:par>
                              <p:par>
                                <p:cTn id="368" presetID="1" presetClass="entr" presetSubtype="0" fill="hold" nodeType="withEffect">
                                  <p:stCondLst>
                                    <p:cond delay="54000"/>
                                  </p:stCondLst>
                                  <p:childTnLst>
                                    <p:set>
                                      <p:cBhvr>
                                        <p:cTn id="369" dur="1" fill="hold">
                                          <p:stCondLst>
                                            <p:cond delay="0"/>
                                          </p:stCondLst>
                                        </p:cTn>
                                        <p:tgtEl>
                                          <p:spTgt spid="529"/>
                                        </p:tgtEl>
                                        <p:attrNameLst>
                                          <p:attrName>style.visibility</p:attrName>
                                        </p:attrNameLst>
                                      </p:cBhvr>
                                      <p:to>
                                        <p:strVal val="visible"/>
                                      </p:to>
                                    </p:set>
                                  </p:childTnLst>
                                </p:cTn>
                              </p:par>
                              <p:par>
                                <p:cTn id="370" presetID="8" presetClass="emph" presetSubtype="0" fill="hold" nodeType="withEffect">
                                  <p:stCondLst>
                                    <p:cond delay="54000"/>
                                  </p:stCondLst>
                                  <p:childTnLst>
                                    <p:animRot by="900000">
                                      <p:cBhvr>
                                        <p:cTn id="371" dur="1500" fill="hold"/>
                                        <p:tgtEl>
                                          <p:spTgt spid="529"/>
                                        </p:tgtEl>
                                        <p:attrNameLst>
                                          <p:attrName>r</p:attrName>
                                        </p:attrNameLst>
                                      </p:cBhvr>
                                    </p:animRot>
                                  </p:childTnLst>
                                </p:cTn>
                              </p:par>
                              <p:par>
                                <p:cTn id="372" presetID="1" presetClass="exit" presetSubtype="0" fill="hold" nodeType="withEffect">
                                  <p:stCondLst>
                                    <p:cond delay="55500"/>
                                  </p:stCondLst>
                                  <p:childTnLst>
                                    <p:set>
                                      <p:cBhvr>
                                        <p:cTn id="373" dur="1" fill="hold">
                                          <p:stCondLst>
                                            <p:cond delay="0"/>
                                          </p:stCondLst>
                                        </p:cTn>
                                        <p:tgtEl>
                                          <p:spTgt spid="529"/>
                                        </p:tgtEl>
                                        <p:attrNameLst>
                                          <p:attrName>style.visibility</p:attrName>
                                        </p:attrNameLst>
                                      </p:cBhvr>
                                      <p:to>
                                        <p:strVal val="hidden"/>
                                      </p:to>
                                    </p:set>
                                  </p:childTnLst>
                                </p:cTn>
                              </p:par>
                              <p:par>
                                <p:cTn id="374" presetID="1" presetClass="entr" presetSubtype="0" fill="hold" nodeType="withEffect">
                                  <p:stCondLst>
                                    <p:cond delay="55500"/>
                                  </p:stCondLst>
                                  <p:childTnLst>
                                    <p:set>
                                      <p:cBhvr>
                                        <p:cTn id="375" dur="1" fill="hold">
                                          <p:stCondLst>
                                            <p:cond delay="0"/>
                                          </p:stCondLst>
                                        </p:cTn>
                                        <p:tgtEl>
                                          <p:spTgt spid="549"/>
                                        </p:tgtEl>
                                        <p:attrNameLst>
                                          <p:attrName>style.visibility</p:attrName>
                                        </p:attrNameLst>
                                      </p:cBhvr>
                                      <p:to>
                                        <p:strVal val="visible"/>
                                      </p:to>
                                    </p:set>
                                  </p:childTnLst>
                                </p:cTn>
                              </p:par>
                              <p:par>
                                <p:cTn id="376" presetID="8" presetClass="emph" presetSubtype="0" fill="hold" nodeType="withEffect">
                                  <p:stCondLst>
                                    <p:cond delay="55500"/>
                                  </p:stCondLst>
                                  <p:childTnLst>
                                    <p:animRot by="900000">
                                      <p:cBhvr>
                                        <p:cTn id="377" dur="1500" fill="hold"/>
                                        <p:tgtEl>
                                          <p:spTgt spid="549"/>
                                        </p:tgtEl>
                                        <p:attrNameLst>
                                          <p:attrName>r</p:attrName>
                                        </p:attrNameLst>
                                      </p:cBhvr>
                                    </p:animRot>
                                  </p:childTnLst>
                                </p:cTn>
                              </p:par>
                              <p:par>
                                <p:cTn id="378" presetID="1" presetClass="exit" presetSubtype="0" fill="hold" nodeType="withEffect">
                                  <p:stCondLst>
                                    <p:cond delay="57000"/>
                                  </p:stCondLst>
                                  <p:childTnLst>
                                    <p:set>
                                      <p:cBhvr>
                                        <p:cTn id="379" dur="1" fill="hold">
                                          <p:stCondLst>
                                            <p:cond delay="0"/>
                                          </p:stCondLst>
                                        </p:cTn>
                                        <p:tgtEl>
                                          <p:spTgt spid="549"/>
                                        </p:tgtEl>
                                        <p:attrNameLst>
                                          <p:attrName>style.visibility</p:attrName>
                                        </p:attrNameLst>
                                      </p:cBhvr>
                                      <p:to>
                                        <p:strVal val="hidden"/>
                                      </p:to>
                                    </p:set>
                                  </p:childTnLst>
                                </p:cTn>
                              </p:par>
                              <p:par>
                                <p:cTn id="380" presetID="1" presetClass="entr" presetSubtype="0" fill="hold" nodeType="withEffect">
                                  <p:stCondLst>
                                    <p:cond delay="57000"/>
                                  </p:stCondLst>
                                  <p:childTnLst>
                                    <p:set>
                                      <p:cBhvr>
                                        <p:cTn id="381" dur="1" fill="hold">
                                          <p:stCondLst>
                                            <p:cond delay="0"/>
                                          </p:stCondLst>
                                        </p:cTn>
                                        <p:tgtEl>
                                          <p:spTgt spid="539"/>
                                        </p:tgtEl>
                                        <p:attrNameLst>
                                          <p:attrName>style.visibility</p:attrName>
                                        </p:attrNameLst>
                                      </p:cBhvr>
                                      <p:to>
                                        <p:strVal val="visible"/>
                                      </p:to>
                                    </p:set>
                                  </p:childTnLst>
                                </p:cTn>
                              </p:par>
                              <p:par>
                                <p:cTn id="382" presetID="8" presetClass="emph" presetSubtype="0" fill="hold" nodeType="withEffect">
                                  <p:stCondLst>
                                    <p:cond delay="57000"/>
                                  </p:stCondLst>
                                  <p:childTnLst>
                                    <p:animRot by="900000">
                                      <p:cBhvr>
                                        <p:cTn id="383" dur="1500" fill="hold"/>
                                        <p:tgtEl>
                                          <p:spTgt spid="539"/>
                                        </p:tgtEl>
                                        <p:attrNameLst>
                                          <p:attrName>r</p:attrName>
                                        </p:attrNameLst>
                                      </p:cBhvr>
                                    </p:animRot>
                                  </p:childTnLst>
                                </p:cTn>
                              </p:par>
                              <p:par>
                                <p:cTn id="384" presetID="1" presetClass="exit" presetSubtype="0" fill="hold" nodeType="withEffect">
                                  <p:stCondLst>
                                    <p:cond delay="58500"/>
                                  </p:stCondLst>
                                  <p:childTnLst>
                                    <p:set>
                                      <p:cBhvr>
                                        <p:cTn id="385" dur="1" fill="hold">
                                          <p:stCondLst>
                                            <p:cond delay="0"/>
                                          </p:stCondLst>
                                        </p:cTn>
                                        <p:tgtEl>
                                          <p:spTgt spid="539"/>
                                        </p:tgtEl>
                                        <p:attrNameLst>
                                          <p:attrName>style.visibility</p:attrName>
                                        </p:attrNameLst>
                                      </p:cBhvr>
                                      <p:to>
                                        <p:strVal val="hidden"/>
                                      </p:to>
                                    </p:set>
                                  </p:childTnLst>
                                </p:cTn>
                              </p:par>
                              <p:par>
                                <p:cTn id="386" presetID="1" presetClass="entr" presetSubtype="0" fill="hold" nodeType="withEffect">
                                  <p:stCondLst>
                                    <p:cond delay="58500"/>
                                  </p:stCondLst>
                                  <p:childTnLst>
                                    <p:set>
                                      <p:cBhvr>
                                        <p:cTn id="387" dur="1" fill="hold">
                                          <p:stCondLst>
                                            <p:cond delay="0"/>
                                          </p:stCondLst>
                                        </p:cTn>
                                        <p:tgtEl>
                                          <p:spTgt spid="559"/>
                                        </p:tgtEl>
                                        <p:attrNameLst>
                                          <p:attrName>style.visibility</p:attrName>
                                        </p:attrNameLst>
                                      </p:cBhvr>
                                      <p:to>
                                        <p:strVal val="visible"/>
                                      </p:to>
                                    </p:set>
                                  </p:childTnLst>
                                </p:cTn>
                              </p:par>
                              <p:par>
                                <p:cTn id="388" presetID="8" presetClass="emph" presetSubtype="0" fill="hold" nodeType="withEffect">
                                  <p:stCondLst>
                                    <p:cond delay="58500"/>
                                  </p:stCondLst>
                                  <p:childTnLst>
                                    <p:animRot by="900000">
                                      <p:cBhvr>
                                        <p:cTn id="389" dur="1500" fill="hold"/>
                                        <p:tgtEl>
                                          <p:spTgt spid="559"/>
                                        </p:tgtEl>
                                        <p:attrNameLst>
                                          <p:attrName>r</p:attrName>
                                        </p:attrNameLst>
                                      </p:cBhvr>
                                    </p:animRot>
                                  </p:childTnLst>
                                </p:cTn>
                              </p:par>
                              <p:par>
                                <p:cTn id="390" presetID="1" presetClass="exit" presetSubtype="0" fill="hold" nodeType="withEffect">
                                  <p:stCondLst>
                                    <p:cond delay="60000"/>
                                  </p:stCondLst>
                                  <p:childTnLst>
                                    <p:set>
                                      <p:cBhvr>
                                        <p:cTn id="391" dur="1" fill="hold">
                                          <p:stCondLst>
                                            <p:cond delay="0"/>
                                          </p:stCondLst>
                                        </p:cTn>
                                        <p:tgtEl>
                                          <p:spTgt spid="559"/>
                                        </p:tgtEl>
                                        <p:attrNameLst>
                                          <p:attrName>style.visibility</p:attrName>
                                        </p:attrNameLst>
                                      </p:cBhvr>
                                      <p:to>
                                        <p:strVal val="hidden"/>
                                      </p:to>
                                    </p:set>
                                  </p:childTnLst>
                                </p:cTn>
                              </p:par>
                              <p:par>
                                <p:cTn id="392" presetID="1" presetClass="entr" presetSubtype="0" fill="hold" nodeType="withEffect">
                                  <p:stCondLst>
                                    <p:cond delay="60000"/>
                                  </p:stCondLst>
                                  <p:childTnLst>
                                    <p:set>
                                      <p:cBhvr>
                                        <p:cTn id="393" dur="1" fill="hold">
                                          <p:stCondLst>
                                            <p:cond delay="0"/>
                                          </p:stCondLst>
                                        </p:cTn>
                                        <p:tgtEl>
                                          <p:spTgt spid="579"/>
                                        </p:tgtEl>
                                        <p:attrNameLst>
                                          <p:attrName>style.visibility</p:attrName>
                                        </p:attrNameLst>
                                      </p:cBhvr>
                                      <p:to>
                                        <p:strVal val="visible"/>
                                      </p:to>
                                    </p:set>
                                  </p:childTnLst>
                                </p:cTn>
                              </p:par>
                              <p:par>
                                <p:cTn id="394" presetID="8" presetClass="emph" presetSubtype="0" fill="hold" nodeType="withEffect">
                                  <p:stCondLst>
                                    <p:cond delay="60000"/>
                                  </p:stCondLst>
                                  <p:childTnLst>
                                    <p:animRot by="900000">
                                      <p:cBhvr>
                                        <p:cTn id="395" dur="1500" fill="hold"/>
                                        <p:tgtEl>
                                          <p:spTgt spid="579"/>
                                        </p:tgtEl>
                                        <p:attrNameLst>
                                          <p:attrName>r</p:attrName>
                                        </p:attrNameLst>
                                      </p:cBhvr>
                                    </p:animRot>
                                  </p:childTnLst>
                                </p:cTn>
                              </p:par>
                              <p:par>
                                <p:cTn id="396" presetID="1" presetClass="exit" presetSubtype="0" fill="hold" nodeType="withEffect">
                                  <p:stCondLst>
                                    <p:cond delay="61500"/>
                                  </p:stCondLst>
                                  <p:childTnLst>
                                    <p:set>
                                      <p:cBhvr>
                                        <p:cTn id="397" dur="1" fill="hold">
                                          <p:stCondLst>
                                            <p:cond delay="0"/>
                                          </p:stCondLst>
                                        </p:cTn>
                                        <p:tgtEl>
                                          <p:spTgt spid="579"/>
                                        </p:tgtEl>
                                        <p:attrNameLst>
                                          <p:attrName>style.visibility</p:attrName>
                                        </p:attrNameLst>
                                      </p:cBhvr>
                                      <p:to>
                                        <p:strVal val="hidden"/>
                                      </p:to>
                                    </p:set>
                                  </p:childTnLst>
                                </p:cTn>
                              </p:par>
                              <p:par>
                                <p:cTn id="398" presetID="1" presetClass="entr" presetSubtype="0" fill="hold" nodeType="withEffect">
                                  <p:stCondLst>
                                    <p:cond delay="61500"/>
                                  </p:stCondLst>
                                  <p:childTnLst>
                                    <p:set>
                                      <p:cBhvr>
                                        <p:cTn id="399" dur="1" fill="hold">
                                          <p:stCondLst>
                                            <p:cond delay="0"/>
                                          </p:stCondLst>
                                        </p:cTn>
                                        <p:tgtEl>
                                          <p:spTgt spid="569"/>
                                        </p:tgtEl>
                                        <p:attrNameLst>
                                          <p:attrName>style.visibility</p:attrName>
                                        </p:attrNameLst>
                                      </p:cBhvr>
                                      <p:to>
                                        <p:strVal val="visible"/>
                                      </p:to>
                                    </p:set>
                                  </p:childTnLst>
                                </p:cTn>
                              </p:par>
                              <p:par>
                                <p:cTn id="400" presetID="8" presetClass="emph" presetSubtype="0" fill="hold" nodeType="withEffect">
                                  <p:stCondLst>
                                    <p:cond delay="61500"/>
                                  </p:stCondLst>
                                  <p:childTnLst>
                                    <p:animRot by="900000">
                                      <p:cBhvr>
                                        <p:cTn id="401" dur="1500" fill="hold"/>
                                        <p:tgtEl>
                                          <p:spTgt spid="569"/>
                                        </p:tgtEl>
                                        <p:attrNameLst>
                                          <p:attrName>r</p:attrName>
                                        </p:attrNameLst>
                                      </p:cBhvr>
                                    </p:animRot>
                                  </p:childTnLst>
                                </p:cTn>
                              </p:par>
                              <p:par>
                                <p:cTn id="402" presetID="1" presetClass="exit" presetSubtype="0" fill="hold" nodeType="withEffect">
                                  <p:stCondLst>
                                    <p:cond delay="63000"/>
                                  </p:stCondLst>
                                  <p:childTnLst>
                                    <p:set>
                                      <p:cBhvr>
                                        <p:cTn id="403" dur="1" fill="hold">
                                          <p:stCondLst>
                                            <p:cond delay="0"/>
                                          </p:stCondLst>
                                        </p:cTn>
                                        <p:tgtEl>
                                          <p:spTgt spid="569"/>
                                        </p:tgtEl>
                                        <p:attrNameLst>
                                          <p:attrName>style.visibility</p:attrName>
                                        </p:attrNameLst>
                                      </p:cBhvr>
                                      <p:to>
                                        <p:strVal val="hidden"/>
                                      </p:to>
                                    </p:set>
                                  </p:childTnLst>
                                </p:cTn>
                              </p:par>
                              <p:par>
                                <p:cTn id="404" presetID="1" presetClass="entr" presetSubtype="0" fill="hold" nodeType="withEffect">
                                  <p:stCondLst>
                                    <p:cond delay="63000"/>
                                  </p:stCondLst>
                                  <p:childTnLst>
                                    <p:set>
                                      <p:cBhvr>
                                        <p:cTn id="405" dur="1" fill="hold">
                                          <p:stCondLst>
                                            <p:cond delay="0"/>
                                          </p:stCondLst>
                                        </p:cTn>
                                        <p:tgtEl>
                                          <p:spTgt spid="591"/>
                                        </p:tgtEl>
                                        <p:attrNameLst>
                                          <p:attrName>style.visibility</p:attrName>
                                        </p:attrNameLst>
                                      </p:cBhvr>
                                      <p:to>
                                        <p:strVal val="visible"/>
                                      </p:to>
                                    </p:set>
                                  </p:childTnLst>
                                </p:cTn>
                              </p:par>
                              <p:par>
                                <p:cTn id="406" presetID="8" presetClass="emph" presetSubtype="0" fill="hold" nodeType="withEffect">
                                  <p:stCondLst>
                                    <p:cond delay="63000"/>
                                  </p:stCondLst>
                                  <p:childTnLst>
                                    <p:animRot by="900000">
                                      <p:cBhvr>
                                        <p:cTn id="407" dur="1500" fill="hold"/>
                                        <p:tgtEl>
                                          <p:spTgt spid="591"/>
                                        </p:tgtEl>
                                        <p:attrNameLst>
                                          <p:attrName>r</p:attrName>
                                        </p:attrNameLst>
                                      </p:cBhvr>
                                    </p:animRot>
                                  </p:childTnLst>
                                </p:cTn>
                              </p:par>
                              <p:par>
                                <p:cTn id="408" presetID="1" presetClass="exit" presetSubtype="0" fill="hold" nodeType="withEffect">
                                  <p:stCondLst>
                                    <p:cond delay="64500"/>
                                  </p:stCondLst>
                                  <p:childTnLst>
                                    <p:set>
                                      <p:cBhvr>
                                        <p:cTn id="409" dur="1" fill="hold">
                                          <p:stCondLst>
                                            <p:cond delay="0"/>
                                          </p:stCondLst>
                                        </p:cTn>
                                        <p:tgtEl>
                                          <p:spTgt spid="591"/>
                                        </p:tgtEl>
                                        <p:attrNameLst>
                                          <p:attrName>style.visibility</p:attrName>
                                        </p:attrNameLst>
                                      </p:cBhvr>
                                      <p:to>
                                        <p:strVal val="hidden"/>
                                      </p:to>
                                    </p:set>
                                  </p:childTnLst>
                                </p:cTn>
                              </p:par>
                              <p:par>
                                <p:cTn id="410" presetID="1" presetClass="entr" presetSubtype="0" fill="hold" nodeType="withEffect">
                                  <p:stCondLst>
                                    <p:cond delay="64500"/>
                                  </p:stCondLst>
                                  <p:childTnLst>
                                    <p:set>
                                      <p:cBhvr>
                                        <p:cTn id="411" dur="1" fill="hold">
                                          <p:stCondLst>
                                            <p:cond delay="0"/>
                                          </p:stCondLst>
                                        </p:cTn>
                                        <p:tgtEl>
                                          <p:spTgt spid="611"/>
                                        </p:tgtEl>
                                        <p:attrNameLst>
                                          <p:attrName>style.visibility</p:attrName>
                                        </p:attrNameLst>
                                      </p:cBhvr>
                                      <p:to>
                                        <p:strVal val="visible"/>
                                      </p:to>
                                    </p:set>
                                  </p:childTnLst>
                                </p:cTn>
                              </p:par>
                              <p:par>
                                <p:cTn id="412" presetID="8" presetClass="emph" presetSubtype="0" fill="hold" nodeType="withEffect">
                                  <p:stCondLst>
                                    <p:cond delay="64500"/>
                                  </p:stCondLst>
                                  <p:childTnLst>
                                    <p:animRot by="900000">
                                      <p:cBhvr>
                                        <p:cTn id="413" dur="1500" fill="hold"/>
                                        <p:tgtEl>
                                          <p:spTgt spid="611"/>
                                        </p:tgtEl>
                                        <p:attrNameLst>
                                          <p:attrName>r</p:attrName>
                                        </p:attrNameLst>
                                      </p:cBhvr>
                                    </p:animRot>
                                  </p:childTnLst>
                                </p:cTn>
                              </p:par>
                              <p:par>
                                <p:cTn id="414" presetID="1" presetClass="exit" presetSubtype="0" fill="hold" nodeType="withEffect">
                                  <p:stCondLst>
                                    <p:cond delay="66000"/>
                                  </p:stCondLst>
                                  <p:childTnLst>
                                    <p:set>
                                      <p:cBhvr>
                                        <p:cTn id="415" dur="1" fill="hold">
                                          <p:stCondLst>
                                            <p:cond delay="0"/>
                                          </p:stCondLst>
                                        </p:cTn>
                                        <p:tgtEl>
                                          <p:spTgt spid="611"/>
                                        </p:tgtEl>
                                        <p:attrNameLst>
                                          <p:attrName>style.visibility</p:attrName>
                                        </p:attrNameLst>
                                      </p:cBhvr>
                                      <p:to>
                                        <p:strVal val="hidden"/>
                                      </p:to>
                                    </p:set>
                                  </p:childTnLst>
                                </p:cTn>
                              </p:par>
                              <p:par>
                                <p:cTn id="416" presetID="1" presetClass="entr" presetSubtype="0" fill="hold" nodeType="withEffect">
                                  <p:stCondLst>
                                    <p:cond delay="66000"/>
                                  </p:stCondLst>
                                  <p:childTnLst>
                                    <p:set>
                                      <p:cBhvr>
                                        <p:cTn id="417" dur="1" fill="hold">
                                          <p:stCondLst>
                                            <p:cond delay="0"/>
                                          </p:stCondLst>
                                        </p:cTn>
                                        <p:tgtEl>
                                          <p:spTgt spid="601"/>
                                        </p:tgtEl>
                                        <p:attrNameLst>
                                          <p:attrName>style.visibility</p:attrName>
                                        </p:attrNameLst>
                                      </p:cBhvr>
                                      <p:to>
                                        <p:strVal val="visible"/>
                                      </p:to>
                                    </p:set>
                                  </p:childTnLst>
                                </p:cTn>
                              </p:par>
                              <p:par>
                                <p:cTn id="418" presetID="8" presetClass="emph" presetSubtype="0" fill="hold" nodeType="withEffect">
                                  <p:stCondLst>
                                    <p:cond delay="66000"/>
                                  </p:stCondLst>
                                  <p:childTnLst>
                                    <p:animRot by="900000">
                                      <p:cBhvr>
                                        <p:cTn id="419" dur="1500" fill="hold"/>
                                        <p:tgtEl>
                                          <p:spTgt spid="601"/>
                                        </p:tgtEl>
                                        <p:attrNameLst>
                                          <p:attrName>r</p:attrName>
                                        </p:attrNameLst>
                                      </p:cBhvr>
                                    </p:animRot>
                                  </p:childTnLst>
                                </p:cTn>
                              </p:par>
                              <p:par>
                                <p:cTn id="420" presetID="1" presetClass="exit" presetSubtype="0" fill="hold" nodeType="withEffect">
                                  <p:stCondLst>
                                    <p:cond delay="67500"/>
                                  </p:stCondLst>
                                  <p:childTnLst>
                                    <p:set>
                                      <p:cBhvr>
                                        <p:cTn id="421" dur="1" fill="hold">
                                          <p:stCondLst>
                                            <p:cond delay="0"/>
                                          </p:stCondLst>
                                        </p:cTn>
                                        <p:tgtEl>
                                          <p:spTgt spid="601"/>
                                        </p:tgtEl>
                                        <p:attrNameLst>
                                          <p:attrName>style.visibility</p:attrName>
                                        </p:attrNameLst>
                                      </p:cBhvr>
                                      <p:to>
                                        <p:strVal val="hidden"/>
                                      </p:to>
                                    </p:set>
                                  </p:childTnLst>
                                </p:cTn>
                              </p:par>
                              <p:par>
                                <p:cTn id="422" presetID="1" presetClass="entr" presetSubtype="0" fill="hold" nodeType="withEffect">
                                  <p:stCondLst>
                                    <p:cond delay="67500"/>
                                  </p:stCondLst>
                                  <p:childTnLst>
                                    <p:set>
                                      <p:cBhvr>
                                        <p:cTn id="423" dur="1" fill="hold">
                                          <p:stCondLst>
                                            <p:cond delay="0"/>
                                          </p:stCondLst>
                                        </p:cTn>
                                        <p:tgtEl>
                                          <p:spTgt spid="621"/>
                                        </p:tgtEl>
                                        <p:attrNameLst>
                                          <p:attrName>style.visibility</p:attrName>
                                        </p:attrNameLst>
                                      </p:cBhvr>
                                      <p:to>
                                        <p:strVal val="visible"/>
                                      </p:to>
                                    </p:set>
                                  </p:childTnLst>
                                </p:cTn>
                              </p:par>
                              <p:par>
                                <p:cTn id="424" presetID="8" presetClass="emph" presetSubtype="0" fill="hold" nodeType="withEffect">
                                  <p:stCondLst>
                                    <p:cond delay="67500"/>
                                  </p:stCondLst>
                                  <p:childTnLst>
                                    <p:animRot by="900000">
                                      <p:cBhvr>
                                        <p:cTn id="425" dur="1500" fill="hold"/>
                                        <p:tgtEl>
                                          <p:spTgt spid="621"/>
                                        </p:tgtEl>
                                        <p:attrNameLst>
                                          <p:attrName>r</p:attrName>
                                        </p:attrNameLst>
                                      </p:cBhvr>
                                    </p:animRot>
                                  </p:childTnLst>
                                </p:cTn>
                              </p:par>
                              <p:par>
                                <p:cTn id="426" presetID="1" presetClass="exit" presetSubtype="0" fill="hold" nodeType="withEffect">
                                  <p:stCondLst>
                                    <p:cond delay="69000"/>
                                  </p:stCondLst>
                                  <p:childTnLst>
                                    <p:set>
                                      <p:cBhvr>
                                        <p:cTn id="427" dur="1" fill="hold">
                                          <p:stCondLst>
                                            <p:cond delay="0"/>
                                          </p:stCondLst>
                                        </p:cTn>
                                        <p:tgtEl>
                                          <p:spTgt spid="621"/>
                                        </p:tgtEl>
                                        <p:attrNameLst>
                                          <p:attrName>style.visibility</p:attrName>
                                        </p:attrNameLst>
                                      </p:cBhvr>
                                      <p:to>
                                        <p:strVal val="hidden"/>
                                      </p:to>
                                    </p:set>
                                  </p:childTnLst>
                                </p:cTn>
                              </p:par>
                              <p:par>
                                <p:cTn id="428" presetID="1" presetClass="entr" presetSubtype="0" fill="hold" nodeType="withEffect">
                                  <p:stCondLst>
                                    <p:cond delay="69000"/>
                                  </p:stCondLst>
                                  <p:childTnLst>
                                    <p:set>
                                      <p:cBhvr>
                                        <p:cTn id="429" dur="1" fill="hold">
                                          <p:stCondLst>
                                            <p:cond delay="0"/>
                                          </p:stCondLst>
                                        </p:cTn>
                                        <p:tgtEl>
                                          <p:spTgt spid="641"/>
                                        </p:tgtEl>
                                        <p:attrNameLst>
                                          <p:attrName>style.visibility</p:attrName>
                                        </p:attrNameLst>
                                      </p:cBhvr>
                                      <p:to>
                                        <p:strVal val="visible"/>
                                      </p:to>
                                    </p:set>
                                  </p:childTnLst>
                                </p:cTn>
                              </p:par>
                              <p:par>
                                <p:cTn id="430" presetID="8" presetClass="emph" presetSubtype="0" fill="hold" nodeType="withEffect">
                                  <p:stCondLst>
                                    <p:cond delay="69000"/>
                                  </p:stCondLst>
                                  <p:childTnLst>
                                    <p:animRot by="900000">
                                      <p:cBhvr>
                                        <p:cTn id="431" dur="1500" fill="hold"/>
                                        <p:tgtEl>
                                          <p:spTgt spid="641"/>
                                        </p:tgtEl>
                                        <p:attrNameLst>
                                          <p:attrName>r</p:attrName>
                                        </p:attrNameLst>
                                      </p:cBhvr>
                                    </p:animRot>
                                  </p:childTnLst>
                                </p:cTn>
                              </p:par>
                              <p:par>
                                <p:cTn id="432" presetID="1" presetClass="exit" presetSubtype="0" fill="hold" nodeType="withEffect">
                                  <p:stCondLst>
                                    <p:cond delay="70500"/>
                                  </p:stCondLst>
                                  <p:childTnLst>
                                    <p:set>
                                      <p:cBhvr>
                                        <p:cTn id="433" dur="1" fill="hold">
                                          <p:stCondLst>
                                            <p:cond delay="0"/>
                                          </p:stCondLst>
                                        </p:cTn>
                                        <p:tgtEl>
                                          <p:spTgt spid="641"/>
                                        </p:tgtEl>
                                        <p:attrNameLst>
                                          <p:attrName>style.visibility</p:attrName>
                                        </p:attrNameLst>
                                      </p:cBhvr>
                                      <p:to>
                                        <p:strVal val="hidden"/>
                                      </p:to>
                                    </p:set>
                                  </p:childTnLst>
                                </p:cTn>
                              </p:par>
                              <p:par>
                                <p:cTn id="434" presetID="1" presetClass="entr" presetSubtype="0" fill="hold" nodeType="withEffect">
                                  <p:stCondLst>
                                    <p:cond delay="70500"/>
                                  </p:stCondLst>
                                  <p:childTnLst>
                                    <p:set>
                                      <p:cBhvr>
                                        <p:cTn id="435" dur="1" fill="hold">
                                          <p:stCondLst>
                                            <p:cond delay="0"/>
                                          </p:stCondLst>
                                        </p:cTn>
                                        <p:tgtEl>
                                          <p:spTgt spid="631"/>
                                        </p:tgtEl>
                                        <p:attrNameLst>
                                          <p:attrName>style.visibility</p:attrName>
                                        </p:attrNameLst>
                                      </p:cBhvr>
                                      <p:to>
                                        <p:strVal val="visible"/>
                                      </p:to>
                                    </p:set>
                                  </p:childTnLst>
                                </p:cTn>
                              </p:par>
                              <p:par>
                                <p:cTn id="436" presetID="8" presetClass="emph" presetSubtype="0" fill="hold" nodeType="withEffect">
                                  <p:stCondLst>
                                    <p:cond delay="70500"/>
                                  </p:stCondLst>
                                  <p:childTnLst>
                                    <p:animRot by="900000">
                                      <p:cBhvr>
                                        <p:cTn id="437" dur="1500" fill="hold"/>
                                        <p:tgtEl>
                                          <p:spTgt spid="631"/>
                                        </p:tgtEl>
                                        <p:attrNameLst>
                                          <p:attrName>r</p:attrName>
                                        </p:attrNameLst>
                                      </p:cBhvr>
                                    </p:animRot>
                                  </p:childTnLst>
                                </p:cTn>
                              </p:par>
                            </p:childTnLst>
                          </p:cTn>
                        </p:par>
                        <p:par>
                          <p:cTn id="438" fill="hold">
                            <p:stCondLst>
                              <p:cond delay="74500"/>
                            </p:stCondLst>
                            <p:childTnLst>
                              <p:par>
                                <p:cTn id="439" presetID="1" presetClass="exit" presetSubtype="0" fill="hold" nodeType="afterEffect">
                                  <p:stCondLst>
                                    <p:cond delay="0"/>
                                  </p:stCondLst>
                                  <p:childTnLst>
                                    <p:set>
                                      <p:cBhvr>
                                        <p:cTn id="440" dur="1" fill="hold">
                                          <p:stCondLst>
                                            <p:cond delay="0"/>
                                          </p:stCondLst>
                                        </p:cTn>
                                        <p:tgtEl>
                                          <p:spTgt spid="631"/>
                                        </p:tgtEl>
                                        <p:attrNameLst>
                                          <p:attrName>style.visibility</p:attrName>
                                        </p:attrNameLst>
                                      </p:cBhvr>
                                      <p:to>
                                        <p:strVal val="hidden"/>
                                      </p:to>
                                    </p:set>
                                  </p:childTnLst>
                                </p:cTn>
                              </p:par>
                              <p:par>
                                <p:cTn id="441" presetID="1" presetClass="entr" presetSubtype="0" fill="hold" nodeType="withEffect">
                                  <p:stCondLst>
                                    <p:cond delay="0"/>
                                  </p:stCondLst>
                                  <p:childTnLst>
                                    <p:set>
                                      <p:cBhvr>
                                        <p:cTn id="442" dur="1" fill="hold">
                                          <p:stCondLst>
                                            <p:cond delay="0"/>
                                          </p:stCondLst>
                                        </p:cTn>
                                        <p:tgtEl>
                                          <p:spTgt spid="1546"/>
                                        </p:tgtEl>
                                        <p:attrNameLst>
                                          <p:attrName>style.visibility</p:attrName>
                                        </p:attrNameLst>
                                      </p:cBhvr>
                                      <p:to>
                                        <p:strVal val="visible"/>
                                      </p:to>
                                    </p:set>
                                  </p:childTnLst>
                                </p:cTn>
                              </p:par>
                              <p:par>
                                <p:cTn id="443" presetID="1" presetClass="entr" presetSubtype="0" fill="hold" grpId="1" nodeType="withEffect">
                                  <p:stCondLst>
                                    <p:cond delay="0"/>
                                  </p:stCondLst>
                                  <p:childTnLst>
                                    <p:set>
                                      <p:cBhvr>
                                        <p:cTn id="444" dur="1" fill="hold">
                                          <p:stCondLst>
                                            <p:cond delay="0"/>
                                          </p:stCondLst>
                                        </p:cTn>
                                        <p:tgtEl>
                                          <p:spTgt spid="1545"/>
                                        </p:tgtEl>
                                        <p:attrNameLst>
                                          <p:attrName>style.visibility</p:attrName>
                                        </p:attrNameLst>
                                      </p:cBhvr>
                                      <p:to>
                                        <p:strVal val="visible"/>
                                      </p:to>
                                    </p:set>
                                  </p:childTnLst>
                                </p:cTn>
                              </p:par>
                              <p:par>
                                <p:cTn id="445" presetID="8" presetClass="emph" presetSubtype="0" repeatCount="2000" fill="hold" nodeType="withEffect">
                                  <p:stCondLst>
                                    <p:cond delay="0"/>
                                  </p:stCondLst>
                                  <p:childTnLst>
                                    <p:animRot by="21600000">
                                      <p:cBhvr>
                                        <p:cTn id="446" dur="36000" fill="hold"/>
                                        <p:tgtEl>
                                          <p:spTgt spid="1546"/>
                                        </p:tgtEl>
                                        <p:attrNameLst>
                                          <p:attrName>r</p:attrName>
                                        </p:attrNameLst>
                                      </p:cBhvr>
                                    </p:animRot>
                                  </p:childTnLst>
                                  <p:subTnLst>
                                    <p:set>
                                      <p:cBhvr override="childStyle">
                                        <p:cTn dur="1" fill="hold" display="0" masterRel="sameClick" afterEffect="1">
                                          <p:stCondLst>
                                            <p:cond evt="end" delay="0">
                                              <p:tn val="445"/>
                                            </p:cond>
                                          </p:stCondLst>
                                        </p:cTn>
                                        <p:tgtEl>
                                          <p:spTgt spid="1546"/>
                                        </p:tgtEl>
                                        <p:attrNameLst>
                                          <p:attrName>style.visibility</p:attrName>
                                        </p:attrNameLst>
                                      </p:cBhvr>
                                      <p:to>
                                        <p:strVal val="hidden"/>
                                      </p:to>
                                    </p:set>
                                  </p:subTnLst>
                                </p:cTn>
                              </p:par>
                              <p:par>
                                <p:cTn id="447" presetID="8" presetClass="emph" presetSubtype="0" repeatCount="2000" fill="hold" grpId="0" nodeType="withEffect">
                                  <p:stCondLst>
                                    <p:cond delay="0"/>
                                  </p:stCondLst>
                                  <p:childTnLst>
                                    <p:animRot by="21600000">
                                      <p:cBhvr>
                                        <p:cTn id="448" dur="36000" fill="hold"/>
                                        <p:tgtEl>
                                          <p:spTgt spid="1545"/>
                                        </p:tgtEl>
                                        <p:attrNameLst>
                                          <p:attrName>r</p:attrName>
                                        </p:attrNameLst>
                                      </p:cBhvr>
                                    </p:animRot>
                                  </p:childTnLst>
                                  <p:subTnLst>
                                    <p:set>
                                      <p:cBhvr override="childStyle">
                                        <p:cTn dur="1" fill="hold" display="0" masterRel="sameClick" afterEffect="1">
                                          <p:stCondLst>
                                            <p:cond evt="end" delay="0">
                                              <p:tn val="447"/>
                                            </p:cond>
                                          </p:stCondLst>
                                        </p:cTn>
                                        <p:tgtEl>
                                          <p:spTgt spid="1545"/>
                                        </p:tgtEl>
                                        <p:attrNameLst>
                                          <p:attrName>style.visibility</p:attrName>
                                        </p:attrNameLst>
                                      </p:cBhvr>
                                      <p:to>
                                        <p:strVal val="hidden"/>
                                      </p:to>
                                    </p:set>
                                  </p:subTnLst>
                                </p:cTn>
                              </p:par>
                              <p:par>
                                <p:cTn id="449" presetID="1" presetClass="entr" presetSubtype="0" fill="hold" nodeType="withEffect">
                                  <p:stCondLst>
                                    <p:cond delay="0"/>
                                  </p:stCondLst>
                                  <p:childTnLst>
                                    <p:set>
                                      <p:cBhvr>
                                        <p:cTn id="450" dur="1" fill="hold">
                                          <p:stCondLst>
                                            <p:cond delay="0"/>
                                          </p:stCondLst>
                                        </p:cTn>
                                        <p:tgtEl>
                                          <p:spTgt spid="651"/>
                                        </p:tgtEl>
                                        <p:attrNameLst>
                                          <p:attrName>style.visibility</p:attrName>
                                        </p:attrNameLst>
                                      </p:cBhvr>
                                      <p:to>
                                        <p:strVal val="visible"/>
                                      </p:to>
                                    </p:set>
                                  </p:childTnLst>
                                </p:cTn>
                              </p:par>
                              <p:par>
                                <p:cTn id="451" presetID="8" presetClass="emph" presetSubtype="0" fill="hold" nodeType="withEffect">
                                  <p:stCondLst>
                                    <p:cond delay="0"/>
                                  </p:stCondLst>
                                  <p:childTnLst>
                                    <p:animRot by="900000">
                                      <p:cBhvr>
                                        <p:cTn id="452" dur="1500" fill="hold"/>
                                        <p:tgtEl>
                                          <p:spTgt spid="651"/>
                                        </p:tgtEl>
                                        <p:attrNameLst>
                                          <p:attrName>r</p:attrName>
                                        </p:attrNameLst>
                                      </p:cBhvr>
                                    </p:animRot>
                                  </p:childTnLst>
                                </p:cTn>
                              </p:par>
                              <p:par>
                                <p:cTn id="453" presetID="1" presetClass="exit" presetSubtype="0" fill="hold" nodeType="withEffect">
                                  <p:stCondLst>
                                    <p:cond delay="1500"/>
                                  </p:stCondLst>
                                  <p:childTnLst>
                                    <p:set>
                                      <p:cBhvr>
                                        <p:cTn id="454" dur="1" fill="hold">
                                          <p:stCondLst>
                                            <p:cond delay="0"/>
                                          </p:stCondLst>
                                        </p:cTn>
                                        <p:tgtEl>
                                          <p:spTgt spid="651"/>
                                        </p:tgtEl>
                                        <p:attrNameLst>
                                          <p:attrName>style.visibility</p:attrName>
                                        </p:attrNameLst>
                                      </p:cBhvr>
                                      <p:to>
                                        <p:strVal val="hidden"/>
                                      </p:to>
                                    </p:set>
                                  </p:childTnLst>
                                </p:cTn>
                              </p:par>
                              <p:par>
                                <p:cTn id="455" presetID="1" presetClass="entr" presetSubtype="0" fill="hold" nodeType="withEffect">
                                  <p:stCondLst>
                                    <p:cond delay="1500"/>
                                  </p:stCondLst>
                                  <p:childTnLst>
                                    <p:set>
                                      <p:cBhvr>
                                        <p:cTn id="456" dur="1" fill="hold">
                                          <p:stCondLst>
                                            <p:cond delay="0"/>
                                          </p:stCondLst>
                                        </p:cTn>
                                        <p:tgtEl>
                                          <p:spTgt spid="671"/>
                                        </p:tgtEl>
                                        <p:attrNameLst>
                                          <p:attrName>style.visibility</p:attrName>
                                        </p:attrNameLst>
                                      </p:cBhvr>
                                      <p:to>
                                        <p:strVal val="visible"/>
                                      </p:to>
                                    </p:set>
                                  </p:childTnLst>
                                </p:cTn>
                              </p:par>
                              <p:par>
                                <p:cTn id="457" presetID="8" presetClass="emph" presetSubtype="0" fill="hold" nodeType="withEffect">
                                  <p:stCondLst>
                                    <p:cond delay="1500"/>
                                  </p:stCondLst>
                                  <p:childTnLst>
                                    <p:animRot by="900000">
                                      <p:cBhvr>
                                        <p:cTn id="458" dur="1500" fill="hold"/>
                                        <p:tgtEl>
                                          <p:spTgt spid="671"/>
                                        </p:tgtEl>
                                        <p:attrNameLst>
                                          <p:attrName>r</p:attrName>
                                        </p:attrNameLst>
                                      </p:cBhvr>
                                    </p:animRot>
                                  </p:childTnLst>
                                </p:cTn>
                              </p:par>
                              <p:par>
                                <p:cTn id="459" presetID="1" presetClass="exit" presetSubtype="0" fill="hold" nodeType="withEffect">
                                  <p:stCondLst>
                                    <p:cond delay="3000"/>
                                  </p:stCondLst>
                                  <p:childTnLst>
                                    <p:set>
                                      <p:cBhvr>
                                        <p:cTn id="460" dur="1" fill="hold">
                                          <p:stCondLst>
                                            <p:cond delay="0"/>
                                          </p:stCondLst>
                                        </p:cTn>
                                        <p:tgtEl>
                                          <p:spTgt spid="671"/>
                                        </p:tgtEl>
                                        <p:attrNameLst>
                                          <p:attrName>style.visibility</p:attrName>
                                        </p:attrNameLst>
                                      </p:cBhvr>
                                      <p:to>
                                        <p:strVal val="hidden"/>
                                      </p:to>
                                    </p:set>
                                  </p:childTnLst>
                                </p:cTn>
                              </p:par>
                              <p:par>
                                <p:cTn id="461" presetID="1" presetClass="entr" presetSubtype="0" fill="hold" nodeType="withEffect">
                                  <p:stCondLst>
                                    <p:cond delay="3000"/>
                                  </p:stCondLst>
                                  <p:childTnLst>
                                    <p:set>
                                      <p:cBhvr>
                                        <p:cTn id="462" dur="1" fill="hold">
                                          <p:stCondLst>
                                            <p:cond delay="0"/>
                                          </p:stCondLst>
                                        </p:cTn>
                                        <p:tgtEl>
                                          <p:spTgt spid="661"/>
                                        </p:tgtEl>
                                        <p:attrNameLst>
                                          <p:attrName>style.visibility</p:attrName>
                                        </p:attrNameLst>
                                      </p:cBhvr>
                                      <p:to>
                                        <p:strVal val="visible"/>
                                      </p:to>
                                    </p:set>
                                  </p:childTnLst>
                                </p:cTn>
                              </p:par>
                              <p:par>
                                <p:cTn id="463" presetID="8" presetClass="emph" presetSubtype="0" fill="hold" nodeType="withEffect">
                                  <p:stCondLst>
                                    <p:cond delay="3000"/>
                                  </p:stCondLst>
                                  <p:childTnLst>
                                    <p:animRot by="900000">
                                      <p:cBhvr>
                                        <p:cTn id="464" dur="1500" fill="hold"/>
                                        <p:tgtEl>
                                          <p:spTgt spid="661"/>
                                        </p:tgtEl>
                                        <p:attrNameLst>
                                          <p:attrName>r</p:attrName>
                                        </p:attrNameLst>
                                      </p:cBhvr>
                                    </p:animRot>
                                  </p:childTnLst>
                                </p:cTn>
                              </p:par>
                              <p:par>
                                <p:cTn id="465" presetID="1" presetClass="exit" presetSubtype="0" fill="hold" nodeType="withEffect">
                                  <p:stCondLst>
                                    <p:cond delay="4500"/>
                                  </p:stCondLst>
                                  <p:childTnLst>
                                    <p:set>
                                      <p:cBhvr>
                                        <p:cTn id="466" dur="1" fill="hold">
                                          <p:stCondLst>
                                            <p:cond delay="0"/>
                                          </p:stCondLst>
                                        </p:cTn>
                                        <p:tgtEl>
                                          <p:spTgt spid="661"/>
                                        </p:tgtEl>
                                        <p:attrNameLst>
                                          <p:attrName>style.visibility</p:attrName>
                                        </p:attrNameLst>
                                      </p:cBhvr>
                                      <p:to>
                                        <p:strVal val="hidden"/>
                                      </p:to>
                                    </p:set>
                                  </p:childTnLst>
                                </p:cTn>
                              </p:par>
                              <p:par>
                                <p:cTn id="467" presetID="1" presetClass="entr" presetSubtype="0" fill="hold" nodeType="withEffect">
                                  <p:stCondLst>
                                    <p:cond delay="4500"/>
                                  </p:stCondLst>
                                  <p:childTnLst>
                                    <p:set>
                                      <p:cBhvr>
                                        <p:cTn id="468" dur="1" fill="hold">
                                          <p:stCondLst>
                                            <p:cond delay="0"/>
                                          </p:stCondLst>
                                        </p:cTn>
                                        <p:tgtEl>
                                          <p:spTgt spid="681"/>
                                        </p:tgtEl>
                                        <p:attrNameLst>
                                          <p:attrName>style.visibility</p:attrName>
                                        </p:attrNameLst>
                                      </p:cBhvr>
                                      <p:to>
                                        <p:strVal val="visible"/>
                                      </p:to>
                                    </p:set>
                                  </p:childTnLst>
                                </p:cTn>
                              </p:par>
                              <p:par>
                                <p:cTn id="469" presetID="8" presetClass="emph" presetSubtype="0" fill="hold" nodeType="withEffect">
                                  <p:stCondLst>
                                    <p:cond delay="4500"/>
                                  </p:stCondLst>
                                  <p:childTnLst>
                                    <p:animRot by="900000">
                                      <p:cBhvr>
                                        <p:cTn id="470" dur="1500" fill="hold"/>
                                        <p:tgtEl>
                                          <p:spTgt spid="681"/>
                                        </p:tgtEl>
                                        <p:attrNameLst>
                                          <p:attrName>r</p:attrName>
                                        </p:attrNameLst>
                                      </p:cBhvr>
                                    </p:animRot>
                                  </p:childTnLst>
                                </p:cTn>
                              </p:par>
                              <p:par>
                                <p:cTn id="471" presetID="1" presetClass="exit" presetSubtype="0" fill="hold" nodeType="withEffect">
                                  <p:stCondLst>
                                    <p:cond delay="6000"/>
                                  </p:stCondLst>
                                  <p:childTnLst>
                                    <p:set>
                                      <p:cBhvr>
                                        <p:cTn id="472" dur="1" fill="hold">
                                          <p:stCondLst>
                                            <p:cond delay="0"/>
                                          </p:stCondLst>
                                        </p:cTn>
                                        <p:tgtEl>
                                          <p:spTgt spid="681"/>
                                        </p:tgtEl>
                                        <p:attrNameLst>
                                          <p:attrName>style.visibility</p:attrName>
                                        </p:attrNameLst>
                                      </p:cBhvr>
                                      <p:to>
                                        <p:strVal val="hidden"/>
                                      </p:to>
                                    </p:set>
                                  </p:childTnLst>
                                </p:cTn>
                              </p:par>
                              <p:par>
                                <p:cTn id="473" presetID="1" presetClass="entr" presetSubtype="0" fill="hold" nodeType="withEffect">
                                  <p:stCondLst>
                                    <p:cond delay="6000"/>
                                  </p:stCondLst>
                                  <p:childTnLst>
                                    <p:set>
                                      <p:cBhvr>
                                        <p:cTn id="474" dur="1" fill="hold">
                                          <p:stCondLst>
                                            <p:cond delay="0"/>
                                          </p:stCondLst>
                                        </p:cTn>
                                        <p:tgtEl>
                                          <p:spTgt spid="701"/>
                                        </p:tgtEl>
                                        <p:attrNameLst>
                                          <p:attrName>style.visibility</p:attrName>
                                        </p:attrNameLst>
                                      </p:cBhvr>
                                      <p:to>
                                        <p:strVal val="visible"/>
                                      </p:to>
                                    </p:set>
                                  </p:childTnLst>
                                </p:cTn>
                              </p:par>
                              <p:par>
                                <p:cTn id="475" presetID="8" presetClass="emph" presetSubtype="0" fill="hold" nodeType="withEffect">
                                  <p:stCondLst>
                                    <p:cond delay="6000"/>
                                  </p:stCondLst>
                                  <p:childTnLst>
                                    <p:animRot by="900000">
                                      <p:cBhvr>
                                        <p:cTn id="476" dur="1500" fill="hold"/>
                                        <p:tgtEl>
                                          <p:spTgt spid="701"/>
                                        </p:tgtEl>
                                        <p:attrNameLst>
                                          <p:attrName>r</p:attrName>
                                        </p:attrNameLst>
                                      </p:cBhvr>
                                    </p:animRot>
                                  </p:childTnLst>
                                </p:cTn>
                              </p:par>
                              <p:par>
                                <p:cTn id="477" presetID="1" presetClass="exit" presetSubtype="0" fill="hold" nodeType="withEffect">
                                  <p:stCondLst>
                                    <p:cond delay="7500"/>
                                  </p:stCondLst>
                                  <p:childTnLst>
                                    <p:set>
                                      <p:cBhvr>
                                        <p:cTn id="478" dur="1" fill="hold">
                                          <p:stCondLst>
                                            <p:cond delay="0"/>
                                          </p:stCondLst>
                                        </p:cTn>
                                        <p:tgtEl>
                                          <p:spTgt spid="701"/>
                                        </p:tgtEl>
                                        <p:attrNameLst>
                                          <p:attrName>style.visibility</p:attrName>
                                        </p:attrNameLst>
                                      </p:cBhvr>
                                      <p:to>
                                        <p:strVal val="hidden"/>
                                      </p:to>
                                    </p:set>
                                  </p:childTnLst>
                                </p:cTn>
                              </p:par>
                              <p:par>
                                <p:cTn id="479" presetID="1" presetClass="entr" presetSubtype="0" fill="hold" nodeType="withEffect">
                                  <p:stCondLst>
                                    <p:cond delay="7500"/>
                                  </p:stCondLst>
                                  <p:childTnLst>
                                    <p:set>
                                      <p:cBhvr>
                                        <p:cTn id="480" dur="1" fill="hold">
                                          <p:stCondLst>
                                            <p:cond delay="0"/>
                                          </p:stCondLst>
                                        </p:cTn>
                                        <p:tgtEl>
                                          <p:spTgt spid="691"/>
                                        </p:tgtEl>
                                        <p:attrNameLst>
                                          <p:attrName>style.visibility</p:attrName>
                                        </p:attrNameLst>
                                      </p:cBhvr>
                                      <p:to>
                                        <p:strVal val="visible"/>
                                      </p:to>
                                    </p:set>
                                  </p:childTnLst>
                                </p:cTn>
                              </p:par>
                              <p:par>
                                <p:cTn id="481" presetID="8" presetClass="emph" presetSubtype="0" fill="hold" nodeType="withEffect">
                                  <p:stCondLst>
                                    <p:cond delay="7500"/>
                                  </p:stCondLst>
                                  <p:childTnLst>
                                    <p:animRot by="900000">
                                      <p:cBhvr>
                                        <p:cTn id="482" dur="1500" fill="hold"/>
                                        <p:tgtEl>
                                          <p:spTgt spid="691"/>
                                        </p:tgtEl>
                                        <p:attrNameLst>
                                          <p:attrName>r</p:attrName>
                                        </p:attrNameLst>
                                      </p:cBhvr>
                                    </p:animRot>
                                  </p:childTnLst>
                                </p:cTn>
                              </p:par>
                              <p:par>
                                <p:cTn id="483" presetID="1" presetClass="exit" presetSubtype="0" fill="hold" nodeType="withEffect">
                                  <p:stCondLst>
                                    <p:cond delay="9000"/>
                                  </p:stCondLst>
                                  <p:childTnLst>
                                    <p:set>
                                      <p:cBhvr>
                                        <p:cTn id="484" dur="1" fill="hold">
                                          <p:stCondLst>
                                            <p:cond delay="0"/>
                                          </p:stCondLst>
                                        </p:cTn>
                                        <p:tgtEl>
                                          <p:spTgt spid="691"/>
                                        </p:tgtEl>
                                        <p:attrNameLst>
                                          <p:attrName>style.visibility</p:attrName>
                                        </p:attrNameLst>
                                      </p:cBhvr>
                                      <p:to>
                                        <p:strVal val="hidden"/>
                                      </p:to>
                                    </p:set>
                                  </p:childTnLst>
                                </p:cTn>
                              </p:par>
                              <p:par>
                                <p:cTn id="485" presetID="1" presetClass="entr" presetSubtype="0" fill="hold" nodeType="withEffect">
                                  <p:stCondLst>
                                    <p:cond delay="9000"/>
                                  </p:stCondLst>
                                  <p:childTnLst>
                                    <p:set>
                                      <p:cBhvr>
                                        <p:cTn id="486" dur="1" fill="hold">
                                          <p:stCondLst>
                                            <p:cond delay="0"/>
                                          </p:stCondLst>
                                        </p:cTn>
                                        <p:tgtEl>
                                          <p:spTgt spid="711"/>
                                        </p:tgtEl>
                                        <p:attrNameLst>
                                          <p:attrName>style.visibility</p:attrName>
                                        </p:attrNameLst>
                                      </p:cBhvr>
                                      <p:to>
                                        <p:strVal val="visible"/>
                                      </p:to>
                                    </p:set>
                                  </p:childTnLst>
                                </p:cTn>
                              </p:par>
                              <p:par>
                                <p:cTn id="487" presetID="8" presetClass="emph" presetSubtype="0" fill="hold" nodeType="withEffect">
                                  <p:stCondLst>
                                    <p:cond delay="9000"/>
                                  </p:stCondLst>
                                  <p:childTnLst>
                                    <p:animRot by="900000">
                                      <p:cBhvr>
                                        <p:cTn id="488" dur="1500" fill="hold"/>
                                        <p:tgtEl>
                                          <p:spTgt spid="711"/>
                                        </p:tgtEl>
                                        <p:attrNameLst>
                                          <p:attrName>r</p:attrName>
                                        </p:attrNameLst>
                                      </p:cBhvr>
                                    </p:animRot>
                                  </p:childTnLst>
                                </p:cTn>
                              </p:par>
                              <p:par>
                                <p:cTn id="489" presetID="1" presetClass="exit" presetSubtype="0" fill="hold" nodeType="withEffect">
                                  <p:stCondLst>
                                    <p:cond delay="10500"/>
                                  </p:stCondLst>
                                  <p:childTnLst>
                                    <p:set>
                                      <p:cBhvr>
                                        <p:cTn id="490" dur="1" fill="hold">
                                          <p:stCondLst>
                                            <p:cond delay="0"/>
                                          </p:stCondLst>
                                        </p:cTn>
                                        <p:tgtEl>
                                          <p:spTgt spid="711"/>
                                        </p:tgtEl>
                                        <p:attrNameLst>
                                          <p:attrName>style.visibility</p:attrName>
                                        </p:attrNameLst>
                                      </p:cBhvr>
                                      <p:to>
                                        <p:strVal val="hidden"/>
                                      </p:to>
                                    </p:set>
                                  </p:childTnLst>
                                </p:cTn>
                              </p:par>
                              <p:par>
                                <p:cTn id="491" presetID="1" presetClass="entr" presetSubtype="0" fill="hold" nodeType="withEffect">
                                  <p:stCondLst>
                                    <p:cond delay="10500"/>
                                  </p:stCondLst>
                                  <p:childTnLst>
                                    <p:set>
                                      <p:cBhvr>
                                        <p:cTn id="492" dur="1" fill="hold">
                                          <p:stCondLst>
                                            <p:cond delay="0"/>
                                          </p:stCondLst>
                                        </p:cTn>
                                        <p:tgtEl>
                                          <p:spTgt spid="731"/>
                                        </p:tgtEl>
                                        <p:attrNameLst>
                                          <p:attrName>style.visibility</p:attrName>
                                        </p:attrNameLst>
                                      </p:cBhvr>
                                      <p:to>
                                        <p:strVal val="visible"/>
                                      </p:to>
                                    </p:set>
                                  </p:childTnLst>
                                </p:cTn>
                              </p:par>
                              <p:par>
                                <p:cTn id="493" presetID="8" presetClass="emph" presetSubtype="0" fill="hold" nodeType="withEffect">
                                  <p:stCondLst>
                                    <p:cond delay="10500"/>
                                  </p:stCondLst>
                                  <p:childTnLst>
                                    <p:animRot by="900000">
                                      <p:cBhvr>
                                        <p:cTn id="494" dur="1500" fill="hold"/>
                                        <p:tgtEl>
                                          <p:spTgt spid="731"/>
                                        </p:tgtEl>
                                        <p:attrNameLst>
                                          <p:attrName>r</p:attrName>
                                        </p:attrNameLst>
                                      </p:cBhvr>
                                    </p:animRot>
                                  </p:childTnLst>
                                </p:cTn>
                              </p:par>
                              <p:par>
                                <p:cTn id="495" presetID="1" presetClass="exit" presetSubtype="0" fill="hold" nodeType="withEffect">
                                  <p:stCondLst>
                                    <p:cond delay="12000"/>
                                  </p:stCondLst>
                                  <p:childTnLst>
                                    <p:set>
                                      <p:cBhvr>
                                        <p:cTn id="496" dur="1" fill="hold">
                                          <p:stCondLst>
                                            <p:cond delay="0"/>
                                          </p:stCondLst>
                                        </p:cTn>
                                        <p:tgtEl>
                                          <p:spTgt spid="731"/>
                                        </p:tgtEl>
                                        <p:attrNameLst>
                                          <p:attrName>style.visibility</p:attrName>
                                        </p:attrNameLst>
                                      </p:cBhvr>
                                      <p:to>
                                        <p:strVal val="hidden"/>
                                      </p:to>
                                    </p:set>
                                  </p:childTnLst>
                                </p:cTn>
                              </p:par>
                              <p:par>
                                <p:cTn id="497" presetID="1" presetClass="entr" presetSubtype="0" fill="hold" nodeType="withEffect">
                                  <p:stCondLst>
                                    <p:cond delay="12000"/>
                                  </p:stCondLst>
                                  <p:childTnLst>
                                    <p:set>
                                      <p:cBhvr>
                                        <p:cTn id="498" dur="1" fill="hold">
                                          <p:stCondLst>
                                            <p:cond delay="0"/>
                                          </p:stCondLst>
                                        </p:cTn>
                                        <p:tgtEl>
                                          <p:spTgt spid="721"/>
                                        </p:tgtEl>
                                        <p:attrNameLst>
                                          <p:attrName>style.visibility</p:attrName>
                                        </p:attrNameLst>
                                      </p:cBhvr>
                                      <p:to>
                                        <p:strVal val="visible"/>
                                      </p:to>
                                    </p:set>
                                  </p:childTnLst>
                                </p:cTn>
                              </p:par>
                              <p:par>
                                <p:cTn id="499" presetID="8" presetClass="emph" presetSubtype="0" fill="hold" nodeType="withEffect">
                                  <p:stCondLst>
                                    <p:cond delay="12000"/>
                                  </p:stCondLst>
                                  <p:childTnLst>
                                    <p:animRot by="900000">
                                      <p:cBhvr>
                                        <p:cTn id="500" dur="1500" fill="hold"/>
                                        <p:tgtEl>
                                          <p:spTgt spid="721"/>
                                        </p:tgtEl>
                                        <p:attrNameLst>
                                          <p:attrName>r</p:attrName>
                                        </p:attrNameLst>
                                      </p:cBhvr>
                                    </p:animRot>
                                  </p:childTnLst>
                                </p:cTn>
                              </p:par>
                              <p:par>
                                <p:cTn id="501" presetID="1" presetClass="exit" presetSubtype="0" fill="hold" nodeType="withEffect">
                                  <p:stCondLst>
                                    <p:cond delay="13500"/>
                                  </p:stCondLst>
                                  <p:childTnLst>
                                    <p:set>
                                      <p:cBhvr>
                                        <p:cTn id="502" dur="1" fill="hold">
                                          <p:stCondLst>
                                            <p:cond delay="0"/>
                                          </p:stCondLst>
                                        </p:cTn>
                                        <p:tgtEl>
                                          <p:spTgt spid="721"/>
                                        </p:tgtEl>
                                        <p:attrNameLst>
                                          <p:attrName>style.visibility</p:attrName>
                                        </p:attrNameLst>
                                      </p:cBhvr>
                                      <p:to>
                                        <p:strVal val="hidden"/>
                                      </p:to>
                                    </p:set>
                                  </p:childTnLst>
                                </p:cTn>
                              </p:par>
                              <p:par>
                                <p:cTn id="503" presetID="1" presetClass="entr" presetSubtype="0" fill="hold" nodeType="withEffect">
                                  <p:stCondLst>
                                    <p:cond delay="13500"/>
                                  </p:stCondLst>
                                  <p:childTnLst>
                                    <p:set>
                                      <p:cBhvr>
                                        <p:cTn id="504" dur="1" fill="hold">
                                          <p:stCondLst>
                                            <p:cond delay="0"/>
                                          </p:stCondLst>
                                        </p:cTn>
                                        <p:tgtEl>
                                          <p:spTgt spid="741"/>
                                        </p:tgtEl>
                                        <p:attrNameLst>
                                          <p:attrName>style.visibility</p:attrName>
                                        </p:attrNameLst>
                                      </p:cBhvr>
                                      <p:to>
                                        <p:strVal val="visible"/>
                                      </p:to>
                                    </p:set>
                                  </p:childTnLst>
                                </p:cTn>
                              </p:par>
                              <p:par>
                                <p:cTn id="505" presetID="8" presetClass="emph" presetSubtype="0" fill="hold" nodeType="withEffect">
                                  <p:stCondLst>
                                    <p:cond delay="13500"/>
                                  </p:stCondLst>
                                  <p:childTnLst>
                                    <p:animRot by="900000">
                                      <p:cBhvr>
                                        <p:cTn id="506" dur="1500" fill="hold"/>
                                        <p:tgtEl>
                                          <p:spTgt spid="741"/>
                                        </p:tgtEl>
                                        <p:attrNameLst>
                                          <p:attrName>r</p:attrName>
                                        </p:attrNameLst>
                                      </p:cBhvr>
                                    </p:animRot>
                                  </p:childTnLst>
                                </p:cTn>
                              </p:par>
                              <p:par>
                                <p:cTn id="507" presetID="1" presetClass="exit" presetSubtype="0" fill="hold" nodeType="withEffect">
                                  <p:stCondLst>
                                    <p:cond delay="15000"/>
                                  </p:stCondLst>
                                  <p:childTnLst>
                                    <p:set>
                                      <p:cBhvr>
                                        <p:cTn id="508" dur="1" fill="hold">
                                          <p:stCondLst>
                                            <p:cond delay="0"/>
                                          </p:stCondLst>
                                        </p:cTn>
                                        <p:tgtEl>
                                          <p:spTgt spid="741"/>
                                        </p:tgtEl>
                                        <p:attrNameLst>
                                          <p:attrName>style.visibility</p:attrName>
                                        </p:attrNameLst>
                                      </p:cBhvr>
                                      <p:to>
                                        <p:strVal val="hidden"/>
                                      </p:to>
                                    </p:set>
                                  </p:childTnLst>
                                </p:cTn>
                              </p:par>
                              <p:par>
                                <p:cTn id="509" presetID="1" presetClass="entr" presetSubtype="0" fill="hold" nodeType="withEffect">
                                  <p:stCondLst>
                                    <p:cond delay="15000"/>
                                  </p:stCondLst>
                                  <p:childTnLst>
                                    <p:set>
                                      <p:cBhvr>
                                        <p:cTn id="510" dur="1" fill="hold">
                                          <p:stCondLst>
                                            <p:cond delay="0"/>
                                          </p:stCondLst>
                                        </p:cTn>
                                        <p:tgtEl>
                                          <p:spTgt spid="761"/>
                                        </p:tgtEl>
                                        <p:attrNameLst>
                                          <p:attrName>style.visibility</p:attrName>
                                        </p:attrNameLst>
                                      </p:cBhvr>
                                      <p:to>
                                        <p:strVal val="visible"/>
                                      </p:to>
                                    </p:set>
                                  </p:childTnLst>
                                </p:cTn>
                              </p:par>
                              <p:par>
                                <p:cTn id="511" presetID="8" presetClass="emph" presetSubtype="0" fill="hold" nodeType="withEffect">
                                  <p:stCondLst>
                                    <p:cond delay="15000"/>
                                  </p:stCondLst>
                                  <p:childTnLst>
                                    <p:animRot by="900000">
                                      <p:cBhvr>
                                        <p:cTn id="512" dur="1500" fill="hold"/>
                                        <p:tgtEl>
                                          <p:spTgt spid="761"/>
                                        </p:tgtEl>
                                        <p:attrNameLst>
                                          <p:attrName>r</p:attrName>
                                        </p:attrNameLst>
                                      </p:cBhvr>
                                    </p:animRot>
                                  </p:childTnLst>
                                </p:cTn>
                              </p:par>
                              <p:par>
                                <p:cTn id="513" presetID="1" presetClass="exit" presetSubtype="0" fill="hold" nodeType="withEffect">
                                  <p:stCondLst>
                                    <p:cond delay="16500"/>
                                  </p:stCondLst>
                                  <p:childTnLst>
                                    <p:set>
                                      <p:cBhvr>
                                        <p:cTn id="514" dur="1" fill="hold">
                                          <p:stCondLst>
                                            <p:cond delay="0"/>
                                          </p:stCondLst>
                                        </p:cTn>
                                        <p:tgtEl>
                                          <p:spTgt spid="761"/>
                                        </p:tgtEl>
                                        <p:attrNameLst>
                                          <p:attrName>style.visibility</p:attrName>
                                        </p:attrNameLst>
                                      </p:cBhvr>
                                      <p:to>
                                        <p:strVal val="hidden"/>
                                      </p:to>
                                    </p:set>
                                  </p:childTnLst>
                                </p:cTn>
                              </p:par>
                              <p:par>
                                <p:cTn id="515" presetID="1" presetClass="entr" presetSubtype="0" fill="hold" nodeType="withEffect">
                                  <p:stCondLst>
                                    <p:cond delay="16500"/>
                                  </p:stCondLst>
                                  <p:childTnLst>
                                    <p:set>
                                      <p:cBhvr>
                                        <p:cTn id="516" dur="1" fill="hold">
                                          <p:stCondLst>
                                            <p:cond delay="0"/>
                                          </p:stCondLst>
                                        </p:cTn>
                                        <p:tgtEl>
                                          <p:spTgt spid="751"/>
                                        </p:tgtEl>
                                        <p:attrNameLst>
                                          <p:attrName>style.visibility</p:attrName>
                                        </p:attrNameLst>
                                      </p:cBhvr>
                                      <p:to>
                                        <p:strVal val="visible"/>
                                      </p:to>
                                    </p:set>
                                  </p:childTnLst>
                                </p:cTn>
                              </p:par>
                              <p:par>
                                <p:cTn id="517" presetID="8" presetClass="emph" presetSubtype="0" fill="hold" nodeType="withEffect">
                                  <p:stCondLst>
                                    <p:cond delay="16500"/>
                                  </p:stCondLst>
                                  <p:childTnLst>
                                    <p:animRot by="900000">
                                      <p:cBhvr>
                                        <p:cTn id="518" dur="1500" fill="hold"/>
                                        <p:tgtEl>
                                          <p:spTgt spid="751"/>
                                        </p:tgtEl>
                                        <p:attrNameLst>
                                          <p:attrName>r</p:attrName>
                                        </p:attrNameLst>
                                      </p:cBhvr>
                                    </p:animRot>
                                  </p:childTnLst>
                                </p:cTn>
                              </p:par>
                              <p:par>
                                <p:cTn id="519" presetID="1" presetClass="exit" presetSubtype="0" fill="hold" nodeType="withEffect">
                                  <p:stCondLst>
                                    <p:cond delay="18000"/>
                                  </p:stCondLst>
                                  <p:childTnLst>
                                    <p:set>
                                      <p:cBhvr>
                                        <p:cTn id="520" dur="1" fill="hold">
                                          <p:stCondLst>
                                            <p:cond delay="0"/>
                                          </p:stCondLst>
                                        </p:cTn>
                                        <p:tgtEl>
                                          <p:spTgt spid="751"/>
                                        </p:tgtEl>
                                        <p:attrNameLst>
                                          <p:attrName>style.visibility</p:attrName>
                                        </p:attrNameLst>
                                      </p:cBhvr>
                                      <p:to>
                                        <p:strVal val="hidden"/>
                                      </p:to>
                                    </p:set>
                                  </p:childTnLst>
                                </p:cTn>
                              </p:par>
                              <p:par>
                                <p:cTn id="521" presetID="1" presetClass="entr" presetSubtype="0" fill="hold" nodeType="withEffect">
                                  <p:stCondLst>
                                    <p:cond delay="18000"/>
                                  </p:stCondLst>
                                  <p:childTnLst>
                                    <p:set>
                                      <p:cBhvr>
                                        <p:cTn id="522" dur="1" fill="hold">
                                          <p:stCondLst>
                                            <p:cond delay="0"/>
                                          </p:stCondLst>
                                        </p:cTn>
                                        <p:tgtEl>
                                          <p:spTgt spid="771"/>
                                        </p:tgtEl>
                                        <p:attrNameLst>
                                          <p:attrName>style.visibility</p:attrName>
                                        </p:attrNameLst>
                                      </p:cBhvr>
                                      <p:to>
                                        <p:strVal val="visible"/>
                                      </p:to>
                                    </p:set>
                                  </p:childTnLst>
                                </p:cTn>
                              </p:par>
                              <p:par>
                                <p:cTn id="523" presetID="8" presetClass="emph" presetSubtype="0" fill="hold" nodeType="withEffect">
                                  <p:stCondLst>
                                    <p:cond delay="18000"/>
                                  </p:stCondLst>
                                  <p:childTnLst>
                                    <p:animRot by="900000">
                                      <p:cBhvr>
                                        <p:cTn id="524" dur="1500" fill="hold"/>
                                        <p:tgtEl>
                                          <p:spTgt spid="771"/>
                                        </p:tgtEl>
                                        <p:attrNameLst>
                                          <p:attrName>r</p:attrName>
                                        </p:attrNameLst>
                                      </p:cBhvr>
                                    </p:animRot>
                                  </p:childTnLst>
                                </p:cTn>
                              </p:par>
                              <p:par>
                                <p:cTn id="525" presetID="1" presetClass="exit" presetSubtype="0" fill="hold" nodeType="withEffect">
                                  <p:stCondLst>
                                    <p:cond delay="19500"/>
                                  </p:stCondLst>
                                  <p:childTnLst>
                                    <p:set>
                                      <p:cBhvr>
                                        <p:cTn id="526" dur="1" fill="hold">
                                          <p:stCondLst>
                                            <p:cond delay="0"/>
                                          </p:stCondLst>
                                        </p:cTn>
                                        <p:tgtEl>
                                          <p:spTgt spid="771"/>
                                        </p:tgtEl>
                                        <p:attrNameLst>
                                          <p:attrName>style.visibility</p:attrName>
                                        </p:attrNameLst>
                                      </p:cBhvr>
                                      <p:to>
                                        <p:strVal val="hidden"/>
                                      </p:to>
                                    </p:set>
                                  </p:childTnLst>
                                </p:cTn>
                              </p:par>
                              <p:par>
                                <p:cTn id="527" presetID="1" presetClass="entr" presetSubtype="0" fill="hold" nodeType="withEffect">
                                  <p:stCondLst>
                                    <p:cond delay="19500"/>
                                  </p:stCondLst>
                                  <p:childTnLst>
                                    <p:set>
                                      <p:cBhvr>
                                        <p:cTn id="528" dur="1" fill="hold">
                                          <p:stCondLst>
                                            <p:cond delay="0"/>
                                          </p:stCondLst>
                                        </p:cTn>
                                        <p:tgtEl>
                                          <p:spTgt spid="791"/>
                                        </p:tgtEl>
                                        <p:attrNameLst>
                                          <p:attrName>style.visibility</p:attrName>
                                        </p:attrNameLst>
                                      </p:cBhvr>
                                      <p:to>
                                        <p:strVal val="visible"/>
                                      </p:to>
                                    </p:set>
                                  </p:childTnLst>
                                </p:cTn>
                              </p:par>
                              <p:par>
                                <p:cTn id="529" presetID="8" presetClass="emph" presetSubtype="0" fill="hold" nodeType="withEffect">
                                  <p:stCondLst>
                                    <p:cond delay="19500"/>
                                  </p:stCondLst>
                                  <p:childTnLst>
                                    <p:animRot by="900000">
                                      <p:cBhvr>
                                        <p:cTn id="530" dur="1500" fill="hold"/>
                                        <p:tgtEl>
                                          <p:spTgt spid="791"/>
                                        </p:tgtEl>
                                        <p:attrNameLst>
                                          <p:attrName>r</p:attrName>
                                        </p:attrNameLst>
                                      </p:cBhvr>
                                    </p:animRot>
                                  </p:childTnLst>
                                </p:cTn>
                              </p:par>
                              <p:par>
                                <p:cTn id="531" presetID="1" presetClass="exit" presetSubtype="0" fill="hold" nodeType="withEffect">
                                  <p:stCondLst>
                                    <p:cond delay="21000"/>
                                  </p:stCondLst>
                                  <p:childTnLst>
                                    <p:set>
                                      <p:cBhvr>
                                        <p:cTn id="532" dur="1" fill="hold">
                                          <p:stCondLst>
                                            <p:cond delay="0"/>
                                          </p:stCondLst>
                                        </p:cTn>
                                        <p:tgtEl>
                                          <p:spTgt spid="791"/>
                                        </p:tgtEl>
                                        <p:attrNameLst>
                                          <p:attrName>style.visibility</p:attrName>
                                        </p:attrNameLst>
                                      </p:cBhvr>
                                      <p:to>
                                        <p:strVal val="hidden"/>
                                      </p:to>
                                    </p:set>
                                  </p:childTnLst>
                                </p:cTn>
                              </p:par>
                              <p:par>
                                <p:cTn id="533" presetID="1" presetClass="entr" presetSubtype="0" fill="hold" nodeType="withEffect">
                                  <p:stCondLst>
                                    <p:cond delay="21000"/>
                                  </p:stCondLst>
                                  <p:childTnLst>
                                    <p:set>
                                      <p:cBhvr>
                                        <p:cTn id="534" dur="1" fill="hold">
                                          <p:stCondLst>
                                            <p:cond delay="0"/>
                                          </p:stCondLst>
                                        </p:cTn>
                                        <p:tgtEl>
                                          <p:spTgt spid="781"/>
                                        </p:tgtEl>
                                        <p:attrNameLst>
                                          <p:attrName>style.visibility</p:attrName>
                                        </p:attrNameLst>
                                      </p:cBhvr>
                                      <p:to>
                                        <p:strVal val="visible"/>
                                      </p:to>
                                    </p:set>
                                  </p:childTnLst>
                                </p:cTn>
                              </p:par>
                              <p:par>
                                <p:cTn id="535" presetID="8" presetClass="emph" presetSubtype="0" fill="hold" nodeType="withEffect">
                                  <p:stCondLst>
                                    <p:cond delay="21000"/>
                                  </p:stCondLst>
                                  <p:childTnLst>
                                    <p:animRot by="900000">
                                      <p:cBhvr>
                                        <p:cTn id="536" dur="1500" fill="hold"/>
                                        <p:tgtEl>
                                          <p:spTgt spid="781"/>
                                        </p:tgtEl>
                                        <p:attrNameLst>
                                          <p:attrName>r</p:attrName>
                                        </p:attrNameLst>
                                      </p:cBhvr>
                                    </p:animRot>
                                  </p:childTnLst>
                                </p:cTn>
                              </p:par>
                              <p:par>
                                <p:cTn id="537" presetID="1" presetClass="exit" presetSubtype="0" fill="hold" nodeType="withEffect">
                                  <p:stCondLst>
                                    <p:cond delay="22500"/>
                                  </p:stCondLst>
                                  <p:childTnLst>
                                    <p:set>
                                      <p:cBhvr>
                                        <p:cTn id="538" dur="1" fill="hold">
                                          <p:stCondLst>
                                            <p:cond delay="0"/>
                                          </p:stCondLst>
                                        </p:cTn>
                                        <p:tgtEl>
                                          <p:spTgt spid="781"/>
                                        </p:tgtEl>
                                        <p:attrNameLst>
                                          <p:attrName>style.visibility</p:attrName>
                                        </p:attrNameLst>
                                      </p:cBhvr>
                                      <p:to>
                                        <p:strVal val="hidden"/>
                                      </p:to>
                                    </p:set>
                                  </p:childTnLst>
                                </p:cTn>
                              </p:par>
                              <p:par>
                                <p:cTn id="539" presetID="1" presetClass="entr" presetSubtype="0" fill="hold" nodeType="withEffect">
                                  <p:stCondLst>
                                    <p:cond delay="22500"/>
                                  </p:stCondLst>
                                  <p:childTnLst>
                                    <p:set>
                                      <p:cBhvr>
                                        <p:cTn id="540" dur="1" fill="hold">
                                          <p:stCondLst>
                                            <p:cond delay="0"/>
                                          </p:stCondLst>
                                        </p:cTn>
                                        <p:tgtEl>
                                          <p:spTgt spid="801"/>
                                        </p:tgtEl>
                                        <p:attrNameLst>
                                          <p:attrName>style.visibility</p:attrName>
                                        </p:attrNameLst>
                                      </p:cBhvr>
                                      <p:to>
                                        <p:strVal val="visible"/>
                                      </p:to>
                                    </p:set>
                                  </p:childTnLst>
                                </p:cTn>
                              </p:par>
                              <p:par>
                                <p:cTn id="541" presetID="8" presetClass="emph" presetSubtype="0" fill="hold" nodeType="withEffect">
                                  <p:stCondLst>
                                    <p:cond delay="22500"/>
                                  </p:stCondLst>
                                  <p:childTnLst>
                                    <p:animRot by="900000">
                                      <p:cBhvr>
                                        <p:cTn id="542" dur="1500" fill="hold"/>
                                        <p:tgtEl>
                                          <p:spTgt spid="801"/>
                                        </p:tgtEl>
                                        <p:attrNameLst>
                                          <p:attrName>r</p:attrName>
                                        </p:attrNameLst>
                                      </p:cBhvr>
                                    </p:animRot>
                                  </p:childTnLst>
                                </p:cTn>
                              </p:par>
                              <p:par>
                                <p:cTn id="543" presetID="1" presetClass="exit" presetSubtype="0" fill="hold" nodeType="withEffect">
                                  <p:stCondLst>
                                    <p:cond delay="24000"/>
                                  </p:stCondLst>
                                  <p:childTnLst>
                                    <p:set>
                                      <p:cBhvr>
                                        <p:cTn id="544" dur="1" fill="hold">
                                          <p:stCondLst>
                                            <p:cond delay="0"/>
                                          </p:stCondLst>
                                        </p:cTn>
                                        <p:tgtEl>
                                          <p:spTgt spid="801"/>
                                        </p:tgtEl>
                                        <p:attrNameLst>
                                          <p:attrName>style.visibility</p:attrName>
                                        </p:attrNameLst>
                                      </p:cBhvr>
                                      <p:to>
                                        <p:strVal val="hidden"/>
                                      </p:to>
                                    </p:set>
                                  </p:childTnLst>
                                </p:cTn>
                              </p:par>
                              <p:par>
                                <p:cTn id="545" presetID="1" presetClass="entr" presetSubtype="0" fill="hold" nodeType="withEffect">
                                  <p:stCondLst>
                                    <p:cond delay="24000"/>
                                  </p:stCondLst>
                                  <p:childTnLst>
                                    <p:set>
                                      <p:cBhvr>
                                        <p:cTn id="546" dur="1" fill="hold">
                                          <p:stCondLst>
                                            <p:cond delay="0"/>
                                          </p:stCondLst>
                                        </p:cTn>
                                        <p:tgtEl>
                                          <p:spTgt spid="821"/>
                                        </p:tgtEl>
                                        <p:attrNameLst>
                                          <p:attrName>style.visibility</p:attrName>
                                        </p:attrNameLst>
                                      </p:cBhvr>
                                      <p:to>
                                        <p:strVal val="visible"/>
                                      </p:to>
                                    </p:set>
                                  </p:childTnLst>
                                </p:cTn>
                              </p:par>
                              <p:par>
                                <p:cTn id="547" presetID="8" presetClass="emph" presetSubtype="0" fill="hold" nodeType="withEffect">
                                  <p:stCondLst>
                                    <p:cond delay="24000"/>
                                  </p:stCondLst>
                                  <p:childTnLst>
                                    <p:animRot by="900000">
                                      <p:cBhvr>
                                        <p:cTn id="548" dur="1500" fill="hold"/>
                                        <p:tgtEl>
                                          <p:spTgt spid="821"/>
                                        </p:tgtEl>
                                        <p:attrNameLst>
                                          <p:attrName>r</p:attrName>
                                        </p:attrNameLst>
                                      </p:cBhvr>
                                    </p:animRot>
                                  </p:childTnLst>
                                </p:cTn>
                              </p:par>
                              <p:par>
                                <p:cTn id="549" presetID="1" presetClass="exit" presetSubtype="0" fill="hold" nodeType="withEffect">
                                  <p:stCondLst>
                                    <p:cond delay="25500"/>
                                  </p:stCondLst>
                                  <p:childTnLst>
                                    <p:set>
                                      <p:cBhvr>
                                        <p:cTn id="550" dur="1" fill="hold">
                                          <p:stCondLst>
                                            <p:cond delay="0"/>
                                          </p:stCondLst>
                                        </p:cTn>
                                        <p:tgtEl>
                                          <p:spTgt spid="821"/>
                                        </p:tgtEl>
                                        <p:attrNameLst>
                                          <p:attrName>style.visibility</p:attrName>
                                        </p:attrNameLst>
                                      </p:cBhvr>
                                      <p:to>
                                        <p:strVal val="hidden"/>
                                      </p:to>
                                    </p:set>
                                  </p:childTnLst>
                                </p:cTn>
                              </p:par>
                              <p:par>
                                <p:cTn id="551" presetID="1" presetClass="entr" presetSubtype="0" fill="hold" nodeType="withEffect">
                                  <p:stCondLst>
                                    <p:cond delay="25500"/>
                                  </p:stCondLst>
                                  <p:childTnLst>
                                    <p:set>
                                      <p:cBhvr>
                                        <p:cTn id="552" dur="1" fill="hold">
                                          <p:stCondLst>
                                            <p:cond delay="0"/>
                                          </p:stCondLst>
                                        </p:cTn>
                                        <p:tgtEl>
                                          <p:spTgt spid="811"/>
                                        </p:tgtEl>
                                        <p:attrNameLst>
                                          <p:attrName>style.visibility</p:attrName>
                                        </p:attrNameLst>
                                      </p:cBhvr>
                                      <p:to>
                                        <p:strVal val="visible"/>
                                      </p:to>
                                    </p:set>
                                  </p:childTnLst>
                                </p:cTn>
                              </p:par>
                              <p:par>
                                <p:cTn id="553" presetID="8" presetClass="emph" presetSubtype="0" fill="hold" nodeType="withEffect">
                                  <p:stCondLst>
                                    <p:cond delay="25500"/>
                                  </p:stCondLst>
                                  <p:childTnLst>
                                    <p:animRot by="900000">
                                      <p:cBhvr>
                                        <p:cTn id="554" dur="1500" fill="hold"/>
                                        <p:tgtEl>
                                          <p:spTgt spid="811"/>
                                        </p:tgtEl>
                                        <p:attrNameLst>
                                          <p:attrName>r</p:attrName>
                                        </p:attrNameLst>
                                      </p:cBhvr>
                                    </p:animRot>
                                  </p:childTnLst>
                                </p:cTn>
                              </p:par>
                              <p:par>
                                <p:cTn id="555" presetID="1" presetClass="exit" presetSubtype="0" fill="hold" nodeType="withEffect">
                                  <p:stCondLst>
                                    <p:cond delay="27000"/>
                                  </p:stCondLst>
                                  <p:childTnLst>
                                    <p:set>
                                      <p:cBhvr>
                                        <p:cTn id="556" dur="1" fill="hold">
                                          <p:stCondLst>
                                            <p:cond delay="0"/>
                                          </p:stCondLst>
                                        </p:cTn>
                                        <p:tgtEl>
                                          <p:spTgt spid="811"/>
                                        </p:tgtEl>
                                        <p:attrNameLst>
                                          <p:attrName>style.visibility</p:attrName>
                                        </p:attrNameLst>
                                      </p:cBhvr>
                                      <p:to>
                                        <p:strVal val="hidden"/>
                                      </p:to>
                                    </p:set>
                                  </p:childTnLst>
                                </p:cTn>
                              </p:par>
                              <p:par>
                                <p:cTn id="557" presetID="1" presetClass="entr" presetSubtype="0" fill="hold" nodeType="withEffect">
                                  <p:stCondLst>
                                    <p:cond delay="27000"/>
                                  </p:stCondLst>
                                  <p:childTnLst>
                                    <p:set>
                                      <p:cBhvr>
                                        <p:cTn id="558" dur="1" fill="hold">
                                          <p:stCondLst>
                                            <p:cond delay="0"/>
                                          </p:stCondLst>
                                        </p:cTn>
                                        <p:tgtEl>
                                          <p:spTgt spid="831"/>
                                        </p:tgtEl>
                                        <p:attrNameLst>
                                          <p:attrName>style.visibility</p:attrName>
                                        </p:attrNameLst>
                                      </p:cBhvr>
                                      <p:to>
                                        <p:strVal val="visible"/>
                                      </p:to>
                                    </p:set>
                                  </p:childTnLst>
                                </p:cTn>
                              </p:par>
                              <p:par>
                                <p:cTn id="559" presetID="8" presetClass="emph" presetSubtype="0" fill="hold" nodeType="withEffect">
                                  <p:stCondLst>
                                    <p:cond delay="27000"/>
                                  </p:stCondLst>
                                  <p:childTnLst>
                                    <p:animRot by="900000">
                                      <p:cBhvr>
                                        <p:cTn id="560" dur="1500" fill="hold"/>
                                        <p:tgtEl>
                                          <p:spTgt spid="831"/>
                                        </p:tgtEl>
                                        <p:attrNameLst>
                                          <p:attrName>r</p:attrName>
                                        </p:attrNameLst>
                                      </p:cBhvr>
                                    </p:animRot>
                                  </p:childTnLst>
                                </p:cTn>
                              </p:par>
                              <p:par>
                                <p:cTn id="561" presetID="1" presetClass="exit" presetSubtype="0" fill="hold" nodeType="withEffect">
                                  <p:stCondLst>
                                    <p:cond delay="28500"/>
                                  </p:stCondLst>
                                  <p:childTnLst>
                                    <p:set>
                                      <p:cBhvr>
                                        <p:cTn id="562" dur="1" fill="hold">
                                          <p:stCondLst>
                                            <p:cond delay="0"/>
                                          </p:stCondLst>
                                        </p:cTn>
                                        <p:tgtEl>
                                          <p:spTgt spid="831"/>
                                        </p:tgtEl>
                                        <p:attrNameLst>
                                          <p:attrName>style.visibility</p:attrName>
                                        </p:attrNameLst>
                                      </p:cBhvr>
                                      <p:to>
                                        <p:strVal val="hidden"/>
                                      </p:to>
                                    </p:set>
                                  </p:childTnLst>
                                </p:cTn>
                              </p:par>
                              <p:par>
                                <p:cTn id="563" presetID="1" presetClass="entr" presetSubtype="0" fill="hold" nodeType="withEffect">
                                  <p:stCondLst>
                                    <p:cond delay="28500"/>
                                  </p:stCondLst>
                                  <p:childTnLst>
                                    <p:set>
                                      <p:cBhvr>
                                        <p:cTn id="564" dur="1" fill="hold">
                                          <p:stCondLst>
                                            <p:cond delay="0"/>
                                          </p:stCondLst>
                                        </p:cTn>
                                        <p:tgtEl>
                                          <p:spTgt spid="851"/>
                                        </p:tgtEl>
                                        <p:attrNameLst>
                                          <p:attrName>style.visibility</p:attrName>
                                        </p:attrNameLst>
                                      </p:cBhvr>
                                      <p:to>
                                        <p:strVal val="visible"/>
                                      </p:to>
                                    </p:set>
                                  </p:childTnLst>
                                </p:cTn>
                              </p:par>
                              <p:par>
                                <p:cTn id="565" presetID="8" presetClass="emph" presetSubtype="0" fill="hold" nodeType="withEffect">
                                  <p:stCondLst>
                                    <p:cond delay="28500"/>
                                  </p:stCondLst>
                                  <p:childTnLst>
                                    <p:animRot by="900000">
                                      <p:cBhvr>
                                        <p:cTn id="566" dur="1500" fill="hold"/>
                                        <p:tgtEl>
                                          <p:spTgt spid="851"/>
                                        </p:tgtEl>
                                        <p:attrNameLst>
                                          <p:attrName>r</p:attrName>
                                        </p:attrNameLst>
                                      </p:cBhvr>
                                    </p:animRot>
                                  </p:childTnLst>
                                </p:cTn>
                              </p:par>
                              <p:par>
                                <p:cTn id="567" presetID="1" presetClass="exit" presetSubtype="0" fill="hold" nodeType="withEffect">
                                  <p:stCondLst>
                                    <p:cond delay="30000"/>
                                  </p:stCondLst>
                                  <p:childTnLst>
                                    <p:set>
                                      <p:cBhvr>
                                        <p:cTn id="568" dur="1" fill="hold">
                                          <p:stCondLst>
                                            <p:cond delay="0"/>
                                          </p:stCondLst>
                                        </p:cTn>
                                        <p:tgtEl>
                                          <p:spTgt spid="851"/>
                                        </p:tgtEl>
                                        <p:attrNameLst>
                                          <p:attrName>style.visibility</p:attrName>
                                        </p:attrNameLst>
                                      </p:cBhvr>
                                      <p:to>
                                        <p:strVal val="hidden"/>
                                      </p:to>
                                    </p:set>
                                  </p:childTnLst>
                                </p:cTn>
                              </p:par>
                              <p:par>
                                <p:cTn id="569" presetID="1" presetClass="entr" presetSubtype="0" fill="hold" nodeType="withEffect">
                                  <p:stCondLst>
                                    <p:cond delay="30000"/>
                                  </p:stCondLst>
                                  <p:childTnLst>
                                    <p:set>
                                      <p:cBhvr>
                                        <p:cTn id="570" dur="1" fill="hold">
                                          <p:stCondLst>
                                            <p:cond delay="0"/>
                                          </p:stCondLst>
                                        </p:cTn>
                                        <p:tgtEl>
                                          <p:spTgt spid="841"/>
                                        </p:tgtEl>
                                        <p:attrNameLst>
                                          <p:attrName>style.visibility</p:attrName>
                                        </p:attrNameLst>
                                      </p:cBhvr>
                                      <p:to>
                                        <p:strVal val="visible"/>
                                      </p:to>
                                    </p:set>
                                  </p:childTnLst>
                                </p:cTn>
                              </p:par>
                              <p:par>
                                <p:cTn id="571" presetID="8" presetClass="emph" presetSubtype="0" fill="hold" nodeType="withEffect">
                                  <p:stCondLst>
                                    <p:cond delay="30000"/>
                                  </p:stCondLst>
                                  <p:childTnLst>
                                    <p:animRot by="900000">
                                      <p:cBhvr>
                                        <p:cTn id="572" dur="1500" fill="hold"/>
                                        <p:tgtEl>
                                          <p:spTgt spid="841"/>
                                        </p:tgtEl>
                                        <p:attrNameLst>
                                          <p:attrName>r</p:attrName>
                                        </p:attrNameLst>
                                      </p:cBhvr>
                                    </p:animRot>
                                  </p:childTnLst>
                                </p:cTn>
                              </p:par>
                              <p:par>
                                <p:cTn id="573" presetID="1" presetClass="exit" presetSubtype="0" fill="hold" nodeType="withEffect">
                                  <p:stCondLst>
                                    <p:cond delay="31500"/>
                                  </p:stCondLst>
                                  <p:childTnLst>
                                    <p:set>
                                      <p:cBhvr>
                                        <p:cTn id="574" dur="1" fill="hold">
                                          <p:stCondLst>
                                            <p:cond delay="0"/>
                                          </p:stCondLst>
                                        </p:cTn>
                                        <p:tgtEl>
                                          <p:spTgt spid="841"/>
                                        </p:tgtEl>
                                        <p:attrNameLst>
                                          <p:attrName>style.visibility</p:attrName>
                                        </p:attrNameLst>
                                      </p:cBhvr>
                                      <p:to>
                                        <p:strVal val="hidden"/>
                                      </p:to>
                                    </p:set>
                                  </p:childTnLst>
                                </p:cTn>
                              </p:par>
                              <p:par>
                                <p:cTn id="575" presetID="1" presetClass="entr" presetSubtype="0" fill="hold" nodeType="withEffect">
                                  <p:stCondLst>
                                    <p:cond delay="31500"/>
                                  </p:stCondLst>
                                  <p:childTnLst>
                                    <p:set>
                                      <p:cBhvr>
                                        <p:cTn id="576" dur="1" fill="hold">
                                          <p:stCondLst>
                                            <p:cond delay="0"/>
                                          </p:stCondLst>
                                        </p:cTn>
                                        <p:tgtEl>
                                          <p:spTgt spid="861"/>
                                        </p:tgtEl>
                                        <p:attrNameLst>
                                          <p:attrName>style.visibility</p:attrName>
                                        </p:attrNameLst>
                                      </p:cBhvr>
                                      <p:to>
                                        <p:strVal val="visible"/>
                                      </p:to>
                                    </p:set>
                                  </p:childTnLst>
                                </p:cTn>
                              </p:par>
                              <p:par>
                                <p:cTn id="577" presetID="8" presetClass="emph" presetSubtype="0" fill="hold" nodeType="withEffect">
                                  <p:stCondLst>
                                    <p:cond delay="31500"/>
                                  </p:stCondLst>
                                  <p:childTnLst>
                                    <p:animRot by="900000">
                                      <p:cBhvr>
                                        <p:cTn id="578" dur="1500" fill="hold"/>
                                        <p:tgtEl>
                                          <p:spTgt spid="861"/>
                                        </p:tgtEl>
                                        <p:attrNameLst>
                                          <p:attrName>r</p:attrName>
                                        </p:attrNameLst>
                                      </p:cBhvr>
                                    </p:animRot>
                                  </p:childTnLst>
                                </p:cTn>
                              </p:par>
                              <p:par>
                                <p:cTn id="579" presetID="1" presetClass="exit" presetSubtype="0" fill="hold" nodeType="withEffect">
                                  <p:stCondLst>
                                    <p:cond delay="33000"/>
                                  </p:stCondLst>
                                  <p:childTnLst>
                                    <p:set>
                                      <p:cBhvr>
                                        <p:cTn id="580" dur="1" fill="hold">
                                          <p:stCondLst>
                                            <p:cond delay="0"/>
                                          </p:stCondLst>
                                        </p:cTn>
                                        <p:tgtEl>
                                          <p:spTgt spid="861"/>
                                        </p:tgtEl>
                                        <p:attrNameLst>
                                          <p:attrName>style.visibility</p:attrName>
                                        </p:attrNameLst>
                                      </p:cBhvr>
                                      <p:to>
                                        <p:strVal val="hidden"/>
                                      </p:to>
                                    </p:set>
                                  </p:childTnLst>
                                </p:cTn>
                              </p:par>
                              <p:par>
                                <p:cTn id="581" presetID="1" presetClass="entr" presetSubtype="0" fill="hold" nodeType="withEffect">
                                  <p:stCondLst>
                                    <p:cond delay="33000"/>
                                  </p:stCondLst>
                                  <p:childTnLst>
                                    <p:set>
                                      <p:cBhvr>
                                        <p:cTn id="582" dur="1" fill="hold">
                                          <p:stCondLst>
                                            <p:cond delay="0"/>
                                          </p:stCondLst>
                                        </p:cTn>
                                        <p:tgtEl>
                                          <p:spTgt spid="881"/>
                                        </p:tgtEl>
                                        <p:attrNameLst>
                                          <p:attrName>style.visibility</p:attrName>
                                        </p:attrNameLst>
                                      </p:cBhvr>
                                      <p:to>
                                        <p:strVal val="visible"/>
                                      </p:to>
                                    </p:set>
                                  </p:childTnLst>
                                </p:cTn>
                              </p:par>
                              <p:par>
                                <p:cTn id="583" presetID="8" presetClass="emph" presetSubtype="0" fill="hold" nodeType="withEffect">
                                  <p:stCondLst>
                                    <p:cond delay="33000"/>
                                  </p:stCondLst>
                                  <p:childTnLst>
                                    <p:animRot by="900000">
                                      <p:cBhvr>
                                        <p:cTn id="584" dur="1500" fill="hold"/>
                                        <p:tgtEl>
                                          <p:spTgt spid="881"/>
                                        </p:tgtEl>
                                        <p:attrNameLst>
                                          <p:attrName>r</p:attrName>
                                        </p:attrNameLst>
                                      </p:cBhvr>
                                    </p:animRot>
                                  </p:childTnLst>
                                </p:cTn>
                              </p:par>
                              <p:par>
                                <p:cTn id="585" presetID="1" presetClass="exit" presetSubtype="0" fill="hold" nodeType="withEffect">
                                  <p:stCondLst>
                                    <p:cond delay="34500"/>
                                  </p:stCondLst>
                                  <p:childTnLst>
                                    <p:set>
                                      <p:cBhvr>
                                        <p:cTn id="586" dur="1" fill="hold">
                                          <p:stCondLst>
                                            <p:cond delay="0"/>
                                          </p:stCondLst>
                                        </p:cTn>
                                        <p:tgtEl>
                                          <p:spTgt spid="881"/>
                                        </p:tgtEl>
                                        <p:attrNameLst>
                                          <p:attrName>style.visibility</p:attrName>
                                        </p:attrNameLst>
                                      </p:cBhvr>
                                      <p:to>
                                        <p:strVal val="hidden"/>
                                      </p:to>
                                    </p:set>
                                  </p:childTnLst>
                                </p:cTn>
                              </p:par>
                              <p:par>
                                <p:cTn id="587" presetID="1" presetClass="entr" presetSubtype="0" fill="hold" nodeType="withEffect">
                                  <p:stCondLst>
                                    <p:cond delay="34500"/>
                                  </p:stCondLst>
                                  <p:childTnLst>
                                    <p:set>
                                      <p:cBhvr>
                                        <p:cTn id="588" dur="1" fill="hold">
                                          <p:stCondLst>
                                            <p:cond delay="0"/>
                                          </p:stCondLst>
                                        </p:cTn>
                                        <p:tgtEl>
                                          <p:spTgt spid="871"/>
                                        </p:tgtEl>
                                        <p:attrNameLst>
                                          <p:attrName>style.visibility</p:attrName>
                                        </p:attrNameLst>
                                      </p:cBhvr>
                                      <p:to>
                                        <p:strVal val="visible"/>
                                      </p:to>
                                    </p:set>
                                  </p:childTnLst>
                                </p:cTn>
                              </p:par>
                              <p:par>
                                <p:cTn id="589" presetID="8" presetClass="emph" presetSubtype="0" fill="hold" nodeType="withEffect">
                                  <p:stCondLst>
                                    <p:cond delay="34500"/>
                                  </p:stCondLst>
                                  <p:childTnLst>
                                    <p:animRot by="900000">
                                      <p:cBhvr>
                                        <p:cTn id="590" dur="1500" fill="hold"/>
                                        <p:tgtEl>
                                          <p:spTgt spid="871"/>
                                        </p:tgtEl>
                                        <p:attrNameLst>
                                          <p:attrName>r</p:attrName>
                                        </p:attrNameLst>
                                      </p:cBhvr>
                                    </p:animRot>
                                  </p:childTnLst>
                                </p:cTn>
                              </p:par>
                              <p:par>
                                <p:cTn id="591" presetID="1" presetClass="exit" presetSubtype="0" fill="hold" nodeType="withEffect">
                                  <p:stCondLst>
                                    <p:cond delay="36000"/>
                                  </p:stCondLst>
                                  <p:childTnLst>
                                    <p:set>
                                      <p:cBhvr>
                                        <p:cTn id="592" dur="1" fill="hold">
                                          <p:stCondLst>
                                            <p:cond delay="0"/>
                                          </p:stCondLst>
                                        </p:cTn>
                                        <p:tgtEl>
                                          <p:spTgt spid="871"/>
                                        </p:tgtEl>
                                        <p:attrNameLst>
                                          <p:attrName>style.visibility</p:attrName>
                                        </p:attrNameLst>
                                      </p:cBhvr>
                                      <p:to>
                                        <p:strVal val="hidden"/>
                                      </p:to>
                                    </p:set>
                                  </p:childTnLst>
                                </p:cTn>
                              </p:par>
                              <p:par>
                                <p:cTn id="593" presetID="1" presetClass="entr" presetSubtype="0" fill="hold" nodeType="withEffect">
                                  <p:stCondLst>
                                    <p:cond delay="36000"/>
                                  </p:stCondLst>
                                  <p:childTnLst>
                                    <p:set>
                                      <p:cBhvr>
                                        <p:cTn id="594" dur="1" fill="hold">
                                          <p:stCondLst>
                                            <p:cond delay="0"/>
                                          </p:stCondLst>
                                        </p:cTn>
                                        <p:tgtEl>
                                          <p:spTgt spid="891"/>
                                        </p:tgtEl>
                                        <p:attrNameLst>
                                          <p:attrName>style.visibility</p:attrName>
                                        </p:attrNameLst>
                                      </p:cBhvr>
                                      <p:to>
                                        <p:strVal val="visible"/>
                                      </p:to>
                                    </p:set>
                                  </p:childTnLst>
                                </p:cTn>
                              </p:par>
                              <p:par>
                                <p:cTn id="595" presetID="8" presetClass="emph" presetSubtype="0" fill="hold" nodeType="withEffect">
                                  <p:stCondLst>
                                    <p:cond delay="36000"/>
                                  </p:stCondLst>
                                  <p:childTnLst>
                                    <p:animRot by="900000">
                                      <p:cBhvr>
                                        <p:cTn id="596" dur="1500" fill="hold"/>
                                        <p:tgtEl>
                                          <p:spTgt spid="891"/>
                                        </p:tgtEl>
                                        <p:attrNameLst>
                                          <p:attrName>r</p:attrName>
                                        </p:attrNameLst>
                                      </p:cBhvr>
                                    </p:animRot>
                                  </p:childTnLst>
                                </p:cTn>
                              </p:par>
                              <p:par>
                                <p:cTn id="597" presetID="1" presetClass="exit" presetSubtype="0" fill="hold" nodeType="withEffect">
                                  <p:stCondLst>
                                    <p:cond delay="37500"/>
                                  </p:stCondLst>
                                  <p:childTnLst>
                                    <p:set>
                                      <p:cBhvr>
                                        <p:cTn id="598" dur="1" fill="hold">
                                          <p:stCondLst>
                                            <p:cond delay="0"/>
                                          </p:stCondLst>
                                        </p:cTn>
                                        <p:tgtEl>
                                          <p:spTgt spid="891"/>
                                        </p:tgtEl>
                                        <p:attrNameLst>
                                          <p:attrName>style.visibility</p:attrName>
                                        </p:attrNameLst>
                                      </p:cBhvr>
                                      <p:to>
                                        <p:strVal val="hidden"/>
                                      </p:to>
                                    </p:set>
                                  </p:childTnLst>
                                </p:cTn>
                              </p:par>
                              <p:par>
                                <p:cTn id="599" presetID="1" presetClass="entr" presetSubtype="0" fill="hold" nodeType="withEffect">
                                  <p:stCondLst>
                                    <p:cond delay="37500"/>
                                  </p:stCondLst>
                                  <p:childTnLst>
                                    <p:set>
                                      <p:cBhvr>
                                        <p:cTn id="600" dur="1" fill="hold">
                                          <p:stCondLst>
                                            <p:cond delay="0"/>
                                          </p:stCondLst>
                                        </p:cTn>
                                        <p:tgtEl>
                                          <p:spTgt spid="911"/>
                                        </p:tgtEl>
                                        <p:attrNameLst>
                                          <p:attrName>style.visibility</p:attrName>
                                        </p:attrNameLst>
                                      </p:cBhvr>
                                      <p:to>
                                        <p:strVal val="visible"/>
                                      </p:to>
                                    </p:set>
                                  </p:childTnLst>
                                </p:cTn>
                              </p:par>
                              <p:par>
                                <p:cTn id="601" presetID="8" presetClass="emph" presetSubtype="0" fill="hold" nodeType="withEffect">
                                  <p:stCondLst>
                                    <p:cond delay="37500"/>
                                  </p:stCondLst>
                                  <p:childTnLst>
                                    <p:animRot by="900000">
                                      <p:cBhvr>
                                        <p:cTn id="602" dur="1500" fill="hold"/>
                                        <p:tgtEl>
                                          <p:spTgt spid="911"/>
                                        </p:tgtEl>
                                        <p:attrNameLst>
                                          <p:attrName>r</p:attrName>
                                        </p:attrNameLst>
                                      </p:cBhvr>
                                    </p:animRot>
                                  </p:childTnLst>
                                </p:cTn>
                              </p:par>
                              <p:par>
                                <p:cTn id="603" presetID="1" presetClass="exit" presetSubtype="0" fill="hold" nodeType="withEffect">
                                  <p:stCondLst>
                                    <p:cond delay="39000"/>
                                  </p:stCondLst>
                                  <p:childTnLst>
                                    <p:set>
                                      <p:cBhvr>
                                        <p:cTn id="604" dur="1" fill="hold">
                                          <p:stCondLst>
                                            <p:cond delay="0"/>
                                          </p:stCondLst>
                                        </p:cTn>
                                        <p:tgtEl>
                                          <p:spTgt spid="911"/>
                                        </p:tgtEl>
                                        <p:attrNameLst>
                                          <p:attrName>style.visibility</p:attrName>
                                        </p:attrNameLst>
                                      </p:cBhvr>
                                      <p:to>
                                        <p:strVal val="hidden"/>
                                      </p:to>
                                    </p:set>
                                  </p:childTnLst>
                                </p:cTn>
                              </p:par>
                              <p:par>
                                <p:cTn id="605" presetID="1" presetClass="entr" presetSubtype="0" fill="hold" nodeType="withEffect">
                                  <p:stCondLst>
                                    <p:cond delay="39000"/>
                                  </p:stCondLst>
                                  <p:childTnLst>
                                    <p:set>
                                      <p:cBhvr>
                                        <p:cTn id="606" dur="1" fill="hold">
                                          <p:stCondLst>
                                            <p:cond delay="0"/>
                                          </p:stCondLst>
                                        </p:cTn>
                                        <p:tgtEl>
                                          <p:spTgt spid="901"/>
                                        </p:tgtEl>
                                        <p:attrNameLst>
                                          <p:attrName>style.visibility</p:attrName>
                                        </p:attrNameLst>
                                      </p:cBhvr>
                                      <p:to>
                                        <p:strVal val="visible"/>
                                      </p:to>
                                    </p:set>
                                  </p:childTnLst>
                                </p:cTn>
                              </p:par>
                              <p:par>
                                <p:cTn id="607" presetID="8" presetClass="emph" presetSubtype="0" fill="hold" nodeType="withEffect">
                                  <p:stCondLst>
                                    <p:cond delay="39000"/>
                                  </p:stCondLst>
                                  <p:childTnLst>
                                    <p:animRot by="900000">
                                      <p:cBhvr>
                                        <p:cTn id="608" dur="1500" fill="hold"/>
                                        <p:tgtEl>
                                          <p:spTgt spid="901"/>
                                        </p:tgtEl>
                                        <p:attrNameLst>
                                          <p:attrName>r</p:attrName>
                                        </p:attrNameLst>
                                      </p:cBhvr>
                                    </p:animRot>
                                  </p:childTnLst>
                                </p:cTn>
                              </p:par>
                              <p:par>
                                <p:cTn id="609" presetID="1" presetClass="exit" presetSubtype="0" fill="hold" nodeType="withEffect">
                                  <p:stCondLst>
                                    <p:cond delay="40500"/>
                                  </p:stCondLst>
                                  <p:childTnLst>
                                    <p:set>
                                      <p:cBhvr>
                                        <p:cTn id="610" dur="1" fill="hold">
                                          <p:stCondLst>
                                            <p:cond delay="0"/>
                                          </p:stCondLst>
                                        </p:cTn>
                                        <p:tgtEl>
                                          <p:spTgt spid="901"/>
                                        </p:tgtEl>
                                        <p:attrNameLst>
                                          <p:attrName>style.visibility</p:attrName>
                                        </p:attrNameLst>
                                      </p:cBhvr>
                                      <p:to>
                                        <p:strVal val="hidden"/>
                                      </p:to>
                                    </p:set>
                                  </p:childTnLst>
                                </p:cTn>
                              </p:par>
                              <p:par>
                                <p:cTn id="611" presetID="1" presetClass="entr" presetSubtype="0" fill="hold" nodeType="withEffect">
                                  <p:stCondLst>
                                    <p:cond delay="40500"/>
                                  </p:stCondLst>
                                  <p:childTnLst>
                                    <p:set>
                                      <p:cBhvr>
                                        <p:cTn id="612" dur="1" fill="hold">
                                          <p:stCondLst>
                                            <p:cond delay="0"/>
                                          </p:stCondLst>
                                        </p:cTn>
                                        <p:tgtEl>
                                          <p:spTgt spid="921"/>
                                        </p:tgtEl>
                                        <p:attrNameLst>
                                          <p:attrName>style.visibility</p:attrName>
                                        </p:attrNameLst>
                                      </p:cBhvr>
                                      <p:to>
                                        <p:strVal val="visible"/>
                                      </p:to>
                                    </p:set>
                                  </p:childTnLst>
                                </p:cTn>
                              </p:par>
                              <p:par>
                                <p:cTn id="613" presetID="8" presetClass="emph" presetSubtype="0" fill="hold" nodeType="withEffect">
                                  <p:stCondLst>
                                    <p:cond delay="40500"/>
                                  </p:stCondLst>
                                  <p:childTnLst>
                                    <p:animRot by="900000">
                                      <p:cBhvr>
                                        <p:cTn id="614" dur="1500" fill="hold"/>
                                        <p:tgtEl>
                                          <p:spTgt spid="921"/>
                                        </p:tgtEl>
                                        <p:attrNameLst>
                                          <p:attrName>r</p:attrName>
                                        </p:attrNameLst>
                                      </p:cBhvr>
                                    </p:animRot>
                                  </p:childTnLst>
                                </p:cTn>
                              </p:par>
                              <p:par>
                                <p:cTn id="615" presetID="1" presetClass="exit" presetSubtype="0" fill="hold" nodeType="withEffect">
                                  <p:stCondLst>
                                    <p:cond delay="42000"/>
                                  </p:stCondLst>
                                  <p:childTnLst>
                                    <p:set>
                                      <p:cBhvr>
                                        <p:cTn id="616" dur="1" fill="hold">
                                          <p:stCondLst>
                                            <p:cond delay="0"/>
                                          </p:stCondLst>
                                        </p:cTn>
                                        <p:tgtEl>
                                          <p:spTgt spid="921"/>
                                        </p:tgtEl>
                                        <p:attrNameLst>
                                          <p:attrName>style.visibility</p:attrName>
                                        </p:attrNameLst>
                                      </p:cBhvr>
                                      <p:to>
                                        <p:strVal val="hidden"/>
                                      </p:to>
                                    </p:set>
                                  </p:childTnLst>
                                </p:cTn>
                              </p:par>
                              <p:par>
                                <p:cTn id="617" presetID="1" presetClass="entr" presetSubtype="0" fill="hold" nodeType="withEffect">
                                  <p:stCondLst>
                                    <p:cond delay="42000"/>
                                  </p:stCondLst>
                                  <p:childTnLst>
                                    <p:set>
                                      <p:cBhvr>
                                        <p:cTn id="618" dur="1" fill="hold">
                                          <p:stCondLst>
                                            <p:cond delay="0"/>
                                          </p:stCondLst>
                                        </p:cTn>
                                        <p:tgtEl>
                                          <p:spTgt spid="941"/>
                                        </p:tgtEl>
                                        <p:attrNameLst>
                                          <p:attrName>style.visibility</p:attrName>
                                        </p:attrNameLst>
                                      </p:cBhvr>
                                      <p:to>
                                        <p:strVal val="visible"/>
                                      </p:to>
                                    </p:set>
                                  </p:childTnLst>
                                </p:cTn>
                              </p:par>
                              <p:par>
                                <p:cTn id="619" presetID="8" presetClass="emph" presetSubtype="0" fill="hold" nodeType="withEffect">
                                  <p:stCondLst>
                                    <p:cond delay="42000"/>
                                  </p:stCondLst>
                                  <p:childTnLst>
                                    <p:animRot by="900000">
                                      <p:cBhvr>
                                        <p:cTn id="620" dur="1500" fill="hold"/>
                                        <p:tgtEl>
                                          <p:spTgt spid="941"/>
                                        </p:tgtEl>
                                        <p:attrNameLst>
                                          <p:attrName>r</p:attrName>
                                        </p:attrNameLst>
                                      </p:cBhvr>
                                    </p:animRot>
                                  </p:childTnLst>
                                </p:cTn>
                              </p:par>
                              <p:par>
                                <p:cTn id="621" presetID="1" presetClass="exit" presetSubtype="0" fill="hold" nodeType="withEffect">
                                  <p:stCondLst>
                                    <p:cond delay="43500"/>
                                  </p:stCondLst>
                                  <p:childTnLst>
                                    <p:set>
                                      <p:cBhvr>
                                        <p:cTn id="622" dur="1" fill="hold">
                                          <p:stCondLst>
                                            <p:cond delay="0"/>
                                          </p:stCondLst>
                                        </p:cTn>
                                        <p:tgtEl>
                                          <p:spTgt spid="941"/>
                                        </p:tgtEl>
                                        <p:attrNameLst>
                                          <p:attrName>style.visibility</p:attrName>
                                        </p:attrNameLst>
                                      </p:cBhvr>
                                      <p:to>
                                        <p:strVal val="hidden"/>
                                      </p:to>
                                    </p:set>
                                  </p:childTnLst>
                                </p:cTn>
                              </p:par>
                              <p:par>
                                <p:cTn id="623" presetID="1" presetClass="entr" presetSubtype="0" fill="hold" nodeType="withEffect">
                                  <p:stCondLst>
                                    <p:cond delay="43500"/>
                                  </p:stCondLst>
                                  <p:childTnLst>
                                    <p:set>
                                      <p:cBhvr>
                                        <p:cTn id="624" dur="1" fill="hold">
                                          <p:stCondLst>
                                            <p:cond delay="0"/>
                                          </p:stCondLst>
                                        </p:cTn>
                                        <p:tgtEl>
                                          <p:spTgt spid="931"/>
                                        </p:tgtEl>
                                        <p:attrNameLst>
                                          <p:attrName>style.visibility</p:attrName>
                                        </p:attrNameLst>
                                      </p:cBhvr>
                                      <p:to>
                                        <p:strVal val="visible"/>
                                      </p:to>
                                    </p:set>
                                  </p:childTnLst>
                                </p:cTn>
                              </p:par>
                              <p:par>
                                <p:cTn id="625" presetID="8" presetClass="emph" presetSubtype="0" fill="hold" nodeType="withEffect">
                                  <p:stCondLst>
                                    <p:cond delay="43500"/>
                                  </p:stCondLst>
                                  <p:childTnLst>
                                    <p:animRot by="900000">
                                      <p:cBhvr>
                                        <p:cTn id="626" dur="1500" fill="hold"/>
                                        <p:tgtEl>
                                          <p:spTgt spid="931"/>
                                        </p:tgtEl>
                                        <p:attrNameLst>
                                          <p:attrName>r</p:attrName>
                                        </p:attrNameLst>
                                      </p:cBhvr>
                                    </p:animRot>
                                  </p:childTnLst>
                                </p:cTn>
                              </p:par>
                              <p:par>
                                <p:cTn id="627" presetID="1" presetClass="exit" presetSubtype="0" fill="hold" nodeType="withEffect">
                                  <p:stCondLst>
                                    <p:cond delay="45000"/>
                                  </p:stCondLst>
                                  <p:childTnLst>
                                    <p:set>
                                      <p:cBhvr>
                                        <p:cTn id="628" dur="1" fill="hold">
                                          <p:stCondLst>
                                            <p:cond delay="0"/>
                                          </p:stCondLst>
                                        </p:cTn>
                                        <p:tgtEl>
                                          <p:spTgt spid="931"/>
                                        </p:tgtEl>
                                        <p:attrNameLst>
                                          <p:attrName>style.visibility</p:attrName>
                                        </p:attrNameLst>
                                      </p:cBhvr>
                                      <p:to>
                                        <p:strVal val="hidden"/>
                                      </p:to>
                                    </p:set>
                                  </p:childTnLst>
                                </p:cTn>
                              </p:par>
                              <p:par>
                                <p:cTn id="629" presetID="1" presetClass="entr" presetSubtype="0" fill="hold" nodeType="withEffect">
                                  <p:stCondLst>
                                    <p:cond delay="45000"/>
                                  </p:stCondLst>
                                  <p:childTnLst>
                                    <p:set>
                                      <p:cBhvr>
                                        <p:cTn id="630" dur="1" fill="hold">
                                          <p:stCondLst>
                                            <p:cond delay="0"/>
                                          </p:stCondLst>
                                        </p:cTn>
                                        <p:tgtEl>
                                          <p:spTgt spid="951"/>
                                        </p:tgtEl>
                                        <p:attrNameLst>
                                          <p:attrName>style.visibility</p:attrName>
                                        </p:attrNameLst>
                                      </p:cBhvr>
                                      <p:to>
                                        <p:strVal val="visible"/>
                                      </p:to>
                                    </p:set>
                                  </p:childTnLst>
                                </p:cTn>
                              </p:par>
                              <p:par>
                                <p:cTn id="631" presetID="8" presetClass="emph" presetSubtype="0" fill="hold" nodeType="withEffect">
                                  <p:stCondLst>
                                    <p:cond delay="45000"/>
                                  </p:stCondLst>
                                  <p:childTnLst>
                                    <p:animRot by="900000">
                                      <p:cBhvr>
                                        <p:cTn id="632" dur="1500" fill="hold"/>
                                        <p:tgtEl>
                                          <p:spTgt spid="951"/>
                                        </p:tgtEl>
                                        <p:attrNameLst>
                                          <p:attrName>r</p:attrName>
                                        </p:attrNameLst>
                                      </p:cBhvr>
                                    </p:animRot>
                                  </p:childTnLst>
                                </p:cTn>
                              </p:par>
                              <p:par>
                                <p:cTn id="633" presetID="1" presetClass="exit" presetSubtype="0" fill="hold" nodeType="withEffect">
                                  <p:stCondLst>
                                    <p:cond delay="46500"/>
                                  </p:stCondLst>
                                  <p:childTnLst>
                                    <p:set>
                                      <p:cBhvr>
                                        <p:cTn id="634" dur="1" fill="hold">
                                          <p:stCondLst>
                                            <p:cond delay="0"/>
                                          </p:stCondLst>
                                        </p:cTn>
                                        <p:tgtEl>
                                          <p:spTgt spid="951"/>
                                        </p:tgtEl>
                                        <p:attrNameLst>
                                          <p:attrName>style.visibility</p:attrName>
                                        </p:attrNameLst>
                                      </p:cBhvr>
                                      <p:to>
                                        <p:strVal val="hidden"/>
                                      </p:to>
                                    </p:set>
                                  </p:childTnLst>
                                </p:cTn>
                              </p:par>
                              <p:par>
                                <p:cTn id="635" presetID="1" presetClass="entr" presetSubtype="0" fill="hold" nodeType="withEffect">
                                  <p:stCondLst>
                                    <p:cond delay="46500"/>
                                  </p:stCondLst>
                                  <p:childTnLst>
                                    <p:set>
                                      <p:cBhvr>
                                        <p:cTn id="636" dur="1" fill="hold">
                                          <p:stCondLst>
                                            <p:cond delay="0"/>
                                          </p:stCondLst>
                                        </p:cTn>
                                        <p:tgtEl>
                                          <p:spTgt spid="971"/>
                                        </p:tgtEl>
                                        <p:attrNameLst>
                                          <p:attrName>style.visibility</p:attrName>
                                        </p:attrNameLst>
                                      </p:cBhvr>
                                      <p:to>
                                        <p:strVal val="visible"/>
                                      </p:to>
                                    </p:set>
                                  </p:childTnLst>
                                </p:cTn>
                              </p:par>
                              <p:par>
                                <p:cTn id="637" presetID="8" presetClass="emph" presetSubtype="0" fill="hold" nodeType="withEffect">
                                  <p:stCondLst>
                                    <p:cond delay="46500"/>
                                  </p:stCondLst>
                                  <p:childTnLst>
                                    <p:animRot by="900000">
                                      <p:cBhvr>
                                        <p:cTn id="638" dur="1500" fill="hold"/>
                                        <p:tgtEl>
                                          <p:spTgt spid="971"/>
                                        </p:tgtEl>
                                        <p:attrNameLst>
                                          <p:attrName>r</p:attrName>
                                        </p:attrNameLst>
                                      </p:cBhvr>
                                    </p:animRot>
                                  </p:childTnLst>
                                </p:cTn>
                              </p:par>
                              <p:par>
                                <p:cTn id="639" presetID="1" presetClass="exit" presetSubtype="0" fill="hold" nodeType="withEffect">
                                  <p:stCondLst>
                                    <p:cond delay="48000"/>
                                  </p:stCondLst>
                                  <p:childTnLst>
                                    <p:set>
                                      <p:cBhvr>
                                        <p:cTn id="640" dur="1" fill="hold">
                                          <p:stCondLst>
                                            <p:cond delay="0"/>
                                          </p:stCondLst>
                                        </p:cTn>
                                        <p:tgtEl>
                                          <p:spTgt spid="971"/>
                                        </p:tgtEl>
                                        <p:attrNameLst>
                                          <p:attrName>style.visibility</p:attrName>
                                        </p:attrNameLst>
                                      </p:cBhvr>
                                      <p:to>
                                        <p:strVal val="hidden"/>
                                      </p:to>
                                    </p:set>
                                  </p:childTnLst>
                                </p:cTn>
                              </p:par>
                              <p:par>
                                <p:cTn id="641" presetID="1" presetClass="entr" presetSubtype="0" fill="hold" nodeType="withEffect">
                                  <p:stCondLst>
                                    <p:cond delay="48000"/>
                                  </p:stCondLst>
                                  <p:childTnLst>
                                    <p:set>
                                      <p:cBhvr>
                                        <p:cTn id="642" dur="1" fill="hold">
                                          <p:stCondLst>
                                            <p:cond delay="0"/>
                                          </p:stCondLst>
                                        </p:cTn>
                                        <p:tgtEl>
                                          <p:spTgt spid="961"/>
                                        </p:tgtEl>
                                        <p:attrNameLst>
                                          <p:attrName>style.visibility</p:attrName>
                                        </p:attrNameLst>
                                      </p:cBhvr>
                                      <p:to>
                                        <p:strVal val="visible"/>
                                      </p:to>
                                    </p:set>
                                  </p:childTnLst>
                                </p:cTn>
                              </p:par>
                              <p:par>
                                <p:cTn id="643" presetID="8" presetClass="emph" presetSubtype="0" fill="hold" nodeType="withEffect">
                                  <p:stCondLst>
                                    <p:cond delay="48000"/>
                                  </p:stCondLst>
                                  <p:childTnLst>
                                    <p:animRot by="900000">
                                      <p:cBhvr>
                                        <p:cTn id="644" dur="1500" fill="hold"/>
                                        <p:tgtEl>
                                          <p:spTgt spid="961"/>
                                        </p:tgtEl>
                                        <p:attrNameLst>
                                          <p:attrName>r</p:attrName>
                                        </p:attrNameLst>
                                      </p:cBhvr>
                                    </p:animRot>
                                  </p:childTnLst>
                                </p:cTn>
                              </p:par>
                              <p:par>
                                <p:cTn id="645" presetID="1" presetClass="exit" presetSubtype="0" fill="hold" nodeType="withEffect">
                                  <p:stCondLst>
                                    <p:cond delay="49500"/>
                                  </p:stCondLst>
                                  <p:childTnLst>
                                    <p:set>
                                      <p:cBhvr>
                                        <p:cTn id="646" dur="1" fill="hold">
                                          <p:stCondLst>
                                            <p:cond delay="0"/>
                                          </p:stCondLst>
                                        </p:cTn>
                                        <p:tgtEl>
                                          <p:spTgt spid="961"/>
                                        </p:tgtEl>
                                        <p:attrNameLst>
                                          <p:attrName>style.visibility</p:attrName>
                                        </p:attrNameLst>
                                      </p:cBhvr>
                                      <p:to>
                                        <p:strVal val="hidden"/>
                                      </p:to>
                                    </p:set>
                                  </p:childTnLst>
                                </p:cTn>
                              </p:par>
                              <p:par>
                                <p:cTn id="647" presetID="1" presetClass="entr" presetSubtype="0" fill="hold" nodeType="withEffect">
                                  <p:stCondLst>
                                    <p:cond delay="49500"/>
                                  </p:stCondLst>
                                  <p:childTnLst>
                                    <p:set>
                                      <p:cBhvr>
                                        <p:cTn id="648" dur="1" fill="hold">
                                          <p:stCondLst>
                                            <p:cond delay="0"/>
                                          </p:stCondLst>
                                        </p:cTn>
                                        <p:tgtEl>
                                          <p:spTgt spid="981"/>
                                        </p:tgtEl>
                                        <p:attrNameLst>
                                          <p:attrName>style.visibility</p:attrName>
                                        </p:attrNameLst>
                                      </p:cBhvr>
                                      <p:to>
                                        <p:strVal val="visible"/>
                                      </p:to>
                                    </p:set>
                                  </p:childTnLst>
                                </p:cTn>
                              </p:par>
                              <p:par>
                                <p:cTn id="649" presetID="8" presetClass="emph" presetSubtype="0" fill="hold" nodeType="withEffect">
                                  <p:stCondLst>
                                    <p:cond delay="49500"/>
                                  </p:stCondLst>
                                  <p:childTnLst>
                                    <p:animRot by="900000">
                                      <p:cBhvr>
                                        <p:cTn id="650" dur="1500" fill="hold"/>
                                        <p:tgtEl>
                                          <p:spTgt spid="981"/>
                                        </p:tgtEl>
                                        <p:attrNameLst>
                                          <p:attrName>r</p:attrName>
                                        </p:attrNameLst>
                                      </p:cBhvr>
                                    </p:animRot>
                                  </p:childTnLst>
                                </p:cTn>
                              </p:par>
                              <p:par>
                                <p:cTn id="651" presetID="1" presetClass="exit" presetSubtype="0" fill="hold" nodeType="withEffect">
                                  <p:stCondLst>
                                    <p:cond delay="51000"/>
                                  </p:stCondLst>
                                  <p:childTnLst>
                                    <p:set>
                                      <p:cBhvr>
                                        <p:cTn id="652" dur="1" fill="hold">
                                          <p:stCondLst>
                                            <p:cond delay="0"/>
                                          </p:stCondLst>
                                        </p:cTn>
                                        <p:tgtEl>
                                          <p:spTgt spid="981"/>
                                        </p:tgtEl>
                                        <p:attrNameLst>
                                          <p:attrName>style.visibility</p:attrName>
                                        </p:attrNameLst>
                                      </p:cBhvr>
                                      <p:to>
                                        <p:strVal val="hidden"/>
                                      </p:to>
                                    </p:set>
                                  </p:childTnLst>
                                </p:cTn>
                              </p:par>
                              <p:par>
                                <p:cTn id="653" presetID="1" presetClass="entr" presetSubtype="0" fill="hold" nodeType="withEffect">
                                  <p:stCondLst>
                                    <p:cond delay="51000"/>
                                  </p:stCondLst>
                                  <p:childTnLst>
                                    <p:set>
                                      <p:cBhvr>
                                        <p:cTn id="654" dur="1" fill="hold">
                                          <p:stCondLst>
                                            <p:cond delay="0"/>
                                          </p:stCondLst>
                                        </p:cTn>
                                        <p:tgtEl>
                                          <p:spTgt spid="1001"/>
                                        </p:tgtEl>
                                        <p:attrNameLst>
                                          <p:attrName>style.visibility</p:attrName>
                                        </p:attrNameLst>
                                      </p:cBhvr>
                                      <p:to>
                                        <p:strVal val="visible"/>
                                      </p:to>
                                    </p:set>
                                  </p:childTnLst>
                                </p:cTn>
                              </p:par>
                              <p:par>
                                <p:cTn id="655" presetID="8" presetClass="emph" presetSubtype="0" fill="hold" nodeType="withEffect">
                                  <p:stCondLst>
                                    <p:cond delay="51000"/>
                                  </p:stCondLst>
                                  <p:childTnLst>
                                    <p:animRot by="900000">
                                      <p:cBhvr>
                                        <p:cTn id="656" dur="1500" fill="hold"/>
                                        <p:tgtEl>
                                          <p:spTgt spid="1001"/>
                                        </p:tgtEl>
                                        <p:attrNameLst>
                                          <p:attrName>r</p:attrName>
                                        </p:attrNameLst>
                                      </p:cBhvr>
                                    </p:animRot>
                                  </p:childTnLst>
                                </p:cTn>
                              </p:par>
                              <p:par>
                                <p:cTn id="657" presetID="1" presetClass="exit" presetSubtype="0" fill="hold" nodeType="withEffect">
                                  <p:stCondLst>
                                    <p:cond delay="52500"/>
                                  </p:stCondLst>
                                  <p:childTnLst>
                                    <p:set>
                                      <p:cBhvr>
                                        <p:cTn id="658" dur="1" fill="hold">
                                          <p:stCondLst>
                                            <p:cond delay="0"/>
                                          </p:stCondLst>
                                        </p:cTn>
                                        <p:tgtEl>
                                          <p:spTgt spid="1001"/>
                                        </p:tgtEl>
                                        <p:attrNameLst>
                                          <p:attrName>style.visibility</p:attrName>
                                        </p:attrNameLst>
                                      </p:cBhvr>
                                      <p:to>
                                        <p:strVal val="hidden"/>
                                      </p:to>
                                    </p:set>
                                  </p:childTnLst>
                                </p:cTn>
                              </p:par>
                              <p:par>
                                <p:cTn id="659" presetID="1" presetClass="entr" presetSubtype="0" fill="hold" nodeType="withEffect">
                                  <p:stCondLst>
                                    <p:cond delay="52500"/>
                                  </p:stCondLst>
                                  <p:childTnLst>
                                    <p:set>
                                      <p:cBhvr>
                                        <p:cTn id="660" dur="1" fill="hold">
                                          <p:stCondLst>
                                            <p:cond delay="0"/>
                                          </p:stCondLst>
                                        </p:cTn>
                                        <p:tgtEl>
                                          <p:spTgt spid="991"/>
                                        </p:tgtEl>
                                        <p:attrNameLst>
                                          <p:attrName>style.visibility</p:attrName>
                                        </p:attrNameLst>
                                      </p:cBhvr>
                                      <p:to>
                                        <p:strVal val="visible"/>
                                      </p:to>
                                    </p:set>
                                  </p:childTnLst>
                                </p:cTn>
                              </p:par>
                              <p:par>
                                <p:cTn id="661" presetID="8" presetClass="emph" presetSubtype="0" fill="hold" nodeType="withEffect">
                                  <p:stCondLst>
                                    <p:cond delay="52500"/>
                                  </p:stCondLst>
                                  <p:childTnLst>
                                    <p:animRot by="900000">
                                      <p:cBhvr>
                                        <p:cTn id="662" dur="1500" fill="hold"/>
                                        <p:tgtEl>
                                          <p:spTgt spid="991"/>
                                        </p:tgtEl>
                                        <p:attrNameLst>
                                          <p:attrName>r</p:attrName>
                                        </p:attrNameLst>
                                      </p:cBhvr>
                                    </p:animRot>
                                  </p:childTnLst>
                                </p:cTn>
                              </p:par>
                              <p:par>
                                <p:cTn id="663" presetID="1" presetClass="exit" presetSubtype="0" fill="hold" nodeType="withEffect">
                                  <p:stCondLst>
                                    <p:cond delay="54000"/>
                                  </p:stCondLst>
                                  <p:childTnLst>
                                    <p:set>
                                      <p:cBhvr>
                                        <p:cTn id="664" dur="1" fill="hold">
                                          <p:stCondLst>
                                            <p:cond delay="0"/>
                                          </p:stCondLst>
                                        </p:cTn>
                                        <p:tgtEl>
                                          <p:spTgt spid="991"/>
                                        </p:tgtEl>
                                        <p:attrNameLst>
                                          <p:attrName>style.visibility</p:attrName>
                                        </p:attrNameLst>
                                      </p:cBhvr>
                                      <p:to>
                                        <p:strVal val="hidden"/>
                                      </p:to>
                                    </p:set>
                                  </p:childTnLst>
                                </p:cTn>
                              </p:par>
                              <p:par>
                                <p:cTn id="665" presetID="1" presetClass="entr" presetSubtype="0" fill="hold" nodeType="withEffect">
                                  <p:stCondLst>
                                    <p:cond delay="54000"/>
                                  </p:stCondLst>
                                  <p:childTnLst>
                                    <p:set>
                                      <p:cBhvr>
                                        <p:cTn id="666" dur="1" fill="hold">
                                          <p:stCondLst>
                                            <p:cond delay="0"/>
                                          </p:stCondLst>
                                        </p:cTn>
                                        <p:tgtEl>
                                          <p:spTgt spid="1011"/>
                                        </p:tgtEl>
                                        <p:attrNameLst>
                                          <p:attrName>style.visibility</p:attrName>
                                        </p:attrNameLst>
                                      </p:cBhvr>
                                      <p:to>
                                        <p:strVal val="visible"/>
                                      </p:to>
                                    </p:set>
                                  </p:childTnLst>
                                </p:cTn>
                              </p:par>
                              <p:par>
                                <p:cTn id="667" presetID="8" presetClass="emph" presetSubtype="0" fill="hold" nodeType="withEffect">
                                  <p:stCondLst>
                                    <p:cond delay="54000"/>
                                  </p:stCondLst>
                                  <p:childTnLst>
                                    <p:animRot by="900000">
                                      <p:cBhvr>
                                        <p:cTn id="668" dur="1500" fill="hold"/>
                                        <p:tgtEl>
                                          <p:spTgt spid="1011"/>
                                        </p:tgtEl>
                                        <p:attrNameLst>
                                          <p:attrName>r</p:attrName>
                                        </p:attrNameLst>
                                      </p:cBhvr>
                                    </p:animRot>
                                  </p:childTnLst>
                                </p:cTn>
                              </p:par>
                              <p:par>
                                <p:cTn id="669" presetID="1" presetClass="exit" presetSubtype="0" fill="hold" nodeType="withEffect">
                                  <p:stCondLst>
                                    <p:cond delay="55500"/>
                                  </p:stCondLst>
                                  <p:childTnLst>
                                    <p:set>
                                      <p:cBhvr>
                                        <p:cTn id="670" dur="1" fill="hold">
                                          <p:stCondLst>
                                            <p:cond delay="0"/>
                                          </p:stCondLst>
                                        </p:cTn>
                                        <p:tgtEl>
                                          <p:spTgt spid="1011"/>
                                        </p:tgtEl>
                                        <p:attrNameLst>
                                          <p:attrName>style.visibility</p:attrName>
                                        </p:attrNameLst>
                                      </p:cBhvr>
                                      <p:to>
                                        <p:strVal val="hidden"/>
                                      </p:to>
                                    </p:set>
                                  </p:childTnLst>
                                </p:cTn>
                              </p:par>
                              <p:par>
                                <p:cTn id="671" presetID="1" presetClass="entr" presetSubtype="0" fill="hold" nodeType="withEffect">
                                  <p:stCondLst>
                                    <p:cond delay="55500"/>
                                  </p:stCondLst>
                                  <p:childTnLst>
                                    <p:set>
                                      <p:cBhvr>
                                        <p:cTn id="672" dur="1" fill="hold">
                                          <p:stCondLst>
                                            <p:cond delay="0"/>
                                          </p:stCondLst>
                                        </p:cTn>
                                        <p:tgtEl>
                                          <p:spTgt spid="1032"/>
                                        </p:tgtEl>
                                        <p:attrNameLst>
                                          <p:attrName>style.visibility</p:attrName>
                                        </p:attrNameLst>
                                      </p:cBhvr>
                                      <p:to>
                                        <p:strVal val="visible"/>
                                      </p:to>
                                    </p:set>
                                  </p:childTnLst>
                                </p:cTn>
                              </p:par>
                              <p:par>
                                <p:cTn id="673" presetID="8" presetClass="emph" presetSubtype="0" fill="hold" nodeType="withEffect">
                                  <p:stCondLst>
                                    <p:cond delay="55500"/>
                                  </p:stCondLst>
                                  <p:childTnLst>
                                    <p:animRot by="900000">
                                      <p:cBhvr>
                                        <p:cTn id="674" dur="1500" fill="hold"/>
                                        <p:tgtEl>
                                          <p:spTgt spid="1032"/>
                                        </p:tgtEl>
                                        <p:attrNameLst>
                                          <p:attrName>r</p:attrName>
                                        </p:attrNameLst>
                                      </p:cBhvr>
                                    </p:animRot>
                                  </p:childTnLst>
                                </p:cTn>
                              </p:par>
                              <p:par>
                                <p:cTn id="675" presetID="1" presetClass="exit" presetSubtype="0" fill="hold" nodeType="withEffect">
                                  <p:stCondLst>
                                    <p:cond delay="57000"/>
                                  </p:stCondLst>
                                  <p:childTnLst>
                                    <p:set>
                                      <p:cBhvr>
                                        <p:cTn id="676" dur="1" fill="hold">
                                          <p:stCondLst>
                                            <p:cond delay="0"/>
                                          </p:stCondLst>
                                        </p:cTn>
                                        <p:tgtEl>
                                          <p:spTgt spid="1032"/>
                                        </p:tgtEl>
                                        <p:attrNameLst>
                                          <p:attrName>style.visibility</p:attrName>
                                        </p:attrNameLst>
                                      </p:cBhvr>
                                      <p:to>
                                        <p:strVal val="hidden"/>
                                      </p:to>
                                    </p:set>
                                  </p:childTnLst>
                                </p:cTn>
                              </p:par>
                              <p:par>
                                <p:cTn id="677" presetID="1" presetClass="entr" presetSubtype="0" fill="hold" nodeType="withEffect">
                                  <p:stCondLst>
                                    <p:cond delay="57000"/>
                                  </p:stCondLst>
                                  <p:childTnLst>
                                    <p:set>
                                      <p:cBhvr>
                                        <p:cTn id="678" dur="1" fill="hold">
                                          <p:stCondLst>
                                            <p:cond delay="0"/>
                                          </p:stCondLst>
                                        </p:cTn>
                                        <p:tgtEl>
                                          <p:spTgt spid="1021"/>
                                        </p:tgtEl>
                                        <p:attrNameLst>
                                          <p:attrName>style.visibility</p:attrName>
                                        </p:attrNameLst>
                                      </p:cBhvr>
                                      <p:to>
                                        <p:strVal val="visible"/>
                                      </p:to>
                                    </p:set>
                                  </p:childTnLst>
                                </p:cTn>
                              </p:par>
                              <p:par>
                                <p:cTn id="679" presetID="8" presetClass="emph" presetSubtype="0" fill="hold" nodeType="withEffect">
                                  <p:stCondLst>
                                    <p:cond delay="57000"/>
                                  </p:stCondLst>
                                  <p:childTnLst>
                                    <p:animRot by="900000">
                                      <p:cBhvr>
                                        <p:cTn id="680" dur="1500" fill="hold"/>
                                        <p:tgtEl>
                                          <p:spTgt spid="1021"/>
                                        </p:tgtEl>
                                        <p:attrNameLst>
                                          <p:attrName>r</p:attrName>
                                        </p:attrNameLst>
                                      </p:cBhvr>
                                    </p:animRot>
                                  </p:childTnLst>
                                </p:cTn>
                              </p:par>
                              <p:par>
                                <p:cTn id="681" presetID="1" presetClass="exit" presetSubtype="0" fill="hold" nodeType="withEffect">
                                  <p:stCondLst>
                                    <p:cond delay="58500"/>
                                  </p:stCondLst>
                                  <p:childTnLst>
                                    <p:set>
                                      <p:cBhvr>
                                        <p:cTn id="682" dur="1" fill="hold">
                                          <p:stCondLst>
                                            <p:cond delay="0"/>
                                          </p:stCondLst>
                                        </p:cTn>
                                        <p:tgtEl>
                                          <p:spTgt spid="1021"/>
                                        </p:tgtEl>
                                        <p:attrNameLst>
                                          <p:attrName>style.visibility</p:attrName>
                                        </p:attrNameLst>
                                      </p:cBhvr>
                                      <p:to>
                                        <p:strVal val="hidden"/>
                                      </p:to>
                                    </p:set>
                                  </p:childTnLst>
                                </p:cTn>
                              </p:par>
                              <p:par>
                                <p:cTn id="683" presetID="1" presetClass="entr" presetSubtype="0" fill="hold" nodeType="withEffect">
                                  <p:stCondLst>
                                    <p:cond delay="58500"/>
                                  </p:stCondLst>
                                  <p:childTnLst>
                                    <p:set>
                                      <p:cBhvr>
                                        <p:cTn id="684" dur="1" fill="hold">
                                          <p:stCondLst>
                                            <p:cond delay="0"/>
                                          </p:stCondLst>
                                        </p:cTn>
                                        <p:tgtEl>
                                          <p:spTgt spid="1042"/>
                                        </p:tgtEl>
                                        <p:attrNameLst>
                                          <p:attrName>style.visibility</p:attrName>
                                        </p:attrNameLst>
                                      </p:cBhvr>
                                      <p:to>
                                        <p:strVal val="visible"/>
                                      </p:to>
                                    </p:set>
                                  </p:childTnLst>
                                </p:cTn>
                              </p:par>
                              <p:par>
                                <p:cTn id="685" presetID="8" presetClass="emph" presetSubtype="0" fill="hold" nodeType="withEffect">
                                  <p:stCondLst>
                                    <p:cond delay="58500"/>
                                  </p:stCondLst>
                                  <p:childTnLst>
                                    <p:animRot by="900000">
                                      <p:cBhvr>
                                        <p:cTn id="686" dur="1500" fill="hold"/>
                                        <p:tgtEl>
                                          <p:spTgt spid="1042"/>
                                        </p:tgtEl>
                                        <p:attrNameLst>
                                          <p:attrName>r</p:attrName>
                                        </p:attrNameLst>
                                      </p:cBhvr>
                                    </p:animRot>
                                  </p:childTnLst>
                                </p:cTn>
                              </p:par>
                              <p:par>
                                <p:cTn id="687" presetID="1" presetClass="exit" presetSubtype="0" fill="hold" nodeType="withEffect">
                                  <p:stCondLst>
                                    <p:cond delay="60000"/>
                                  </p:stCondLst>
                                  <p:childTnLst>
                                    <p:set>
                                      <p:cBhvr>
                                        <p:cTn id="688" dur="1" fill="hold">
                                          <p:stCondLst>
                                            <p:cond delay="0"/>
                                          </p:stCondLst>
                                        </p:cTn>
                                        <p:tgtEl>
                                          <p:spTgt spid="1042"/>
                                        </p:tgtEl>
                                        <p:attrNameLst>
                                          <p:attrName>style.visibility</p:attrName>
                                        </p:attrNameLst>
                                      </p:cBhvr>
                                      <p:to>
                                        <p:strVal val="hidden"/>
                                      </p:to>
                                    </p:set>
                                  </p:childTnLst>
                                </p:cTn>
                              </p:par>
                              <p:par>
                                <p:cTn id="689" presetID="1" presetClass="entr" presetSubtype="0" fill="hold" nodeType="withEffect">
                                  <p:stCondLst>
                                    <p:cond delay="60000"/>
                                  </p:stCondLst>
                                  <p:childTnLst>
                                    <p:set>
                                      <p:cBhvr>
                                        <p:cTn id="690" dur="1" fill="hold">
                                          <p:stCondLst>
                                            <p:cond delay="0"/>
                                          </p:stCondLst>
                                        </p:cTn>
                                        <p:tgtEl>
                                          <p:spTgt spid="1062"/>
                                        </p:tgtEl>
                                        <p:attrNameLst>
                                          <p:attrName>style.visibility</p:attrName>
                                        </p:attrNameLst>
                                      </p:cBhvr>
                                      <p:to>
                                        <p:strVal val="visible"/>
                                      </p:to>
                                    </p:set>
                                  </p:childTnLst>
                                </p:cTn>
                              </p:par>
                              <p:par>
                                <p:cTn id="691" presetID="8" presetClass="emph" presetSubtype="0" fill="hold" nodeType="withEffect">
                                  <p:stCondLst>
                                    <p:cond delay="60000"/>
                                  </p:stCondLst>
                                  <p:childTnLst>
                                    <p:animRot by="900000">
                                      <p:cBhvr>
                                        <p:cTn id="692" dur="1500" fill="hold"/>
                                        <p:tgtEl>
                                          <p:spTgt spid="1062"/>
                                        </p:tgtEl>
                                        <p:attrNameLst>
                                          <p:attrName>r</p:attrName>
                                        </p:attrNameLst>
                                      </p:cBhvr>
                                    </p:animRot>
                                  </p:childTnLst>
                                </p:cTn>
                              </p:par>
                              <p:par>
                                <p:cTn id="693" presetID="1" presetClass="exit" presetSubtype="0" fill="hold" nodeType="withEffect">
                                  <p:stCondLst>
                                    <p:cond delay="61500"/>
                                  </p:stCondLst>
                                  <p:childTnLst>
                                    <p:set>
                                      <p:cBhvr>
                                        <p:cTn id="694" dur="1" fill="hold">
                                          <p:stCondLst>
                                            <p:cond delay="0"/>
                                          </p:stCondLst>
                                        </p:cTn>
                                        <p:tgtEl>
                                          <p:spTgt spid="1062"/>
                                        </p:tgtEl>
                                        <p:attrNameLst>
                                          <p:attrName>style.visibility</p:attrName>
                                        </p:attrNameLst>
                                      </p:cBhvr>
                                      <p:to>
                                        <p:strVal val="hidden"/>
                                      </p:to>
                                    </p:set>
                                  </p:childTnLst>
                                </p:cTn>
                              </p:par>
                              <p:par>
                                <p:cTn id="695" presetID="1" presetClass="entr" presetSubtype="0" fill="hold" nodeType="withEffect">
                                  <p:stCondLst>
                                    <p:cond delay="61500"/>
                                  </p:stCondLst>
                                  <p:childTnLst>
                                    <p:set>
                                      <p:cBhvr>
                                        <p:cTn id="696" dur="1" fill="hold">
                                          <p:stCondLst>
                                            <p:cond delay="0"/>
                                          </p:stCondLst>
                                        </p:cTn>
                                        <p:tgtEl>
                                          <p:spTgt spid="1052"/>
                                        </p:tgtEl>
                                        <p:attrNameLst>
                                          <p:attrName>style.visibility</p:attrName>
                                        </p:attrNameLst>
                                      </p:cBhvr>
                                      <p:to>
                                        <p:strVal val="visible"/>
                                      </p:to>
                                    </p:set>
                                  </p:childTnLst>
                                </p:cTn>
                              </p:par>
                              <p:par>
                                <p:cTn id="697" presetID="8" presetClass="emph" presetSubtype="0" fill="hold" nodeType="withEffect">
                                  <p:stCondLst>
                                    <p:cond delay="61500"/>
                                  </p:stCondLst>
                                  <p:childTnLst>
                                    <p:animRot by="900000">
                                      <p:cBhvr>
                                        <p:cTn id="698" dur="1500" fill="hold"/>
                                        <p:tgtEl>
                                          <p:spTgt spid="1052"/>
                                        </p:tgtEl>
                                        <p:attrNameLst>
                                          <p:attrName>r</p:attrName>
                                        </p:attrNameLst>
                                      </p:cBhvr>
                                    </p:animRot>
                                  </p:childTnLst>
                                </p:cTn>
                              </p:par>
                              <p:par>
                                <p:cTn id="699" presetID="1" presetClass="exit" presetSubtype="0" fill="hold" nodeType="withEffect">
                                  <p:stCondLst>
                                    <p:cond delay="63000"/>
                                  </p:stCondLst>
                                  <p:childTnLst>
                                    <p:set>
                                      <p:cBhvr>
                                        <p:cTn id="700" dur="1" fill="hold">
                                          <p:stCondLst>
                                            <p:cond delay="0"/>
                                          </p:stCondLst>
                                        </p:cTn>
                                        <p:tgtEl>
                                          <p:spTgt spid="1052"/>
                                        </p:tgtEl>
                                        <p:attrNameLst>
                                          <p:attrName>style.visibility</p:attrName>
                                        </p:attrNameLst>
                                      </p:cBhvr>
                                      <p:to>
                                        <p:strVal val="hidden"/>
                                      </p:to>
                                    </p:set>
                                  </p:childTnLst>
                                </p:cTn>
                              </p:par>
                              <p:par>
                                <p:cTn id="701" presetID="1" presetClass="entr" presetSubtype="0" fill="hold" nodeType="withEffect">
                                  <p:stCondLst>
                                    <p:cond delay="63000"/>
                                  </p:stCondLst>
                                  <p:childTnLst>
                                    <p:set>
                                      <p:cBhvr>
                                        <p:cTn id="702" dur="1" fill="hold">
                                          <p:stCondLst>
                                            <p:cond delay="0"/>
                                          </p:stCondLst>
                                        </p:cTn>
                                        <p:tgtEl>
                                          <p:spTgt spid="1072"/>
                                        </p:tgtEl>
                                        <p:attrNameLst>
                                          <p:attrName>style.visibility</p:attrName>
                                        </p:attrNameLst>
                                      </p:cBhvr>
                                      <p:to>
                                        <p:strVal val="visible"/>
                                      </p:to>
                                    </p:set>
                                  </p:childTnLst>
                                </p:cTn>
                              </p:par>
                              <p:par>
                                <p:cTn id="703" presetID="8" presetClass="emph" presetSubtype="0" fill="hold" nodeType="withEffect">
                                  <p:stCondLst>
                                    <p:cond delay="63000"/>
                                  </p:stCondLst>
                                  <p:childTnLst>
                                    <p:animRot by="900000">
                                      <p:cBhvr>
                                        <p:cTn id="704" dur="1500" fill="hold"/>
                                        <p:tgtEl>
                                          <p:spTgt spid="1072"/>
                                        </p:tgtEl>
                                        <p:attrNameLst>
                                          <p:attrName>r</p:attrName>
                                        </p:attrNameLst>
                                      </p:cBhvr>
                                    </p:animRot>
                                  </p:childTnLst>
                                </p:cTn>
                              </p:par>
                              <p:par>
                                <p:cTn id="705" presetID="1" presetClass="exit" presetSubtype="0" fill="hold" nodeType="withEffect">
                                  <p:stCondLst>
                                    <p:cond delay="64500"/>
                                  </p:stCondLst>
                                  <p:childTnLst>
                                    <p:set>
                                      <p:cBhvr>
                                        <p:cTn id="706" dur="1" fill="hold">
                                          <p:stCondLst>
                                            <p:cond delay="0"/>
                                          </p:stCondLst>
                                        </p:cTn>
                                        <p:tgtEl>
                                          <p:spTgt spid="1072"/>
                                        </p:tgtEl>
                                        <p:attrNameLst>
                                          <p:attrName>style.visibility</p:attrName>
                                        </p:attrNameLst>
                                      </p:cBhvr>
                                      <p:to>
                                        <p:strVal val="hidden"/>
                                      </p:to>
                                    </p:set>
                                  </p:childTnLst>
                                </p:cTn>
                              </p:par>
                              <p:par>
                                <p:cTn id="707" presetID="1" presetClass="entr" presetSubtype="0" fill="hold" nodeType="withEffect">
                                  <p:stCondLst>
                                    <p:cond delay="64500"/>
                                  </p:stCondLst>
                                  <p:childTnLst>
                                    <p:set>
                                      <p:cBhvr>
                                        <p:cTn id="708" dur="1" fill="hold">
                                          <p:stCondLst>
                                            <p:cond delay="0"/>
                                          </p:stCondLst>
                                        </p:cTn>
                                        <p:tgtEl>
                                          <p:spTgt spid="1092"/>
                                        </p:tgtEl>
                                        <p:attrNameLst>
                                          <p:attrName>style.visibility</p:attrName>
                                        </p:attrNameLst>
                                      </p:cBhvr>
                                      <p:to>
                                        <p:strVal val="visible"/>
                                      </p:to>
                                    </p:set>
                                  </p:childTnLst>
                                </p:cTn>
                              </p:par>
                              <p:par>
                                <p:cTn id="709" presetID="8" presetClass="emph" presetSubtype="0" fill="hold" nodeType="withEffect">
                                  <p:stCondLst>
                                    <p:cond delay="64500"/>
                                  </p:stCondLst>
                                  <p:childTnLst>
                                    <p:animRot by="900000">
                                      <p:cBhvr>
                                        <p:cTn id="710" dur="1500" fill="hold"/>
                                        <p:tgtEl>
                                          <p:spTgt spid="1092"/>
                                        </p:tgtEl>
                                        <p:attrNameLst>
                                          <p:attrName>r</p:attrName>
                                        </p:attrNameLst>
                                      </p:cBhvr>
                                    </p:animRot>
                                  </p:childTnLst>
                                </p:cTn>
                              </p:par>
                              <p:par>
                                <p:cTn id="711" presetID="1" presetClass="exit" presetSubtype="0" fill="hold" nodeType="withEffect">
                                  <p:stCondLst>
                                    <p:cond delay="66000"/>
                                  </p:stCondLst>
                                  <p:childTnLst>
                                    <p:set>
                                      <p:cBhvr>
                                        <p:cTn id="712" dur="1" fill="hold">
                                          <p:stCondLst>
                                            <p:cond delay="0"/>
                                          </p:stCondLst>
                                        </p:cTn>
                                        <p:tgtEl>
                                          <p:spTgt spid="1092"/>
                                        </p:tgtEl>
                                        <p:attrNameLst>
                                          <p:attrName>style.visibility</p:attrName>
                                        </p:attrNameLst>
                                      </p:cBhvr>
                                      <p:to>
                                        <p:strVal val="hidden"/>
                                      </p:to>
                                    </p:set>
                                  </p:childTnLst>
                                </p:cTn>
                              </p:par>
                              <p:par>
                                <p:cTn id="713" presetID="1" presetClass="entr" presetSubtype="0" fill="hold" nodeType="withEffect">
                                  <p:stCondLst>
                                    <p:cond delay="66000"/>
                                  </p:stCondLst>
                                  <p:childTnLst>
                                    <p:set>
                                      <p:cBhvr>
                                        <p:cTn id="714" dur="1" fill="hold">
                                          <p:stCondLst>
                                            <p:cond delay="0"/>
                                          </p:stCondLst>
                                        </p:cTn>
                                        <p:tgtEl>
                                          <p:spTgt spid="1082"/>
                                        </p:tgtEl>
                                        <p:attrNameLst>
                                          <p:attrName>style.visibility</p:attrName>
                                        </p:attrNameLst>
                                      </p:cBhvr>
                                      <p:to>
                                        <p:strVal val="visible"/>
                                      </p:to>
                                    </p:set>
                                  </p:childTnLst>
                                </p:cTn>
                              </p:par>
                              <p:par>
                                <p:cTn id="715" presetID="8" presetClass="emph" presetSubtype="0" fill="hold" nodeType="withEffect">
                                  <p:stCondLst>
                                    <p:cond delay="66000"/>
                                  </p:stCondLst>
                                  <p:childTnLst>
                                    <p:animRot by="900000">
                                      <p:cBhvr>
                                        <p:cTn id="716" dur="1500" fill="hold"/>
                                        <p:tgtEl>
                                          <p:spTgt spid="1082"/>
                                        </p:tgtEl>
                                        <p:attrNameLst>
                                          <p:attrName>r</p:attrName>
                                        </p:attrNameLst>
                                      </p:cBhvr>
                                    </p:animRot>
                                  </p:childTnLst>
                                </p:cTn>
                              </p:par>
                              <p:par>
                                <p:cTn id="717" presetID="1" presetClass="exit" presetSubtype="0" fill="hold" nodeType="withEffect">
                                  <p:stCondLst>
                                    <p:cond delay="67500"/>
                                  </p:stCondLst>
                                  <p:childTnLst>
                                    <p:set>
                                      <p:cBhvr>
                                        <p:cTn id="718" dur="1" fill="hold">
                                          <p:stCondLst>
                                            <p:cond delay="0"/>
                                          </p:stCondLst>
                                        </p:cTn>
                                        <p:tgtEl>
                                          <p:spTgt spid="1082"/>
                                        </p:tgtEl>
                                        <p:attrNameLst>
                                          <p:attrName>style.visibility</p:attrName>
                                        </p:attrNameLst>
                                      </p:cBhvr>
                                      <p:to>
                                        <p:strVal val="hidden"/>
                                      </p:to>
                                    </p:set>
                                  </p:childTnLst>
                                </p:cTn>
                              </p:par>
                              <p:par>
                                <p:cTn id="719" presetID="1" presetClass="entr" presetSubtype="0" fill="hold" nodeType="withEffect">
                                  <p:stCondLst>
                                    <p:cond delay="67500"/>
                                  </p:stCondLst>
                                  <p:childTnLst>
                                    <p:set>
                                      <p:cBhvr>
                                        <p:cTn id="720" dur="1" fill="hold">
                                          <p:stCondLst>
                                            <p:cond delay="0"/>
                                          </p:stCondLst>
                                        </p:cTn>
                                        <p:tgtEl>
                                          <p:spTgt spid="1102"/>
                                        </p:tgtEl>
                                        <p:attrNameLst>
                                          <p:attrName>style.visibility</p:attrName>
                                        </p:attrNameLst>
                                      </p:cBhvr>
                                      <p:to>
                                        <p:strVal val="visible"/>
                                      </p:to>
                                    </p:set>
                                  </p:childTnLst>
                                </p:cTn>
                              </p:par>
                              <p:par>
                                <p:cTn id="721" presetID="8" presetClass="emph" presetSubtype="0" fill="hold" nodeType="withEffect">
                                  <p:stCondLst>
                                    <p:cond delay="67500"/>
                                  </p:stCondLst>
                                  <p:childTnLst>
                                    <p:animRot by="900000">
                                      <p:cBhvr>
                                        <p:cTn id="722" dur="1500" fill="hold"/>
                                        <p:tgtEl>
                                          <p:spTgt spid="1102"/>
                                        </p:tgtEl>
                                        <p:attrNameLst>
                                          <p:attrName>r</p:attrName>
                                        </p:attrNameLst>
                                      </p:cBhvr>
                                    </p:animRot>
                                  </p:childTnLst>
                                </p:cTn>
                              </p:par>
                              <p:par>
                                <p:cTn id="723" presetID="1" presetClass="exit" presetSubtype="0" fill="hold" nodeType="withEffect">
                                  <p:stCondLst>
                                    <p:cond delay="69000"/>
                                  </p:stCondLst>
                                  <p:childTnLst>
                                    <p:set>
                                      <p:cBhvr>
                                        <p:cTn id="724" dur="1" fill="hold">
                                          <p:stCondLst>
                                            <p:cond delay="0"/>
                                          </p:stCondLst>
                                        </p:cTn>
                                        <p:tgtEl>
                                          <p:spTgt spid="1102"/>
                                        </p:tgtEl>
                                        <p:attrNameLst>
                                          <p:attrName>style.visibility</p:attrName>
                                        </p:attrNameLst>
                                      </p:cBhvr>
                                      <p:to>
                                        <p:strVal val="hidden"/>
                                      </p:to>
                                    </p:set>
                                  </p:childTnLst>
                                </p:cTn>
                              </p:par>
                              <p:par>
                                <p:cTn id="725" presetID="1" presetClass="entr" presetSubtype="0" fill="hold" nodeType="withEffect">
                                  <p:stCondLst>
                                    <p:cond delay="69000"/>
                                  </p:stCondLst>
                                  <p:childTnLst>
                                    <p:set>
                                      <p:cBhvr>
                                        <p:cTn id="726" dur="1" fill="hold">
                                          <p:stCondLst>
                                            <p:cond delay="0"/>
                                          </p:stCondLst>
                                        </p:cTn>
                                        <p:tgtEl>
                                          <p:spTgt spid="1122"/>
                                        </p:tgtEl>
                                        <p:attrNameLst>
                                          <p:attrName>style.visibility</p:attrName>
                                        </p:attrNameLst>
                                      </p:cBhvr>
                                      <p:to>
                                        <p:strVal val="visible"/>
                                      </p:to>
                                    </p:set>
                                  </p:childTnLst>
                                </p:cTn>
                              </p:par>
                              <p:par>
                                <p:cTn id="727" presetID="8" presetClass="emph" presetSubtype="0" fill="hold" nodeType="withEffect">
                                  <p:stCondLst>
                                    <p:cond delay="69000"/>
                                  </p:stCondLst>
                                  <p:childTnLst>
                                    <p:animRot by="900000">
                                      <p:cBhvr>
                                        <p:cTn id="728" dur="1500" fill="hold"/>
                                        <p:tgtEl>
                                          <p:spTgt spid="1122"/>
                                        </p:tgtEl>
                                        <p:attrNameLst>
                                          <p:attrName>r</p:attrName>
                                        </p:attrNameLst>
                                      </p:cBhvr>
                                    </p:animRot>
                                  </p:childTnLst>
                                </p:cTn>
                              </p:par>
                              <p:par>
                                <p:cTn id="729" presetID="1" presetClass="exit" presetSubtype="0" fill="hold" nodeType="withEffect">
                                  <p:stCondLst>
                                    <p:cond delay="70500"/>
                                  </p:stCondLst>
                                  <p:childTnLst>
                                    <p:set>
                                      <p:cBhvr>
                                        <p:cTn id="730" dur="1" fill="hold">
                                          <p:stCondLst>
                                            <p:cond delay="0"/>
                                          </p:stCondLst>
                                        </p:cTn>
                                        <p:tgtEl>
                                          <p:spTgt spid="1122"/>
                                        </p:tgtEl>
                                        <p:attrNameLst>
                                          <p:attrName>style.visibility</p:attrName>
                                        </p:attrNameLst>
                                      </p:cBhvr>
                                      <p:to>
                                        <p:strVal val="hidden"/>
                                      </p:to>
                                    </p:set>
                                  </p:childTnLst>
                                </p:cTn>
                              </p:par>
                              <p:par>
                                <p:cTn id="731" presetID="1" presetClass="entr" presetSubtype="0" fill="hold" nodeType="withEffect">
                                  <p:stCondLst>
                                    <p:cond delay="70500"/>
                                  </p:stCondLst>
                                  <p:childTnLst>
                                    <p:set>
                                      <p:cBhvr>
                                        <p:cTn id="732" dur="1" fill="hold">
                                          <p:stCondLst>
                                            <p:cond delay="0"/>
                                          </p:stCondLst>
                                        </p:cTn>
                                        <p:tgtEl>
                                          <p:spTgt spid="1112"/>
                                        </p:tgtEl>
                                        <p:attrNameLst>
                                          <p:attrName>style.visibility</p:attrName>
                                        </p:attrNameLst>
                                      </p:cBhvr>
                                      <p:to>
                                        <p:strVal val="visible"/>
                                      </p:to>
                                    </p:set>
                                  </p:childTnLst>
                                </p:cTn>
                              </p:par>
                              <p:par>
                                <p:cTn id="733" presetID="8" presetClass="emph" presetSubtype="0" fill="hold" nodeType="withEffect">
                                  <p:stCondLst>
                                    <p:cond delay="70500"/>
                                  </p:stCondLst>
                                  <p:childTnLst>
                                    <p:animRot by="900000">
                                      <p:cBhvr>
                                        <p:cTn id="734" dur="1500" fill="hold"/>
                                        <p:tgtEl>
                                          <p:spTgt spid="1112"/>
                                        </p:tgtEl>
                                        <p:attrNameLst>
                                          <p:attrName>r</p:attrName>
                                        </p:attrNameLst>
                                      </p:cBhvr>
                                    </p:animRot>
                                  </p:childTnLst>
                                </p:cTn>
                              </p:par>
                            </p:childTnLst>
                          </p:cTn>
                        </p:par>
                        <p:par>
                          <p:cTn id="735" fill="hold">
                            <p:stCondLst>
                              <p:cond delay="146500"/>
                            </p:stCondLst>
                            <p:childTnLst>
                              <p:par>
                                <p:cTn id="736" presetID="1" presetClass="exit" presetSubtype="0" fill="hold" nodeType="afterEffect">
                                  <p:stCondLst>
                                    <p:cond delay="0"/>
                                  </p:stCondLst>
                                  <p:childTnLst>
                                    <p:set>
                                      <p:cBhvr>
                                        <p:cTn id="737" dur="1" fill="hold">
                                          <p:stCondLst>
                                            <p:cond delay="0"/>
                                          </p:stCondLst>
                                        </p:cTn>
                                        <p:tgtEl>
                                          <p:spTgt spid="1112"/>
                                        </p:tgtEl>
                                        <p:attrNameLst>
                                          <p:attrName>style.visibility</p:attrName>
                                        </p:attrNameLst>
                                      </p:cBhvr>
                                      <p:to>
                                        <p:strVal val="hidden"/>
                                      </p:to>
                                    </p:set>
                                  </p:childTnLst>
                                </p:cTn>
                              </p:par>
                              <p:par>
                                <p:cTn id="738" presetID="1" presetClass="entr" presetSubtype="0" fill="hold" nodeType="withEffect">
                                  <p:stCondLst>
                                    <p:cond delay="0"/>
                                  </p:stCondLst>
                                  <p:childTnLst>
                                    <p:set>
                                      <p:cBhvr>
                                        <p:cTn id="739" dur="1" fill="hold">
                                          <p:stCondLst>
                                            <p:cond delay="0"/>
                                          </p:stCondLst>
                                        </p:cTn>
                                        <p:tgtEl>
                                          <p:spTgt spid="1548"/>
                                        </p:tgtEl>
                                        <p:attrNameLst>
                                          <p:attrName>style.visibility</p:attrName>
                                        </p:attrNameLst>
                                      </p:cBhvr>
                                      <p:to>
                                        <p:strVal val="visible"/>
                                      </p:to>
                                    </p:set>
                                  </p:childTnLst>
                                </p:cTn>
                              </p:par>
                              <p:par>
                                <p:cTn id="740" presetID="1" presetClass="entr" presetSubtype="0" fill="hold" grpId="1" nodeType="withEffect">
                                  <p:stCondLst>
                                    <p:cond delay="0"/>
                                  </p:stCondLst>
                                  <p:childTnLst>
                                    <p:set>
                                      <p:cBhvr>
                                        <p:cTn id="741" dur="1" fill="hold">
                                          <p:stCondLst>
                                            <p:cond delay="0"/>
                                          </p:stCondLst>
                                        </p:cTn>
                                        <p:tgtEl>
                                          <p:spTgt spid="1547"/>
                                        </p:tgtEl>
                                        <p:attrNameLst>
                                          <p:attrName>style.visibility</p:attrName>
                                        </p:attrNameLst>
                                      </p:cBhvr>
                                      <p:to>
                                        <p:strVal val="visible"/>
                                      </p:to>
                                    </p:set>
                                  </p:childTnLst>
                                </p:cTn>
                              </p:par>
                              <p:par>
                                <p:cTn id="742" presetID="8" presetClass="emph" presetSubtype="0" repeatCount="2000" fill="hold" nodeType="withEffect">
                                  <p:stCondLst>
                                    <p:cond delay="0"/>
                                  </p:stCondLst>
                                  <p:childTnLst>
                                    <p:animRot by="21600000">
                                      <p:cBhvr>
                                        <p:cTn id="743" dur="36000" fill="hold"/>
                                        <p:tgtEl>
                                          <p:spTgt spid="1548"/>
                                        </p:tgtEl>
                                        <p:attrNameLst>
                                          <p:attrName>r</p:attrName>
                                        </p:attrNameLst>
                                      </p:cBhvr>
                                    </p:animRot>
                                  </p:childTnLst>
                                </p:cTn>
                              </p:par>
                              <p:par>
                                <p:cTn id="744" presetID="8" presetClass="emph" presetSubtype="0" repeatCount="2000" fill="hold" grpId="0" nodeType="withEffect">
                                  <p:stCondLst>
                                    <p:cond delay="0"/>
                                  </p:stCondLst>
                                  <p:childTnLst>
                                    <p:animRot by="21600000">
                                      <p:cBhvr>
                                        <p:cTn id="745" dur="36000" fill="hold"/>
                                        <p:tgtEl>
                                          <p:spTgt spid="1547"/>
                                        </p:tgtEl>
                                        <p:attrNameLst>
                                          <p:attrName>r</p:attrName>
                                        </p:attrNameLst>
                                      </p:cBhvr>
                                    </p:animRot>
                                  </p:childTnLst>
                                </p:cTn>
                              </p:par>
                              <p:par>
                                <p:cTn id="746" presetID="1" presetClass="entr" presetSubtype="0" fill="hold" nodeType="withEffect">
                                  <p:stCondLst>
                                    <p:cond delay="0"/>
                                  </p:stCondLst>
                                  <p:childTnLst>
                                    <p:set>
                                      <p:cBhvr>
                                        <p:cTn id="747" dur="1" fill="hold">
                                          <p:stCondLst>
                                            <p:cond delay="0"/>
                                          </p:stCondLst>
                                        </p:cTn>
                                        <p:tgtEl>
                                          <p:spTgt spid="1132"/>
                                        </p:tgtEl>
                                        <p:attrNameLst>
                                          <p:attrName>style.visibility</p:attrName>
                                        </p:attrNameLst>
                                      </p:cBhvr>
                                      <p:to>
                                        <p:strVal val="visible"/>
                                      </p:to>
                                    </p:set>
                                  </p:childTnLst>
                                </p:cTn>
                              </p:par>
                              <p:par>
                                <p:cTn id="748" presetID="8" presetClass="emph" presetSubtype="0" fill="hold" nodeType="withEffect">
                                  <p:stCondLst>
                                    <p:cond delay="0"/>
                                  </p:stCondLst>
                                  <p:childTnLst>
                                    <p:animRot by="900000">
                                      <p:cBhvr>
                                        <p:cTn id="749" dur="1500" fill="hold"/>
                                        <p:tgtEl>
                                          <p:spTgt spid="1132"/>
                                        </p:tgtEl>
                                        <p:attrNameLst>
                                          <p:attrName>r</p:attrName>
                                        </p:attrNameLst>
                                      </p:cBhvr>
                                    </p:animRot>
                                  </p:childTnLst>
                                </p:cTn>
                              </p:par>
                              <p:par>
                                <p:cTn id="750" presetID="1" presetClass="exit" presetSubtype="0" fill="hold" nodeType="withEffect">
                                  <p:stCondLst>
                                    <p:cond delay="1500"/>
                                  </p:stCondLst>
                                  <p:childTnLst>
                                    <p:set>
                                      <p:cBhvr>
                                        <p:cTn id="751" dur="1" fill="hold">
                                          <p:stCondLst>
                                            <p:cond delay="0"/>
                                          </p:stCondLst>
                                        </p:cTn>
                                        <p:tgtEl>
                                          <p:spTgt spid="1132"/>
                                        </p:tgtEl>
                                        <p:attrNameLst>
                                          <p:attrName>style.visibility</p:attrName>
                                        </p:attrNameLst>
                                      </p:cBhvr>
                                      <p:to>
                                        <p:strVal val="hidden"/>
                                      </p:to>
                                    </p:set>
                                  </p:childTnLst>
                                </p:cTn>
                              </p:par>
                              <p:par>
                                <p:cTn id="752" presetID="1" presetClass="entr" presetSubtype="0" fill="hold" nodeType="withEffect">
                                  <p:stCondLst>
                                    <p:cond delay="1500"/>
                                  </p:stCondLst>
                                  <p:childTnLst>
                                    <p:set>
                                      <p:cBhvr>
                                        <p:cTn id="753" dur="1" fill="hold">
                                          <p:stCondLst>
                                            <p:cond delay="0"/>
                                          </p:stCondLst>
                                        </p:cTn>
                                        <p:tgtEl>
                                          <p:spTgt spid="1152"/>
                                        </p:tgtEl>
                                        <p:attrNameLst>
                                          <p:attrName>style.visibility</p:attrName>
                                        </p:attrNameLst>
                                      </p:cBhvr>
                                      <p:to>
                                        <p:strVal val="visible"/>
                                      </p:to>
                                    </p:set>
                                  </p:childTnLst>
                                </p:cTn>
                              </p:par>
                              <p:par>
                                <p:cTn id="754" presetID="8" presetClass="emph" presetSubtype="0" fill="hold" nodeType="withEffect">
                                  <p:stCondLst>
                                    <p:cond delay="1500"/>
                                  </p:stCondLst>
                                  <p:childTnLst>
                                    <p:animRot by="900000">
                                      <p:cBhvr>
                                        <p:cTn id="755" dur="1500" fill="hold"/>
                                        <p:tgtEl>
                                          <p:spTgt spid="1152"/>
                                        </p:tgtEl>
                                        <p:attrNameLst>
                                          <p:attrName>r</p:attrName>
                                        </p:attrNameLst>
                                      </p:cBhvr>
                                    </p:animRot>
                                  </p:childTnLst>
                                </p:cTn>
                              </p:par>
                              <p:par>
                                <p:cTn id="756" presetID="1" presetClass="exit" presetSubtype="0" fill="hold" nodeType="withEffect">
                                  <p:stCondLst>
                                    <p:cond delay="3000"/>
                                  </p:stCondLst>
                                  <p:childTnLst>
                                    <p:set>
                                      <p:cBhvr>
                                        <p:cTn id="757" dur="1" fill="hold">
                                          <p:stCondLst>
                                            <p:cond delay="0"/>
                                          </p:stCondLst>
                                        </p:cTn>
                                        <p:tgtEl>
                                          <p:spTgt spid="1152"/>
                                        </p:tgtEl>
                                        <p:attrNameLst>
                                          <p:attrName>style.visibility</p:attrName>
                                        </p:attrNameLst>
                                      </p:cBhvr>
                                      <p:to>
                                        <p:strVal val="hidden"/>
                                      </p:to>
                                    </p:set>
                                  </p:childTnLst>
                                </p:cTn>
                              </p:par>
                              <p:par>
                                <p:cTn id="758" presetID="1" presetClass="entr" presetSubtype="0" fill="hold" nodeType="withEffect">
                                  <p:stCondLst>
                                    <p:cond delay="3000"/>
                                  </p:stCondLst>
                                  <p:childTnLst>
                                    <p:set>
                                      <p:cBhvr>
                                        <p:cTn id="759" dur="1" fill="hold">
                                          <p:stCondLst>
                                            <p:cond delay="0"/>
                                          </p:stCondLst>
                                        </p:cTn>
                                        <p:tgtEl>
                                          <p:spTgt spid="1142"/>
                                        </p:tgtEl>
                                        <p:attrNameLst>
                                          <p:attrName>style.visibility</p:attrName>
                                        </p:attrNameLst>
                                      </p:cBhvr>
                                      <p:to>
                                        <p:strVal val="visible"/>
                                      </p:to>
                                    </p:set>
                                  </p:childTnLst>
                                </p:cTn>
                              </p:par>
                              <p:par>
                                <p:cTn id="760" presetID="8" presetClass="emph" presetSubtype="0" fill="hold" nodeType="withEffect">
                                  <p:stCondLst>
                                    <p:cond delay="3000"/>
                                  </p:stCondLst>
                                  <p:childTnLst>
                                    <p:animRot by="900000">
                                      <p:cBhvr>
                                        <p:cTn id="761" dur="1500" fill="hold"/>
                                        <p:tgtEl>
                                          <p:spTgt spid="1142"/>
                                        </p:tgtEl>
                                        <p:attrNameLst>
                                          <p:attrName>r</p:attrName>
                                        </p:attrNameLst>
                                      </p:cBhvr>
                                    </p:animRot>
                                  </p:childTnLst>
                                </p:cTn>
                              </p:par>
                              <p:par>
                                <p:cTn id="762" presetID="1" presetClass="exit" presetSubtype="0" fill="hold" nodeType="withEffect">
                                  <p:stCondLst>
                                    <p:cond delay="4500"/>
                                  </p:stCondLst>
                                  <p:childTnLst>
                                    <p:set>
                                      <p:cBhvr>
                                        <p:cTn id="763" dur="1" fill="hold">
                                          <p:stCondLst>
                                            <p:cond delay="0"/>
                                          </p:stCondLst>
                                        </p:cTn>
                                        <p:tgtEl>
                                          <p:spTgt spid="1142"/>
                                        </p:tgtEl>
                                        <p:attrNameLst>
                                          <p:attrName>style.visibility</p:attrName>
                                        </p:attrNameLst>
                                      </p:cBhvr>
                                      <p:to>
                                        <p:strVal val="hidden"/>
                                      </p:to>
                                    </p:set>
                                  </p:childTnLst>
                                </p:cTn>
                              </p:par>
                              <p:par>
                                <p:cTn id="764" presetID="1" presetClass="entr" presetSubtype="0" fill="hold" nodeType="withEffect">
                                  <p:stCondLst>
                                    <p:cond delay="4500"/>
                                  </p:stCondLst>
                                  <p:childTnLst>
                                    <p:set>
                                      <p:cBhvr>
                                        <p:cTn id="765" dur="1" fill="hold">
                                          <p:stCondLst>
                                            <p:cond delay="0"/>
                                          </p:stCondLst>
                                        </p:cTn>
                                        <p:tgtEl>
                                          <p:spTgt spid="1162"/>
                                        </p:tgtEl>
                                        <p:attrNameLst>
                                          <p:attrName>style.visibility</p:attrName>
                                        </p:attrNameLst>
                                      </p:cBhvr>
                                      <p:to>
                                        <p:strVal val="visible"/>
                                      </p:to>
                                    </p:set>
                                  </p:childTnLst>
                                </p:cTn>
                              </p:par>
                              <p:par>
                                <p:cTn id="766" presetID="8" presetClass="emph" presetSubtype="0" fill="hold" nodeType="withEffect">
                                  <p:stCondLst>
                                    <p:cond delay="4500"/>
                                  </p:stCondLst>
                                  <p:childTnLst>
                                    <p:animRot by="900000">
                                      <p:cBhvr>
                                        <p:cTn id="767" dur="1500" fill="hold"/>
                                        <p:tgtEl>
                                          <p:spTgt spid="1162"/>
                                        </p:tgtEl>
                                        <p:attrNameLst>
                                          <p:attrName>r</p:attrName>
                                        </p:attrNameLst>
                                      </p:cBhvr>
                                    </p:animRot>
                                  </p:childTnLst>
                                </p:cTn>
                              </p:par>
                              <p:par>
                                <p:cTn id="768" presetID="1" presetClass="exit" presetSubtype="0" fill="hold" nodeType="withEffect">
                                  <p:stCondLst>
                                    <p:cond delay="6000"/>
                                  </p:stCondLst>
                                  <p:childTnLst>
                                    <p:set>
                                      <p:cBhvr>
                                        <p:cTn id="769" dur="1" fill="hold">
                                          <p:stCondLst>
                                            <p:cond delay="0"/>
                                          </p:stCondLst>
                                        </p:cTn>
                                        <p:tgtEl>
                                          <p:spTgt spid="1162"/>
                                        </p:tgtEl>
                                        <p:attrNameLst>
                                          <p:attrName>style.visibility</p:attrName>
                                        </p:attrNameLst>
                                      </p:cBhvr>
                                      <p:to>
                                        <p:strVal val="hidden"/>
                                      </p:to>
                                    </p:set>
                                  </p:childTnLst>
                                </p:cTn>
                              </p:par>
                              <p:par>
                                <p:cTn id="770" presetID="1" presetClass="entr" presetSubtype="0" fill="hold" nodeType="withEffect">
                                  <p:stCondLst>
                                    <p:cond delay="6000"/>
                                  </p:stCondLst>
                                  <p:childTnLst>
                                    <p:set>
                                      <p:cBhvr>
                                        <p:cTn id="771" dur="1" fill="hold">
                                          <p:stCondLst>
                                            <p:cond delay="0"/>
                                          </p:stCondLst>
                                        </p:cTn>
                                        <p:tgtEl>
                                          <p:spTgt spid="1182"/>
                                        </p:tgtEl>
                                        <p:attrNameLst>
                                          <p:attrName>style.visibility</p:attrName>
                                        </p:attrNameLst>
                                      </p:cBhvr>
                                      <p:to>
                                        <p:strVal val="visible"/>
                                      </p:to>
                                    </p:set>
                                  </p:childTnLst>
                                </p:cTn>
                              </p:par>
                              <p:par>
                                <p:cTn id="772" presetID="8" presetClass="emph" presetSubtype="0" fill="hold" nodeType="withEffect">
                                  <p:stCondLst>
                                    <p:cond delay="6000"/>
                                  </p:stCondLst>
                                  <p:childTnLst>
                                    <p:animRot by="900000">
                                      <p:cBhvr>
                                        <p:cTn id="773" dur="1500" fill="hold"/>
                                        <p:tgtEl>
                                          <p:spTgt spid="1182"/>
                                        </p:tgtEl>
                                        <p:attrNameLst>
                                          <p:attrName>r</p:attrName>
                                        </p:attrNameLst>
                                      </p:cBhvr>
                                    </p:animRot>
                                  </p:childTnLst>
                                </p:cTn>
                              </p:par>
                              <p:par>
                                <p:cTn id="774" presetID="1" presetClass="exit" presetSubtype="0" fill="hold" nodeType="withEffect">
                                  <p:stCondLst>
                                    <p:cond delay="7500"/>
                                  </p:stCondLst>
                                  <p:childTnLst>
                                    <p:set>
                                      <p:cBhvr>
                                        <p:cTn id="775" dur="1" fill="hold">
                                          <p:stCondLst>
                                            <p:cond delay="0"/>
                                          </p:stCondLst>
                                        </p:cTn>
                                        <p:tgtEl>
                                          <p:spTgt spid="1182"/>
                                        </p:tgtEl>
                                        <p:attrNameLst>
                                          <p:attrName>style.visibility</p:attrName>
                                        </p:attrNameLst>
                                      </p:cBhvr>
                                      <p:to>
                                        <p:strVal val="hidden"/>
                                      </p:to>
                                    </p:set>
                                  </p:childTnLst>
                                </p:cTn>
                              </p:par>
                              <p:par>
                                <p:cTn id="776" presetID="1" presetClass="entr" presetSubtype="0" fill="hold" nodeType="withEffect">
                                  <p:stCondLst>
                                    <p:cond delay="7500"/>
                                  </p:stCondLst>
                                  <p:childTnLst>
                                    <p:set>
                                      <p:cBhvr>
                                        <p:cTn id="777" dur="1" fill="hold">
                                          <p:stCondLst>
                                            <p:cond delay="0"/>
                                          </p:stCondLst>
                                        </p:cTn>
                                        <p:tgtEl>
                                          <p:spTgt spid="1172"/>
                                        </p:tgtEl>
                                        <p:attrNameLst>
                                          <p:attrName>style.visibility</p:attrName>
                                        </p:attrNameLst>
                                      </p:cBhvr>
                                      <p:to>
                                        <p:strVal val="visible"/>
                                      </p:to>
                                    </p:set>
                                  </p:childTnLst>
                                </p:cTn>
                              </p:par>
                              <p:par>
                                <p:cTn id="778" presetID="8" presetClass="emph" presetSubtype="0" fill="hold" nodeType="withEffect">
                                  <p:stCondLst>
                                    <p:cond delay="7500"/>
                                  </p:stCondLst>
                                  <p:childTnLst>
                                    <p:animRot by="900000">
                                      <p:cBhvr>
                                        <p:cTn id="779" dur="1500" fill="hold"/>
                                        <p:tgtEl>
                                          <p:spTgt spid="1172"/>
                                        </p:tgtEl>
                                        <p:attrNameLst>
                                          <p:attrName>r</p:attrName>
                                        </p:attrNameLst>
                                      </p:cBhvr>
                                    </p:animRot>
                                  </p:childTnLst>
                                </p:cTn>
                              </p:par>
                              <p:par>
                                <p:cTn id="780" presetID="1" presetClass="exit" presetSubtype="0" fill="hold" nodeType="withEffect">
                                  <p:stCondLst>
                                    <p:cond delay="9000"/>
                                  </p:stCondLst>
                                  <p:childTnLst>
                                    <p:set>
                                      <p:cBhvr>
                                        <p:cTn id="781" dur="1" fill="hold">
                                          <p:stCondLst>
                                            <p:cond delay="0"/>
                                          </p:stCondLst>
                                        </p:cTn>
                                        <p:tgtEl>
                                          <p:spTgt spid="1172"/>
                                        </p:tgtEl>
                                        <p:attrNameLst>
                                          <p:attrName>style.visibility</p:attrName>
                                        </p:attrNameLst>
                                      </p:cBhvr>
                                      <p:to>
                                        <p:strVal val="hidden"/>
                                      </p:to>
                                    </p:set>
                                  </p:childTnLst>
                                </p:cTn>
                              </p:par>
                              <p:par>
                                <p:cTn id="782" presetID="1" presetClass="entr" presetSubtype="0" fill="hold" nodeType="withEffect">
                                  <p:stCondLst>
                                    <p:cond delay="9000"/>
                                  </p:stCondLst>
                                  <p:childTnLst>
                                    <p:set>
                                      <p:cBhvr>
                                        <p:cTn id="783" dur="1" fill="hold">
                                          <p:stCondLst>
                                            <p:cond delay="0"/>
                                          </p:stCondLst>
                                        </p:cTn>
                                        <p:tgtEl>
                                          <p:spTgt spid="1192"/>
                                        </p:tgtEl>
                                        <p:attrNameLst>
                                          <p:attrName>style.visibility</p:attrName>
                                        </p:attrNameLst>
                                      </p:cBhvr>
                                      <p:to>
                                        <p:strVal val="visible"/>
                                      </p:to>
                                    </p:set>
                                  </p:childTnLst>
                                </p:cTn>
                              </p:par>
                              <p:par>
                                <p:cTn id="784" presetID="8" presetClass="emph" presetSubtype="0" fill="hold" nodeType="withEffect">
                                  <p:stCondLst>
                                    <p:cond delay="9000"/>
                                  </p:stCondLst>
                                  <p:childTnLst>
                                    <p:animRot by="900000">
                                      <p:cBhvr>
                                        <p:cTn id="785" dur="1500" fill="hold"/>
                                        <p:tgtEl>
                                          <p:spTgt spid="1192"/>
                                        </p:tgtEl>
                                        <p:attrNameLst>
                                          <p:attrName>r</p:attrName>
                                        </p:attrNameLst>
                                      </p:cBhvr>
                                    </p:animRot>
                                  </p:childTnLst>
                                </p:cTn>
                              </p:par>
                              <p:par>
                                <p:cTn id="786" presetID="1" presetClass="exit" presetSubtype="0" fill="hold" nodeType="withEffect">
                                  <p:stCondLst>
                                    <p:cond delay="10500"/>
                                  </p:stCondLst>
                                  <p:childTnLst>
                                    <p:set>
                                      <p:cBhvr>
                                        <p:cTn id="787" dur="1" fill="hold">
                                          <p:stCondLst>
                                            <p:cond delay="0"/>
                                          </p:stCondLst>
                                        </p:cTn>
                                        <p:tgtEl>
                                          <p:spTgt spid="1192"/>
                                        </p:tgtEl>
                                        <p:attrNameLst>
                                          <p:attrName>style.visibility</p:attrName>
                                        </p:attrNameLst>
                                      </p:cBhvr>
                                      <p:to>
                                        <p:strVal val="hidden"/>
                                      </p:to>
                                    </p:set>
                                  </p:childTnLst>
                                </p:cTn>
                              </p:par>
                              <p:par>
                                <p:cTn id="788" presetID="1" presetClass="entr" presetSubtype="0" fill="hold" nodeType="withEffect">
                                  <p:stCondLst>
                                    <p:cond delay="10500"/>
                                  </p:stCondLst>
                                  <p:childTnLst>
                                    <p:set>
                                      <p:cBhvr>
                                        <p:cTn id="789" dur="1" fill="hold">
                                          <p:stCondLst>
                                            <p:cond delay="0"/>
                                          </p:stCondLst>
                                        </p:cTn>
                                        <p:tgtEl>
                                          <p:spTgt spid="1212"/>
                                        </p:tgtEl>
                                        <p:attrNameLst>
                                          <p:attrName>style.visibility</p:attrName>
                                        </p:attrNameLst>
                                      </p:cBhvr>
                                      <p:to>
                                        <p:strVal val="visible"/>
                                      </p:to>
                                    </p:set>
                                  </p:childTnLst>
                                </p:cTn>
                              </p:par>
                              <p:par>
                                <p:cTn id="790" presetID="8" presetClass="emph" presetSubtype="0" fill="hold" nodeType="withEffect">
                                  <p:stCondLst>
                                    <p:cond delay="10500"/>
                                  </p:stCondLst>
                                  <p:childTnLst>
                                    <p:animRot by="900000">
                                      <p:cBhvr>
                                        <p:cTn id="791" dur="1500" fill="hold"/>
                                        <p:tgtEl>
                                          <p:spTgt spid="1212"/>
                                        </p:tgtEl>
                                        <p:attrNameLst>
                                          <p:attrName>r</p:attrName>
                                        </p:attrNameLst>
                                      </p:cBhvr>
                                    </p:animRot>
                                  </p:childTnLst>
                                </p:cTn>
                              </p:par>
                              <p:par>
                                <p:cTn id="792" presetID="1" presetClass="exit" presetSubtype="0" fill="hold" nodeType="withEffect">
                                  <p:stCondLst>
                                    <p:cond delay="12000"/>
                                  </p:stCondLst>
                                  <p:childTnLst>
                                    <p:set>
                                      <p:cBhvr>
                                        <p:cTn id="793" dur="1" fill="hold">
                                          <p:stCondLst>
                                            <p:cond delay="0"/>
                                          </p:stCondLst>
                                        </p:cTn>
                                        <p:tgtEl>
                                          <p:spTgt spid="1212"/>
                                        </p:tgtEl>
                                        <p:attrNameLst>
                                          <p:attrName>style.visibility</p:attrName>
                                        </p:attrNameLst>
                                      </p:cBhvr>
                                      <p:to>
                                        <p:strVal val="hidden"/>
                                      </p:to>
                                    </p:set>
                                  </p:childTnLst>
                                </p:cTn>
                              </p:par>
                              <p:par>
                                <p:cTn id="794" presetID="1" presetClass="entr" presetSubtype="0" fill="hold" nodeType="withEffect">
                                  <p:stCondLst>
                                    <p:cond delay="12000"/>
                                  </p:stCondLst>
                                  <p:childTnLst>
                                    <p:set>
                                      <p:cBhvr>
                                        <p:cTn id="795" dur="1" fill="hold">
                                          <p:stCondLst>
                                            <p:cond delay="0"/>
                                          </p:stCondLst>
                                        </p:cTn>
                                        <p:tgtEl>
                                          <p:spTgt spid="1202"/>
                                        </p:tgtEl>
                                        <p:attrNameLst>
                                          <p:attrName>style.visibility</p:attrName>
                                        </p:attrNameLst>
                                      </p:cBhvr>
                                      <p:to>
                                        <p:strVal val="visible"/>
                                      </p:to>
                                    </p:set>
                                  </p:childTnLst>
                                </p:cTn>
                              </p:par>
                              <p:par>
                                <p:cTn id="796" presetID="8" presetClass="emph" presetSubtype="0" fill="hold" nodeType="withEffect">
                                  <p:stCondLst>
                                    <p:cond delay="12000"/>
                                  </p:stCondLst>
                                  <p:childTnLst>
                                    <p:animRot by="900000">
                                      <p:cBhvr>
                                        <p:cTn id="797" dur="1500" fill="hold"/>
                                        <p:tgtEl>
                                          <p:spTgt spid="1202"/>
                                        </p:tgtEl>
                                        <p:attrNameLst>
                                          <p:attrName>r</p:attrName>
                                        </p:attrNameLst>
                                      </p:cBhvr>
                                    </p:animRot>
                                  </p:childTnLst>
                                </p:cTn>
                              </p:par>
                              <p:par>
                                <p:cTn id="798" presetID="1" presetClass="exit" presetSubtype="0" fill="hold" nodeType="withEffect">
                                  <p:stCondLst>
                                    <p:cond delay="13500"/>
                                  </p:stCondLst>
                                  <p:childTnLst>
                                    <p:set>
                                      <p:cBhvr>
                                        <p:cTn id="799" dur="1" fill="hold">
                                          <p:stCondLst>
                                            <p:cond delay="0"/>
                                          </p:stCondLst>
                                        </p:cTn>
                                        <p:tgtEl>
                                          <p:spTgt spid="1202"/>
                                        </p:tgtEl>
                                        <p:attrNameLst>
                                          <p:attrName>style.visibility</p:attrName>
                                        </p:attrNameLst>
                                      </p:cBhvr>
                                      <p:to>
                                        <p:strVal val="hidden"/>
                                      </p:to>
                                    </p:set>
                                  </p:childTnLst>
                                </p:cTn>
                              </p:par>
                              <p:par>
                                <p:cTn id="800" presetID="1" presetClass="entr" presetSubtype="0" fill="hold" nodeType="withEffect">
                                  <p:stCondLst>
                                    <p:cond delay="13500"/>
                                  </p:stCondLst>
                                  <p:childTnLst>
                                    <p:set>
                                      <p:cBhvr>
                                        <p:cTn id="801" dur="1" fill="hold">
                                          <p:stCondLst>
                                            <p:cond delay="0"/>
                                          </p:stCondLst>
                                        </p:cTn>
                                        <p:tgtEl>
                                          <p:spTgt spid="1222"/>
                                        </p:tgtEl>
                                        <p:attrNameLst>
                                          <p:attrName>style.visibility</p:attrName>
                                        </p:attrNameLst>
                                      </p:cBhvr>
                                      <p:to>
                                        <p:strVal val="visible"/>
                                      </p:to>
                                    </p:set>
                                  </p:childTnLst>
                                </p:cTn>
                              </p:par>
                              <p:par>
                                <p:cTn id="802" presetID="8" presetClass="emph" presetSubtype="0" fill="hold" nodeType="withEffect">
                                  <p:stCondLst>
                                    <p:cond delay="13500"/>
                                  </p:stCondLst>
                                  <p:childTnLst>
                                    <p:animRot by="900000">
                                      <p:cBhvr>
                                        <p:cTn id="803" dur="1500" fill="hold"/>
                                        <p:tgtEl>
                                          <p:spTgt spid="1222"/>
                                        </p:tgtEl>
                                        <p:attrNameLst>
                                          <p:attrName>r</p:attrName>
                                        </p:attrNameLst>
                                      </p:cBhvr>
                                    </p:animRot>
                                  </p:childTnLst>
                                </p:cTn>
                              </p:par>
                              <p:par>
                                <p:cTn id="804" presetID="1" presetClass="exit" presetSubtype="0" fill="hold" nodeType="withEffect">
                                  <p:stCondLst>
                                    <p:cond delay="15000"/>
                                  </p:stCondLst>
                                  <p:childTnLst>
                                    <p:set>
                                      <p:cBhvr>
                                        <p:cTn id="805" dur="1" fill="hold">
                                          <p:stCondLst>
                                            <p:cond delay="0"/>
                                          </p:stCondLst>
                                        </p:cTn>
                                        <p:tgtEl>
                                          <p:spTgt spid="1222"/>
                                        </p:tgtEl>
                                        <p:attrNameLst>
                                          <p:attrName>style.visibility</p:attrName>
                                        </p:attrNameLst>
                                      </p:cBhvr>
                                      <p:to>
                                        <p:strVal val="hidden"/>
                                      </p:to>
                                    </p:set>
                                  </p:childTnLst>
                                </p:cTn>
                              </p:par>
                              <p:par>
                                <p:cTn id="806" presetID="1" presetClass="entr" presetSubtype="0" fill="hold" nodeType="withEffect">
                                  <p:stCondLst>
                                    <p:cond delay="15000"/>
                                  </p:stCondLst>
                                  <p:childTnLst>
                                    <p:set>
                                      <p:cBhvr>
                                        <p:cTn id="807" dur="1" fill="hold">
                                          <p:stCondLst>
                                            <p:cond delay="0"/>
                                          </p:stCondLst>
                                        </p:cTn>
                                        <p:tgtEl>
                                          <p:spTgt spid="1242"/>
                                        </p:tgtEl>
                                        <p:attrNameLst>
                                          <p:attrName>style.visibility</p:attrName>
                                        </p:attrNameLst>
                                      </p:cBhvr>
                                      <p:to>
                                        <p:strVal val="visible"/>
                                      </p:to>
                                    </p:set>
                                  </p:childTnLst>
                                </p:cTn>
                              </p:par>
                              <p:par>
                                <p:cTn id="808" presetID="8" presetClass="emph" presetSubtype="0" fill="hold" nodeType="withEffect">
                                  <p:stCondLst>
                                    <p:cond delay="15000"/>
                                  </p:stCondLst>
                                  <p:childTnLst>
                                    <p:animRot by="900000">
                                      <p:cBhvr>
                                        <p:cTn id="809" dur="1500" fill="hold"/>
                                        <p:tgtEl>
                                          <p:spTgt spid="1242"/>
                                        </p:tgtEl>
                                        <p:attrNameLst>
                                          <p:attrName>r</p:attrName>
                                        </p:attrNameLst>
                                      </p:cBhvr>
                                    </p:animRot>
                                  </p:childTnLst>
                                </p:cTn>
                              </p:par>
                              <p:par>
                                <p:cTn id="810" presetID="1" presetClass="exit" presetSubtype="0" fill="hold" nodeType="withEffect">
                                  <p:stCondLst>
                                    <p:cond delay="16500"/>
                                  </p:stCondLst>
                                  <p:childTnLst>
                                    <p:set>
                                      <p:cBhvr>
                                        <p:cTn id="811" dur="1" fill="hold">
                                          <p:stCondLst>
                                            <p:cond delay="0"/>
                                          </p:stCondLst>
                                        </p:cTn>
                                        <p:tgtEl>
                                          <p:spTgt spid="1242"/>
                                        </p:tgtEl>
                                        <p:attrNameLst>
                                          <p:attrName>style.visibility</p:attrName>
                                        </p:attrNameLst>
                                      </p:cBhvr>
                                      <p:to>
                                        <p:strVal val="hidden"/>
                                      </p:to>
                                    </p:set>
                                  </p:childTnLst>
                                </p:cTn>
                              </p:par>
                              <p:par>
                                <p:cTn id="812" presetID="1" presetClass="entr" presetSubtype="0" fill="hold" nodeType="withEffect">
                                  <p:stCondLst>
                                    <p:cond delay="16500"/>
                                  </p:stCondLst>
                                  <p:childTnLst>
                                    <p:set>
                                      <p:cBhvr>
                                        <p:cTn id="813" dur="1" fill="hold">
                                          <p:stCondLst>
                                            <p:cond delay="0"/>
                                          </p:stCondLst>
                                        </p:cTn>
                                        <p:tgtEl>
                                          <p:spTgt spid="1232"/>
                                        </p:tgtEl>
                                        <p:attrNameLst>
                                          <p:attrName>style.visibility</p:attrName>
                                        </p:attrNameLst>
                                      </p:cBhvr>
                                      <p:to>
                                        <p:strVal val="visible"/>
                                      </p:to>
                                    </p:set>
                                  </p:childTnLst>
                                </p:cTn>
                              </p:par>
                              <p:par>
                                <p:cTn id="814" presetID="8" presetClass="emph" presetSubtype="0" fill="hold" nodeType="withEffect">
                                  <p:stCondLst>
                                    <p:cond delay="16500"/>
                                  </p:stCondLst>
                                  <p:childTnLst>
                                    <p:animRot by="900000">
                                      <p:cBhvr>
                                        <p:cTn id="815" dur="1500" fill="hold"/>
                                        <p:tgtEl>
                                          <p:spTgt spid="1232"/>
                                        </p:tgtEl>
                                        <p:attrNameLst>
                                          <p:attrName>r</p:attrName>
                                        </p:attrNameLst>
                                      </p:cBhvr>
                                    </p:animRot>
                                  </p:childTnLst>
                                </p:cTn>
                              </p:par>
                              <p:par>
                                <p:cTn id="816" presetID="1" presetClass="exit" presetSubtype="0" fill="hold" nodeType="withEffect">
                                  <p:stCondLst>
                                    <p:cond delay="18000"/>
                                  </p:stCondLst>
                                  <p:childTnLst>
                                    <p:set>
                                      <p:cBhvr>
                                        <p:cTn id="817" dur="1" fill="hold">
                                          <p:stCondLst>
                                            <p:cond delay="0"/>
                                          </p:stCondLst>
                                        </p:cTn>
                                        <p:tgtEl>
                                          <p:spTgt spid="1232"/>
                                        </p:tgtEl>
                                        <p:attrNameLst>
                                          <p:attrName>style.visibility</p:attrName>
                                        </p:attrNameLst>
                                      </p:cBhvr>
                                      <p:to>
                                        <p:strVal val="hidden"/>
                                      </p:to>
                                    </p:set>
                                  </p:childTnLst>
                                </p:cTn>
                              </p:par>
                              <p:par>
                                <p:cTn id="818" presetID="1" presetClass="entr" presetSubtype="0" fill="hold" nodeType="withEffect">
                                  <p:stCondLst>
                                    <p:cond delay="18000"/>
                                  </p:stCondLst>
                                  <p:childTnLst>
                                    <p:set>
                                      <p:cBhvr>
                                        <p:cTn id="819" dur="1" fill="hold">
                                          <p:stCondLst>
                                            <p:cond delay="0"/>
                                          </p:stCondLst>
                                        </p:cTn>
                                        <p:tgtEl>
                                          <p:spTgt spid="1252"/>
                                        </p:tgtEl>
                                        <p:attrNameLst>
                                          <p:attrName>style.visibility</p:attrName>
                                        </p:attrNameLst>
                                      </p:cBhvr>
                                      <p:to>
                                        <p:strVal val="visible"/>
                                      </p:to>
                                    </p:set>
                                  </p:childTnLst>
                                </p:cTn>
                              </p:par>
                              <p:par>
                                <p:cTn id="820" presetID="8" presetClass="emph" presetSubtype="0" fill="hold" nodeType="withEffect">
                                  <p:stCondLst>
                                    <p:cond delay="18000"/>
                                  </p:stCondLst>
                                  <p:childTnLst>
                                    <p:animRot by="900000">
                                      <p:cBhvr>
                                        <p:cTn id="821" dur="1500" fill="hold"/>
                                        <p:tgtEl>
                                          <p:spTgt spid="1252"/>
                                        </p:tgtEl>
                                        <p:attrNameLst>
                                          <p:attrName>r</p:attrName>
                                        </p:attrNameLst>
                                      </p:cBhvr>
                                    </p:animRot>
                                  </p:childTnLst>
                                </p:cTn>
                              </p:par>
                              <p:par>
                                <p:cTn id="822" presetID="1" presetClass="exit" presetSubtype="0" fill="hold" nodeType="withEffect">
                                  <p:stCondLst>
                                    <p:cond delay="19500"/>
                                  </p:stCondLst>
                                  <p:childTnLst>
                                    <p:set>
                                      <p:cBhvr>
                                        <p:cTn id="823" dur="1" fill="hold">
                                          <p:stCondLst>
                                            <p:cond delay="0"/>
                                          </p:stCondLst>
                                        </p:cTn>
                                        <p:tgtEl>
                                          <p:spTgt spid="1252"/>
                                        </p:tgtEl>
                                        <p:attrNameLst>
                                          <p:attrName>style.visibility</p:attrName>
                                        </p:attrNameLst>
                                      </p:cBhvr>
                                      <p:to>
                                        <p:strVal val="hidden"/>
                                      </p:to>
                                    </p:set>
                                  </p:childTnLst>
                                </p:cTn>
                              </p:par>
                              <p:par>
                                <p:cTn id="824" presetID="1" presetClass="entr" presetSubtype="0" fill="hold" nodeType="withEffect">
                                  <p:stCondLst>
                                    <p:cond delay="19500"/>
                                  </p:stCondLst>
                                  <p:childTnLst>
                                    <p:set>
                                      <p:cBhvr>
                                        <p:cTn id="825" dur="1" fill="hold">
                                          <p:stCondLst>
                                            <p:cond delay="0"/>
                                          </p:stCondLst>
                                        </p:cTn>
                                        <p:tgtEl>
                                          <p:spTgt spid="1380"/>
                                        </p:tgtEl>
                                        <p:attrNameLst>
                                          <p:attrName>style.visibility</p:attrName>
                                        </p:attrNameLst>
                                      </p:cBhvr>
                                      <p:to>
                                        <p:strVal val="visible"/>
                                      </p:to>
                                    </p:set>
                                  </p:childTnLst>
                                </p:cTn>
                              </p:par>
                              <p:par>
                                <p:cTn id="826" presetID="8" presetClass="emph" presetSubtype="0" fill="hold" nodeType="withEffect">
                                  <p:stCondLst>
                                    <p:cond delay="19500"/>
                                  </p:stCondLst>
                                  <p:childTnLst>
                                    <p:animRot by="900000">
                                      <p:cBhvr>
                                        <p:cTn id="827" dur="1500" fill="hold"/>
                                        <p:tgtEl>
                                          <p:spTgt spid="1380"/>
                                        </p:tgtEl>
                                        <p:attrNameLst>
                                          <p:attrName>r</p:attrName>
                                        </p:attrNameLst>
                                      </p:cBhvr>
                                    </p:animRot>
                                  </p:childTnLst>
                                </p:cTn>
                              </p:par>
                              <p:par>
                                <p:cTn id="828" presetID="1" presetClass="exit" presetSubtype="0" fill="hold" nodeType="withEffect">
                                  <p:stCondLst>
                                    <p:cond delay="21000"/>
                                  </p:stCondLst>
                                  <p:childTnLst>
                                    <p:set>
                                      <p:cBhvr>
                                        <p:cTn id="829" dur="1" fill="hold">
                                          <p:stCondLst>
                                            <p:cond delay="0"/>
                                          </p:stCondLst>
                                        </p:cTn>
                                        <p:tgtEl>
                                          <p:spTgt spid="1380"/>
                                        </p:tgtEl>
                                        <p:attrNameLst>
                                          <p:attrName>style.visibility</p:attrName>
                                        </p:attrNameLst>
                                      </p:cBhvr>
                                      <p:to>
                                        <p:strVal val="hidden"/>
                                      </p:to>
                                    </p:set>
                                  </p:childTnLst>
                                </p:cTn>
                              </p:par>
                              <p:par>
                                <p:cTn id="830" presetID="1" presetClass="entr" presetSubtype="0" fill="hold" nodeType="withEffect">
                                  <p:stCondLst>
                                    <p:cond delay="21000"/>
                                  </p:stCondLst>
                                  <p:childTnLst>
                                    <p:set>
                                      <p:cBhvr>
                                        <p:cTn id="831" dur="1" fill="hold">
                                          <p:stCondLst>
                                            <p:cond delay="0"/>
                                          </p:stCondLst>
                                        </p:cTn>
                                        <p:tgtEl>
                                          <p:spTgt spid="1370"/>
                                        </p:tgtEl>
                                        <p:attrNameLst>
                                          <p:attrName>style.visibility</p:attrName>
                                        </p:attrNameLst>
                                      </p:cBhvr>
                                      <p:to>
                                        <p:strVal val="visible"/>
                                      </p:to>
                                    </p:set>
                                  </p:childTnLst>
                                </p:cTn>
                              </p:par>
                              <p:par>
                                <p:cTn id="832" presetID="8" presetClass="emph" presetSubtype="0" fill="hold" nodeType="withEffect">
                                  <p:stCondLst>
                                    <p:cond delay="21000"/>
                                  </p:stCondLst>
                                  <p:childTnLst>
                                    <p:animRot by="900000">
                                      <p:cBhvr>
                                        <p:cTn id="833" dur="1500" fill="hold"/>
                                        <p:tgtEl>
                                          <p:spTgt spid="1370"/>
                                        </p:tgtEl>
                                        <p:attrNameLst>
                                          <p:attrName>r</p:attrName>
                                        </p:attrNameLst>
                                      </p:cBhvr>
                                    </p:animRot>
                                  </p:childTnLst>
                                </p:cTn>
                              </p:par>
                              <p:par>
                                <p:cTn id="834" presetID="1" presetClass="exit" presetSubtype="0" fill="hold" nodeType="withEffect">
                                  <p:stCondLst>
                                    <p:cond delay="22500"/>
                                  </p:stCondLst>
                                  <p:childTnLst>
                                    <p:set>
                                      <p:cBhvr>
                                        <p:cTn id="835" dur="1" fill="hold">
                                          <p:stCondLst>
                                            <p:cond delay="0"/>
                                          </p:stCondLst>
                                        </p:cTn>
                                        <p:tgtEl>
                                          <p:spTgt spid="1370"/>
                                        </p:tgtEl>
                                        <p:attrNameLst>
                                          <p:attrName>style.visibility</p:attrName>
                                        </p:attrNameLst>
                                      </p:cBhvr>
                                      <p:to>
                                        <p:strVal val="hidden"/>
                                      </p:to>
                                    </p:set>
                                  </p:childTnLst>
                                </p:cTn>
                              </p:par>
                              <p:par>
                                <p:cTn id="836" presetID="1" presetClass="entr" presetSubtype="0" fill="hold" nodeType="withEffect">
                                  <p:stCondLst>
                                    <p:cond delay="22500"/>
                                  </p:stCondLst>
                                  <p:childTnLst>
                                    <p:set>
                                      <p:cBhvr>
                                        <p:cTn id="837" dur="1" fill="hold">
                                          <p:stCondLst>
                                            <p:cond delay="0"/>
                                          </p:stCondLst>
                                        </p:cTn>
                                        <p:tgtEl>
                                          <p:spTgt spid="1390"/>
                                        </p:tgtEl>
                                        <p:attrNameLst>
                                          <p:attrName>style.visibility</p:attrName>
                                        </p:attrNameLst>
                                      </p:cBhvr>
                                      <p:to>
                                        <p:strVal val="visible"/>
                                      </p:to>
                                    </p:set>
                                  </p:childTnLst>
                                </p:cTn>
                              </p:par>
                              <p:par>
                                <p:cTn id="838" presetID="8" presetClass="emph" presetSubtype="0" fill="hold" nodeType="withEffect">
                                  <p:stCondLst>
                                    <p:cond delay="22500"/>
                                  </p:stCondLst>
                                  <p:childTnLst>
                                    <p:animRot by="900000">
                                      <p:cBhvr>
                                        <p:cTn id="839" dur="1500" fill="hold"/>
                                        <p:tgtEl>
                                          <p:spTgt spid="1390"/>
                                        </p:tgtEl>
                                        <p:attrNameLst>
                                          <p:attrName>r</p:attrName>
                                        </p:attrNameLst>
                                      </p:cBhvr>
                                    </p:animRot>
                                  </p:childTnLst>
                                </p:cTn>
                              </p:par>
                              <p:par>
                                <p:cTn id="840" presetID="1" presetClass="exit" presetSubtype="0" fill="hold" nodeType="withEffect">
                                  <p:stCondLst>
                                    <p:cond delay="24000"/>
                                  </p:stCondLst>
                                  <p:childTnLst>
                                    <p:set>
                                      <p:cBhvr>
                                        <p:cTn id="841" dur="1" fill="hold">
                                          <p:stCondLst>
                                            <p:cond delay="0"/>
                                          </p:stCondLst>
                                        </p:cTn>
                                        <p:tgtEl>
                                          <p:spTgt spid="1390"/>
                                        </p:tgtEl>
                                        <p:attrNameLst>
                                          <p:attrName>style.visibility</p:attrName>
                                        </p:attrNameLst>
                                      </p:cBhvr>
                                      <p:to>
                                        <p:strVal val="hidden"/>
                                      </p:to>
                                    </p:set>
                                  </p:childTnLst>
                                </p:cTn>
                              </p:par>
                              <p:par>
                                <p:cTn id="842" presetID="1" presetClass="entr" presetSubtype="0" fill="hold" nodeType="withEffect">
                                  <p:stCondLst>
                                    <p:cond delay="24000"/>
                                  </p:stCondLst>
                                  <p:childTnLst>
                                    <p:set>
                                      <p:cBhvr>
                                        <p:cTn id="843" dur="1" fill="hold">
                                          <p:stCondLst>
                                            <p:cond delay="0"/>
                                          </p:stCondLst>
                                        </p:cTn>
                                        <p:tgtEl>
                                          <p:spTgt spid="1410"/>
                                        </p:tgtEl>
                                        <p:attrNameLst>
                                          <p:attrName>style.visibility</p:attrName>
                                        </p:attrNameLst>
                                      </p:cBhvr>
                                      <p:to>
                                        <p:strVal val="visible"/>
                                      </p:to>
                                    </p:set>
                                  </p:childTnLst>
                                </p:cTn>
                              </p:par>
                              <p:par>
                                <p:cTn id="844" presetID="8" presetClass="emph" presetSubtype="0" fill="hold" nodeType="withEffect">
                                  <p:stCondLst>
                                    <p:cond delay="24000"/>
                                  </p:stCondLst>
                                  <p:childTnLst>
                                    <p:animRot by="900000">
                                      <p:cBhvr>
                                        <p:cTn id="845" dur="1500" fill="hold"/>
                                        <p:tgtEl>
                                          <p:spTgt spid="1410"/>
                                        </p:tgtEl>
                                        <p:attrNameLst>
                                          <p:attrName>r</p:attrName>
                                        </p:attrNameLst>
                                      </p:cBhvr>
                                    </p:animRot>
                                  </p:childTnLst>
                                </p:cTn>
                              </p:par>
                              <p:par>
                                <p:cTn id="846" presetID="1" presetClass="exit" presetSubtype="0" fill="hold" nodeType="withEffect">
                                  <p:stCondLst>
                                    <p:cond delay="25500"/>
                                  </p:stCondLst>
                                  <p:childTnLst>
                                    <p:set>
                                      <p:cBhvr>
                                        <p:cTn id="847" dur="1" fill="hold">
                                          <p:stCondLst>
                                            <p:cond delay="0"/>
                                          </p:stCondLst>
                                        </p:cTn>
                                        <p:tgtEl>
                                          <p:spTgt spid="1410"/>
                                        </p:tgtEl>
                                        <p:attrNameLst>
                                          <p:attrName>style.visibility</p:attrName>
                                        </p:attrNameLst>
                                      </p:cBhvr>
                                      <p:to>
                                        <p:strVal val="hidden"/>
                                      </p:to>
                                    </p:set>
                                  </p:childTnLst>
                                </p:cTn>
                              </p:par>
                              <p:par>
                                <p:cTn id="848" presetID="1" presetClass="entr" presetSubtype="0" fill="hold" nodeType="withEffect">
                                  <p:stCondLst>
                                    <p:cond delay="25500"/>
                                  </p:stCondLst>
                                  <p:childTnLst>
                                    <p:set>
                                      <p:cBhvr>
                                        <p:cTn id="849" dur="1" fill="hold">
                                          <p:stCondLst>
                                            <p:cond delay="0"/>
                                          </p:stCondLst>
                                        </p:cTn>
                                        <p:tgtEl>
                                          <p:spTgt spid="1400"/>
                                        </p:tgtEl>
                                        <p:attrNameLst>
                                          <p:attrName>style.visibility</p:attrName>
                                        </p:attrNameLst>
                                      </p:cBhvr>
                                      <p:to>
                                        <p:strVal val="visible"/>
                                      </p:to>
                                    </p:set>
                                  </p:childTnLst>
                                </p:cTn>
                              </p:par>
                              <p:par>
                                <p:cTn id="850" presetID="8" presetClass="emph" presetSubtype="0" fill="hold" nodeType="withEffect">
                                  <p:stCondLst>
                                    <p:cond delay="25500"/>
                                  </p:stCondLst>
                                  <p:childTnLst>
                                    <p:animRot by="900000">
                                      <p:cBhvr>
                                        <p:cTn id="851" dur="1500" fill="hold"/>
                                        <p:tgtEl>
                                          <p:spTgt spid="1400"/>
                                        </p:tgtEl>
                                        <p:attrNameLst>
                                          <p:attrName>r</p:attrName>
                                        </p:attrNameLst>
                                      </p:cBhvr>
                                    </p:animRot>
                                  </p:childTnLst>
                                </p:cTn>
                              </p:par>
                              <p:par>
                                <p:cTn id="852" presetID="1" presetClass="exit" presetSubtype="0" fill="hold" nodeType="withEffect">
                                  <p:stCondLst>
                                    <p:cond delay="27000"/>
                                  </p:stCondLst>
                                  <p:childTnLst>
                                    <p:set>
                                      <p:cBhvr>
                                        <p:cTn id="853" dur="1" fill="hold">
                                          <p:stCondLst>
                                            <p:cond delay="0"/>
                                          </p:stCondLst>
                                        </p:cTn>
                                        <p:tgtEl>
                                          <p:spTgt spid="1400"/>
                                        </p:tgtEl>
                                        <p:attrNameLst>
                                          <p:attrName>style.visibility</p:attrName>
                                        </p:attrNameLst>
                                      </p:cBhvr>
                                      <p:to>
                                        <p:strVal val="hidden"/>
                                      </p:to>
                                    </p:set>
                                  </p:childTnLst>
                                </p:cTn>
                              </p:par>
                              <p:par>
                                <p:cTn id="854" presetID="1" presetClass="entr" presetSubtype="0" fill="hold" nodeType="withEffect">
                                  <p:stCondLst>
                                    <p:cond delay="27000"/>
                                  </p:stCondLst>
                                  <p:childTnLst>
                                    <p:set>
                                      <p:cBhvr>
                                        <p:cTn id="855" dur="1" fill="hold">
                                          <p:stCondLst>
                                            <p:cond delay="0"/>
                                          </p:stCondLst>
                                        </p:cTn>
                                        <p:tgtEl>
                                          <p:spTgt spid="1420"/>
                                        </p:tgtEl>
                                        <p:attrNameLst>
                                          <p:attrName>style.visibility</p:attrName>
                                        </p:attrNameLst>
                                      </p:cBhvr>
                                      <p:to>
                                        <p:strVal val="visible"/>
                                      </p:to>
                                    </p:set>
                                  </p:childTnLst>
                                </p:cTn>
                              </p:par>
                              <p:par>
                                <p:cTn id="856" presetID="8" presetClass="emph" presetSubtype="0" fill="hold" nodeType="withEffect">
                                  <p:stCondLst>
                                    <p:cond delay="27000"/>
                                  </p:stCondLst>
                                  <p:childTnLst>
                                    <p:animRot by="900000">
                                      <p:cBhvr>
                                        <p:cTn id="857" dur="1500" fill="hold"/>
                                        <p:tgtEl>
                                          <p:spTgt spid="1420"/>
                                        </p:tgtEl>
                                        <p:attrNameLst>
                                          <p:attrName>r</p:attrName>
                                        </p:attrNameLst>
                                      </p:cBhvr>
                                    </p:animRot>
                                  </p:childTnLst>
                                </p:cTn>
                              </p:par>
                              <p:par>
                                <p:cTn id="858" presetID="1" presetClass="exit" presetSubtype="0" fill="hold" nodeType="withEffect">
                                  <p:stCondLst>
                                    <p:cond delay="28500"/>
                                  </p:stCondLst>
                                  <p:childTnLst>
                                    <p:set>
                                      <p:cBhvr>
                                        <p:cTn id="859" dur="1" fill="hold">
                                          <p:stCondLst>
                                            <p:cond delay="0"/>
                                          </p:stCondLst>
                                        </p:cTn>
                                        <p:tgtEl>
                                          <p:spTgt spid="1420"/>
                                        </p:tgtEl>
                                        <p:attrNameLst>
                                          <p:attrName>style.visibility</p:attrName>
                                        </p:attrNameLst>
                                      </p:cBhvr>
                                      <p:to>
                                        <p:strVal val="hidden"/>
                                      </p:to>
                                    </p:set>
                                  </p:childTnLst>
                                </p:cTn>
                              </p:par>
                              <p:par>
                                <p:cTn id="860" presetID="1" presetClass="entr" presetSubtype="0" fill="hold" nodeType="withEffect">
                                  <p:stCondLst>
                                    <p:cond delay="28500"/>
                                  </p:stCondLst>
                                  <p:childTnLst>
                                    <p:set>
                                      <p:cBhvr>
                                        <p:cTn id="861" dur="1" fill="hold">
                                          <p:stCondLst>
                                            <p:cond delay="0"/>
                                          </p:stCondLst>
                                        </p:cTn>
                                        <p:tgtEl>
                                          <p:spTgt spid="1440"/>
                                        </p:tgtEl>
                                        <p:attrNameLst>
                                          <p:attrName>style.visibility</p:attrName>
                                        </p:attrNameLst>
                                      </p:cBhvr>
                                      <p:to>
                                        <p:strVal val="visible"/>
                                      </p:to>
                                    </p:set>
                                  </p:childTnLst>
                                </p:cTn>
                              </p:par>
                              <p:par>
                                <p:cTn id="862" presetID="8" presetClass="emph" presetSubtype="0" fill="hold" nodeType="withEffect">
                                  <p:stCondLst>
                                    <p:cond delay="28500"/>
                                  </p:stCondLst>
                                  <p:childTnLst>
                                    <p:animRot by="900000">
                                      <p:cBhvr>
                                        <p:cTn id="863" dur="1500" fill="hold"/>
                                        <p:tgtEl>
                                          <p:spTgt spid="1440"/>
                                        </p:tgtEl>
                                        <p:attrNameLst>
                                          <p:attrName>r</p:attrName>
                                        </p:attrNameLst>
                                      </p:cBhvr>
                                    </p:animRot>
                                  </p:childTnLst>
                                </p:cTn>
                              </p:par>
                              <p:par>
                                <p:cTn id="864" presetID="1" presetClass="exit" presetSubtype="0" fill="hold" nodeType="withEffect">
                                  <p:stCondLst>
                                    <p:cond delay="30000"/>
                                  </p:stCondLst>
                                  <p:childTnLst>
                                    <p:set>
                                      <p:cBhvr>
                                        <p:cTn id="865" dur="1" fill="hold">
                                          <p:stCondLst>
                                            <p:cond delay="0"/>
                                          </p:stCondLst>
                                        </p:cTn>
                                        <p:tgtEl>
                                          <p:spTgt spid="1440"/>
                                        </p:tgtEl>
                                        <p:attrNameLst>
                                          <p:attrName>style.visibility</p:attrName>
                                        </p:attrNameLst>
                                      </p:cBhvr>
                                      <p:to>
                                        <p:strVal val="hidden"/>
                                      </p:to>
                                    </p:set>
                                  </p:childTnLst>
                                </p:cTn>
                              </p:par>
                              <p:par>
                                <p:cTn id="866" presetID="1" presetClass="entr" presetSubtype="0" fill="hold" nodeType="withEffect">
                                  <p:stCondLst>
                                    <p:cond delay="30000"/>
                                  </p:stCondLst>
                                  <p:childTnLst>
                                    <p:set>
                                      <p:cBhvr>
                                        <p:cTn id="867" dur="1" fill="hold">
                                          <p:stCondLst>
                                            <p:cond delay="0"/>
                                          </p:stCondLst>
                                        </p:cTn>
                                        <p:tgtEl>
                                          <p:spTgt spid="1430"/>
                                        </p:tgtEl>
                                        <p:attrNameLst>
                                          <p:attrName>style.visibility</p:attrName>
                                        </p:attrNameLst>
                                      </p:cBhvr>
                                      <p:to>
                                        <p:strVal val="visible"/>
                                      </p:to>
                                    </p:set>
                                  </p:childTnLst>
                                </p:cTn>
                              </p:par>
                              <p:par>
                                <p:cTn id="868" presetID="8" presetClass="emph" presetSubtype="0" fill="hold" nodeType="withEffect">
                                  <p:stCondLst>
                                    <p:cond delay="30000"/>
                                  </p:stCondLst>
                                  <p:childTnLst>
                                    <p:animRot by="900000">
                                      <p:cBhvr>
                                        <p:cTn id="869" dur="1500" fill="hold"/>
                                        <p:tgtEl>
                                          <p:spTgt spid="1430"/>
                                        </p:tgtEl>
                                        <p:attrNameLst>
                                          <p:attrName>r</p:attrName>
                                        </p:attrNameLst>
                                      </p:cBhvr>
                                    </p:animRot>
                                  </p:childTnLst>
                                </p:cTn>
                              </p:par>
                              <p:par>
                                <p:cTn id="870" presetID="1" presetClass="exit" presetSubtype="0" fill="hold" nodeType="withEffect">
                                  <p:stCondLst>
                                    <p:cond delay="31500"/>
                                  </p:stCondLst>
                                  <p:childTnLst>
                                    <p:set>
                                      <p:cBhvr>
                                        <p:cTn id="871" dur="1" fill="hold">
                                          <p:stCondLst>
                                            <p:cond delay="0"/>
                                          </p:stCondLst>
                                        </p:cTn>
                                        <p:tgtEl>
                                          <p:spTgt spid="1430"/>
                                        </p:tgtEl>
                                        <p:attrNameLst>
                                          <p:attrName>style.visibility</p:attrName>
                                        </p:attrNameLst>
                                      </p:cBhvr>
                                      <p:to>
                                        <p:strVal val="hidden"/>
                                      </p:to>
                                    </p:set>
                                  </p:childTnLst>
                                </p:cTn>
                              </p:par>
                              <p:par>
                                <p:cTn id="872" presetID="1" presetClass="entr" presetSubtype="0" fill="hold" nodeType="withEffect">
                                  <p:stCondLst>
                                    <p:cond delay="31500"/>
                                  </p:stCondLst>
                                  <p:childTnLst>
                                    <p:set>
                                      <p:cBhvr>
                                        <p:cTn id="873" dur="1" fill="hold">
                                          <p:stCondLst>
                                            <p:cond delay="0"/>
                                          </p:stCondLst>
                                        </p:cTn>
                                        <p:tgtEl>
                                          <p:spTgt spid="1450"/>
                                        </p:tgtEl>
                                        <p:attrNameLst>
                                          <p:attrName>style.visibility</p:attrName>
                                        </p:attrNameLst>
                                      </p:cBhvr>
                                      <p:to>
                                        <p:strVal val="visible"/>
                                      </p:to>
                                    </p:set>
                                  </p:childTnLst>
                                </p:cTn>
                              </p:par>
                              <p:par>
                                <p:cTn id="874" presetID="8" presetClass="emph" presetSubtype="0" fill="hold" nodeType="withEffect">
                                  <p:stCondLst>
                                    <p:cond delay="31500"/>
                                  </p:stCondLst>
                                  <p:childTnLst>
                                    <p:animRot by="900000">
                                      <p:cBhvr>
                                        <p:cTn id="875" dur="1500" fill="hold"/>
                                        <p:tgtEl>
                                          <p:spTgt spid="1450"/>
                                        </p:tgtEl>
                                        <p:attrNameLst>
                                          <p:attrName>r</p:attrName>
                                        </p:attrNameLst>
                                      </p:cBhvr>
                                    </p:animRot>
                                  </p:childTnLst>
                                </p:cTn>
                              </p:par>
                              <p:par>
                                <p:cTn id="876" presetID="1" presetClass="exit" presetSubtype="0" fill="hold" nodeType="withEffect">
                                  <p:stCondLst>
                                    <p:cond delay="33000"/>
                                  </p:stCondLst>
                                  <p:childTnLst>
                                    <p:set>
                                      <p:cBhvr>
                                        <p:cTn id="877" dur="1" fill="hold">
                                          <p:stCondLst>
                                            <p:cond delay="0"/>
                                          </p:stCondLst>
                                        </p:cTn>
                                        <p:tgtEl>
                                          <p:spTgt spid="1450"/>
                                        </p:tgtEl>
                                        <p:attrNameLst>
                                          <p:attrName>style.visibility</p:attrName>
                                        </p:attrNameLst>
                                      </p:cBhvr>
                                      <p:to>
                                        <p:strVal val="hidden"/>
                                      </p:to>
                                    </p:set>
                                  </p:childTnLst>
                                </p:cTn>
                              </p:par>
                              <p:par>
                                <p:cTn id="878" presetID="1" presetClass="entr" presetSubtype="0" fill="hold" nodeType="withEffect">
                                  <p:stCondLst>
                                    <p:cond delay="33000"/>
                                  </p:stCondLst>
                                  <p:childTnLst>
                                    <p:set>
                                      <p:cBhvr>
                                        <p:cTn id="879" dur="1" fill="hold">
                                          <p:stCondLst>
                                            <p:cond delay="0"/>
                                          </p:stCondLst>
                                        </p:cTn>
                                        <p:tgtEl>
                                          <p:spTgt spid="1470"/>
                                        </p:tgtEl>
                                        <p:attrNameLst>
                                          <p:attrName>style.visibility</p:attrName>
                                        </p:attrNameLst>
                                      </p:cBhvr>
                                      <p:to>
                                        <p:strVal val="visible"/>
                                      </p:to>
                                    </p:set>
                                  </p:childTnLst>
                                </p:cTn>
                              </p:par>
                              <p:par>
                                <p:cTn id="880" presetID="8" presetClass="emph" presetSubtype="0" fill="hold" nodeType="withEffect">
                                  <p:stCondLst>
                                    <p:cond delay="33000"/>
                                  </p:stCondLst>
                                  <p:childTnLst>
                                    <p:animRot by="900000">
                                      <p:cBhvr>
                                        <p:cTn id="881" dur="1500" fill="hold"/>
                                        <p:tgtEl>
                                          <p:spTgt spid="1470"/>
                                        </p:tgtEl>
                                        <p:attrNameLst>
                                          <p:attrName>r</p:attrName>
                                        </p:attrNameLst>
                                      </p:cBhvr>
                                    </p:animRot>
                                  </p:childTnLst>
                                </p:cTn>
                              </p:par>
                              <p:par>
                                <p:cTn id="882" presetID="1" presetClass="exit" presetSubtype="0" fill="hold" nodeType="withEffect">
                                  <p:stCondLst>
                                    <p:cond delay="34500"/>
                                  </p:stCondLst>
                                  <p:childTnLst>
                                    <p:set>
                                      <p:cBhvr>
                                        <p:cTn id="883" dur="1" fill="hold">
                                          <p:stCondLst>
                                            <p:cond delay="0"/>
                                          </p:stCondLst>
                                        </p:cTn>
                                        <p:tgtEl>
                                          <p:spTgt spid="1470"/>
                                        </p:tgtEl>
                                        <p:attrNameLst>
                                          <p:attrName>style.visibility</p:attrName>
                                        </p:attrNameLst>
                                      </p:cBhvr>
                                      <p:to>
                                        <p:strVal val="hidden"/>
                                      </p:to>
                                    </p:set>
                                  </p:childTnLst>
                                </p:cTn>
                              </p:par>
                              <p:par>
                                <p:cTn id="884" presetID="1" presetClass="entr" presetSubtype="0" fill="hold" nodeType="withEffect">
                                  <p:stCondLst>
                                    <p:cond delay="34500"/>
                                  </p:stCondLst>
                                  <p:childTnLst>
                                    <p:set>
                                      <p:cBhvr>
                                        <p:cTn id="885" dur="1" fill="hold">
                                          <p:stCondLst>
                                            <p:cond delay="0"/>
                                          </p:stCondLst>
                                        </p:cTn>
                                        <p:tgtEl>
                                          <p:spTgt spid="1460"/>
                                        </p:tgtEl>
                                        <p:attrNameLst>
                                          <p:attrName>style.visibility</p:attrName>
                                        </p:attrNameLst>
                                      </p:cBhvr>
                                      <p:to>
                                        <p:strVal val="visible"/>
                                      </p:to>
                                    </p:set>
                                  </p:childTnLst>
                                </p:cTn>
                              </p:par>
                              <p:par>
                                <p:cTn id="886" presetID="8" presetClass="emph" presetSubtype="0" fill="hold" nodeType="withEffect">
                                  <p:stCondLst>
                                    <p:cond delay="34500"/>
                                  </p:stCondLst>
                                  <p:childTnLst>
                                    <p:animRot by="900000">
                                      <p:cBhvr>
                                        <p:cTn id="887" dur="1500" fill="hold"/>
                                        <p:tgtEl>
                                          <p:spTgt spid="1460"/>
                                        </p:tgtEl>
                                        <p:attrNameLst>
                                          <p:attrName>r</p:attrName>
                                        </p:attrNameLst>
                                      </p:cBhvr>
                                    </p:animRot>
                                  </p:childTnLst>
                                </p:cTn>
                              </p:par>
                              <p:par>
                                <p:cTn id="888" presetID="1" presetClass="exit" presetSubtype="0" fill="hold" nodeType="withEffect">
                                  <p:stCondLst>
                                    <p:cond delay="36000"/>
                                  </p:stCondLst>
                                  <p:childTnLst>
                                    <p:set>
                                      <p:cBhvr>
                                        <p:cTn id="889" dur="1" fill="hold">
                                          <p:stCondLst>
                                            <p:cond delay="0"/>
                                          </p:stCondLst>
                                        </p:cTn>
                                        <p:tgtEl>
                                          <p:spTgt spid="1460"/>
                                        </p:tgtEl>
                                        <p:attrNameLst>
                                          <p:attrName>style.visibility</p:attrName>
                                        </p:attrNameLst>
                                      </p:cBhvr>
                                      <p:to>
                                        <p:strVal val="hidden"/>
                                      </p:to>
                                    </p:set>
                                  </p:childTnLst>
                                </p:cTn>
                              </p:par>
                              <p:par>
                                <p:cTn id="890" presetID="1" presetClass="entr" presetSubtype="0" fill="hold" nodeType="withEffect">
                                  <p:stCondLst>
                                    <p:cond delay="36000"/>
                                  </p:stCondLst>
                                  <p:childTnLst>
                                    <p:set>
                                      <p:cBhvr>
                                        <p:cTn id="891" dur="1" fill="hold">
                                          <p:stCondLst>
                                            <p:cond delay="0"/>
                                          </p:stCondLst>
                                        </p:cTn>
                                        <p:tgtEl>
                                          <p:spTgt spid="1480"/>
                                        </p:tgtEl>
                                        <p:attrNameLst>
                                          <p:attrName>style.visibility</p:attrName>
                                        </p:attrNameLst>
                                      </p:cBhvr>
                                      <p:to>
                                        <p:strVal val="visible"/>
                                      </p:to>
                                    </p:set>
                                  </p:childTnLst>
                                </p:cTn>
                              </p:par>
                              <p:par>
                                <p:cTn id="892" presetID="8" presetClass="emph" presetSubtype="0" fill="hold" nodeType="withEffect">
                                  <p:stCondLst>
                                    <p:cond delay="36000"/>
                                  </p:stCondLst>
                                  <p:childTnLst>
                                    <p:animRot by="900000">
                                      <p:cBhvr>
                                        <p:cTn id="893" dur="1500" fill="hold"/>
                                        <p:tgtEl>
                                          <p:spTgt spid="1480"/>
                                        </p:tgtEl>
                                        <p:attrNameLst>
                                          <p:attrName>r</p:attrName>
                                        </p:attrNameLst>
                                      </p:cBhvr>
                                    </p:animRot>
                                  </p:childTnLst>
                                </p:cTn>
                              </p:par>
                              <p:par>
                                <p:cTn id="894" presetID="1" presetClass="exit" presetSubtype="0" fill="hold" nodeType="withEffect">
                                  <p:stCondLst>
                                    <p:cond delay="37500"/>
                                  </p:stCondLst>
                                  <p:childTnLst>
                                    <p:set>
                                      <p:cBhvr>
                                        <p:cTn id="895" dur="1" fill="hold">
                                          <p:stCondLst>
                                            <p:cond delay="0"/>
                                          </p:stCondLst>
                                        </p:cTn>
                                        <p:tgtEl>
                                          <p:spTgt spid="1480"/>
                                        </p:tgtEl>
                                        <p:attrNameLst>
                                          <p:attrName>style.visibility</p:attrName>
                                        </p:attrNameLst>
                                      </p:cBhvr>
                                      <p:to>
                                        <p:strVal val="hidden"/>
                                      </p:to>
                                    </p:set>
                                  </p:childTnLst>
                                </p:cTn>
                              </p:par>
                              <p:par>
                                <p:cTn id="896" presetID="1" presetClass="entr" presetSubtype="0" fill="hold" nodeType="withEffect">
                                  <p:stCondLst>
                                    <p:cond delay="37500"/>
                                  </p:stCondLst>
                                  <p:childTnLst>
                                    <p:set>
                                      <p:cBhvr>
                                        <p:cTn id="897" dur="1" fill="hold">
                                          <p:stCondLst>
                                            <p:cond delay="0"/>
                                          </p:stCondLst>
                                        </p:cTn>
                                        <p:tgtEl>
                                          <p:spTgt spid="1500"/>
                                        </p:tgtEl>
                                        <p:attrNameLst>
                                          <p:attrName>style.visibility</p:attrName>
                                        </p:attrNameLst>
                                      </p:cBhvr>
                                      <p:to>
                                        <p:strVal val="visible"/>
                                      </p:to>
                                    </p:set>
                                  </p:childTnLst>
                                </p:cTn>
                              </p:par>
                              <p:par>
                                <p:cTn id="898" presetID="8" presetClass="emph" presetSubtype="0" fill="hold" nodeType="withEffect">
                                  <p:stCondLst>
                                    <p:cond delay="37500"/>
                                  </p:stCondLst>
                                  <p:childTnLst>
                                    <p:animRot by="900000">
                                      <p:cBhvr>
                                        <p:cTn id="899" dur="1500" fill="hold"/>
                                        <p:tgtEl>
                                          <p:spTgt spid="1500"/>
                                        </p:tgtEl>
                                        <p:attrNameLst>
                                          <p:attrName>r</p:attrName>
                                        </p:attrNameLst>
                                      </p:cBhvr>
                                    </p:animRot>
                                  </p:childTnLst>
                                </p:cTn>
                              </p:par>
                              <p:par>
                                <p:cTn id="900" presetID="1" presetClass="exit" presetSubtype="0" fill="hold" nodeType="withEffect">
                                  <p:stCondLst>
                                    <p:cond delay="39000"/>
                                  </p:stCondLst>
                                  <p:childTnLst>
                                    <p:set>
                                      <p:cBhvr>
                                        <p:cTn id="901" dur="1" fill="hold">
                                          <p:stCondLst>
                                            <p:cond delay="0"/>
                                          </p:stCondLst>
                                        </p:cTn>
                                        <p:tgtEl>
                                          <p:spTgt spid="1500"/>
                                        </p:tgtEl>
                                        <p:attrNameLst>
                                          <p:attrName>style.visibility</p:attrName>
                                        </p:attrNameLst>
                                      </p:cBhvr>
                                      <p:to>
                                        <p:strVal val="hidden"/>
                                      </p:to>
                                    </p:set>
                                  </p:childTnLst>
                                </p:cTn>
                              </p:par>
                              <p:par>
                                <p:cTn id="902" presetID="1" presetClass="entr" presetSubtype="0" fill="hold" nodeType="withEffect">
                                  <p:stCondLst>
                                    <p:cond delay="39000"/>
                                  </p:stCondLst>
                                  <p:childTnLst>
                                    <p:set>
                                      <p:cBhvr>
                                        <p:cTn id="903" dur="1" fill="hold">
                                          <p:stCondLst>
                                            <p:cond delay="0"/>
                                          </p:stCondLst>
                                        </p:cTn>
                                        <p:tgtEl>
                                          <p:spTgt spid="1490"/>
                                        </p:tgtEl>
                                        <p:attrNameLst>
                                          <p:attrName>style.visibility</p:attrName>
                                        </p:attrNameLst>
                                      </p:cBhvr>
                                      <p:to>
                                        <p:strVal val="visible"/>
                                      </p:to>
                                    </p:set>
                                  </p:childTnLst>
                                </p:cTn>
                              </p:par>
                              <p:par>
                                <p:cTn id="904" presetID="8" presetClass="emph" presetSubtype="0" fill="hold" nodeType="withEffect">
                                  <p:stCondLst>
                                    <p:cond delay="39000"/>
                                  </p:stCondLst>
                                  <p:childTnLst>
                                    <p:animRot by="900000">
                                      <p:cBhvr>
                                        <p:cTn id="905" dur="1500" fill="hold"/>
                                        <p:tgtEl>
                                          <p:spTgt spid="1490"/>
                                        </p:tgtEl>
                                        <p:attrNameLst>
                                          <p:attrName>r</p:attrName>
                                        </p:attrNameLst>
                                      </p:cBhvr>
                                    </p:animRot>
                                  </p:childTnLst>
                                </p:cTn>
                              </p:par>
                              <p:par>
                                <p:cTn id="906" presetID="1" presetClass="exit" presetSubtype="0" fill="hold" nodeType="withEffect">
                                  <p:stCondLst>
                                    <p:cond delay="40500"/>
                                  </p:stCondLst>
                                  <p:childTnLst>
                                    <p:set>
                                      <p:cBhvr>
                                        <p:cTn id="907" dur="1" fill="hold">
                                          <p:stCondLst>
                                            <p:cond delay="0"/>
                                          </p:stCondLst>
                                        </p:cTn>
                                        <p:tgtEl>
                                          <p:spTgt spid="1490"/>
                                        </p:tgtEl>
                                        <p:attrNameLst>
                                          <p:attrName>style.visibility</p:attrName>
                                        </p:attrNameLst>
                                      </p:cBhvr>
                                      <p:to>
                                        <p:strVal val="hidden"/>
                                      </p:to>
                                    </p:set>
                                  </p:childTnLst>
                                </p:cTn>
                              </p:par>
                              <p:par>
                                <p:cTn id="908" presetID="1" presetClass="entr" presetSubtype="0" fill="hold" nodeType="withEffect">
                                  <p:stCondLst>
                                    <p:cond delay="40500"/>
                                  </p:stCondLst>
                                  <p:childTnLst>
                                    <p:set>
                                      <p:cBhvr>
                                        <p:cTn id="909" dur="1" fill="hold">
                                          <p:stCondLst>
                                            <p:cond delay="0"/>
                                          </p:stCondLst>
                                        </p:cTn>
                                        <p:tgtEl>
                                          <p:spTgt spid="1515"/>
                                        </p:tgtEl>
                                        <p:attrNameLst>
                                          <p:attrName>style.visibility</p:attrName>
                                        </p:attrNameLst>
                                      </p:cBhvr>
                                      <p:to>
                                        <p:strVal val="visible"/>
                                      </p:to>
                                    </p:set>
                                  </p:childTnLst>
                                </p:cTn>
                              </p:par>
                              <p:par>
                                <p:cTn id="910" presetID="8" presetClass="emph" presetSubtype="0" fill="hold" nodeType="withEffect">
                                  <p:stCondLst>
                                    <p:cond delay="40500"/>
                                  </p:stCondLst>
                                  <p:childTnLst>
                                    <p:animRot by="900000">
                                      <p:cBhvr>
                                        <p:cTn id="911" dur="1500" fill="hold"/>
                                        <p:tgtEl>
                                          <p:spTgt spid="1515"/>
                                        </p:tgtEl>
                                        <p:attrNameLst>
                                          <p:attrName>r</p:attrName>
                                        </p:attrNameLst>
                                      </p:cBhvr>
                                    </p:animRot>
                                  </p:childTnLst>
                                </p:cTn>
                              </p:par>
                              <p:par>
                                <p:cTn id="912" presetID="1" presetClass="exit" presetSubtype="0" fill="hold" nodeType="withEffect">
                                  <p:stCondLst>
                                    <p:cond delay="42000"/>
                                  </p:stCondLst>
                                  <p:childTnLst>
                                    <p:set>
                                      <p:cBhvr>
                                        <p:cTn id="913" dur="1" fill="hold">
                                          <p:stCondLst>
                                            <p:cond delay="0"/>
                                          </p:stCondLst>
                                        </p:cTn>
                                        <p:tgtEl>
                                          <p:spTgt spid="1515"/>
                                        </p:tgtEl>
                                        <p:attrNameLst>
                                          <p:attrName>style.visibility</p:attrName>
                                        </p:attrNameLst>
                                      </p:cBhvr>
                                      <p:to>
                                        <p:strVal val="hidden"/>
                                      </p:to>
                                    </p:set>
                                  </p:childTnLst>
                                </p:cTn>
                              </p:par>
                              <p:par>
                                <p:cTn id="914" presetID="1" presetClass="entr" presetSubtype="0" fill="hold" nodeType="withEffect">
                                  <p:stCondLst>
                                    <p:cond delay="42000"/>
                                  </p:stCondLst>
                                  <p:childTnLst>
                                    <p:set>
                                      <p:cBhvr>
                                        <p:cTn id="915" dur="1" fill="hold">
                                          <p:stCondLst>
                                            <p:cond delay="0"/>
                                          </p:stCondLst>
                                        </p:cTn>
                                        <p:tgtEl>
                                          <p:spTgt spid="1535"/>
                                        </p:tgtEl>
                                        <p:attrNameLst>
                                          <p:attrName>style.visibility</p:attrName>
                                        </p:attrNameLst>
                                      </p:cBhvr>
                                      <p:to>
                                        <p:strVal val="visible"/>
                                      </p:to>
                                    </p:set>
                                  </p:childTnLst>
                                </p:cTn>
                              </p:par>
                              <p:par>
                                <p:cTn id="916" presetID="8" presetClass="emph" presetSubtype="0" fill="hold" nodeType="withEffect">
                                  <p:stCondLst>
                                    <p:cond delay="42000"/>
                                  </p:stCondLst>
                                  <p:childTnLst>
                                    <p:animRot by="900000">
                                      <p:cBhvr>
                                        <p:cTn id="917" dur="1500" fill="hold"/>
                                        <p:tgtEl>
                                          <p:spTgt spid="1535"/>
                                        </p:tgtEl>
                                        <p:attrNameLst>
                                          <p:attrName>r</p:attrName>
                                        </p:attrNameLst>
                                      </p:cBhvr>
                                    </p:animRot>
                                  </p:childTnLst>
                                </p:cTn>
                              </p:par>
                              <p:par>
                                <p:cTn id="918" presetID="1" presetClass="exit" presetSubtype="0" fill="hold" nodeType="withEffect">
                                  <p:stCondLst>
                                    <p:cond delay="43500"/>
                                  </p:stCondLst>
                                  <p:childTnLst>
                                    <p:set>
                                      <p:cBhvr>
                                        <p:cTn id="919" dur="1" fill="hold">
                                          <p:stCondLst>
                                            <p:cond delay="0"/>
                                          </p:stCondLst>
                                        </p:cTn>
                                        <p:tgtEl>
                                          <p:spTgt spid="1535"/>
                                        </p:tgtEl>
                                        <p:attrNameLst>
                                          <p:attrName>style.visibility</p:attrName>
                                        </p:attrNameLst>
                                      </p:cBhvr>
                                      <p:to>
                                        <p:strVal val="hidden"/>
                                      </p:to>
                                    </p:set>
                                  </p:childTnLst>
                                </p:cTn>
                              </p:par>
                              <p:par>
                                <p:cTn id="920" presetID="1" presetClass="entr" presetSubtype="0" fill="hold" nodeType="withEffect">
                                  <p:stCondLst>
                                    <p:cond delay="43500"/>
                                  </p:stCondLst>
                                  <p:childTnLst>
                                    <p:set>
                                      <p:cBhvr>
                                        <p:cTn id="921" dur="1" fill="hold">
                                          <p:stCondLst>
                                            <p:cond delay="0"/>
                                          </p:stCondLst>
                                        </p:cTn>
                                        <p:tgtEl>
                                          <p:spTgt spid="1525"/>
                                        </p:tgtEl>
                                        <p:attrNameLst>
                                          <p:attrName>style.visibility</p:attrName>
                                        </p:attrNameLst>
                                      </p:cBhvr>
                                      <p:to>
                                        <p:strVal val="visible"/>
                                      </p:to>
                                    </p:set>
                                  </p:childTnLst>
                                </p:cTn>
                              </p:par>
                              <p:par>
                                <p:cTn id="922" presetID="8" presetClass="emph" presetSubtype="0" fill="hold" nodeType="withEffect">
                                  <p:stCondLst>
                                    <p:cond delay="43500"/>
                                  </p:stCondLst>
                                  <p:childTnLst>
                                    <p:animRot by="900000">
                                      <p:cBhvr>
                                        <p:cTn id="923" dur="1500" fill="hold"/>
                                        <p:tgtEl>
                                          <p:spTgt spid="1525"/>
                                        </p:tgtEl>
                                        <p:attrNameLst>
                                          <p:attrName>r</p:attrName>
                                        </p:attrNameLst>
                                      </p:cBhvr>
                                    </p:animRot>
                                  </p:childTnLst>
                                </p:cTn>
                              </p:par>
                              <p:par>
                                <p:cTn id="924" presetID="1" presetClass="exit" presetSubtype="0" fill="hold" nodeType="withEffect">
                                  <p:stCondLst>
                                    <p:cond delay="45000"/>
                                  </p:stCondLst>
                                  <p:childTnLst>
                                    <p:set>
                                      <p:cBhvr>
                                        <p:cTn id="925" dur="1" fill="hold">
                                          <p:stCondLst>
                                            <p:cond delay="0"/>
                                          </p:stCondLst>
                                        </p:cTn>
                                        <p:tgtEl>
                                          <p:spTgt spid="1525"/>
                                        </p:tgtEl>
                                        <p:attrNameLst>
                                          <p:attrName>style.visibility</p:attrName>
                                        </p:attrNameLst>
                                      </p:cBhvr>
                                      <p:to>
                                        <p:strVal val="hidden"/>
                                      </p:to>
                                    </p:set>
                                  </p:childTnLst>
                                </p:cTn>
                              </p:par>
                              <p:par>
                                <p:cTn id="926" presetID="1" presetClass="entr" presetSubtype="0" fill="hold" nodeType="withEffect">
                                  <p:stCondLst>
                                    <p:cond delay="45000"/>
                                  </p:stCondLst>
                                  <p:childTnLst>
                                    <p:set>
                                      <p:cBhvr>
                                        <p:cTn id="927" dur="1" fill="hold">
                                          <p:stCondLst>
                                            <p:cond delay="0"/>
                                          </p:stCondLst>
                                        </p:cTn>
                                        <p:tgtEl>
                                          <p:spTgt spid="1318"/>
                                        </p:tgtEl>
                                        <p:attrNameLst>
                                          <p:attrName>style.visibility</p:attrName>
                                        </p:attrNameLst>
                                      </p:cBhvr>
                                      <p:to>
                                        <p:strVal val="visible"/>
                                      </p:to>
                                    </p:set>
                                  </p:childTnLst>
                                </p:cTn>
                              </p:par>
                              <p:par>
                                <p:cTn id="928" presetID="8" presetClass="emph" presetSubtype="0" fill="hold" nodeType="withEffect">
                                  <p:stCondLst>
                                    <p:cond delay="45000"/>
                                  </p:stCondLst>
                                  <p:childTnLst>
                                    <p:animRot by="900000">
                                      <p:cBhvr>
                                        <p:cTn id="929" dur="1500" fill="hold"/>
                                        <p:tgtEl>
                                          <p:spTgt spid="1318"/>
                                        </p:tgtEl>
                                        <p:attrNameLst>
                                          <p:attrName>r</p:attrName>
                                        </p:attrNameLst>
                                      </p:cBhvr>
                                    </p:animRot>
                                  </p:childTnLst>
                                </p:cTn>
                              </p:par>
                              <p:par>
                                <p:cTn id="930" presetID="1" presetClass="exit" presetSubtype="0" fill="hold" nodeType="withEffect">
                                  <p:stCondLst>
                                    <p:cond delay="46500"/>
                                  </p:stCondLst>
                                  <p:childTnLst>
                                    <p:set>
                                      <p:cBhvr>
                                        <p:cTn id="931" dur="1" fill="hold">
                                          <p:stCondLst>
                                            <p:cond delay="0"/>
                                          </p:stCondLst>
                                        </p:cTn>
                                        <p:tgtEl>
                                          <p:spTgt spid="1318"/>
                                        </p:tgtEl>
                                        <p:attrNameLst>
                                          <p:attrName>style.visibility</p:attrName>
                                        </p:attrNameLst>
                                      </p:cBhvr>
                                      <p:to>
                                        <p:strVal val="hidden"/>
                                      </p:to>
                                    </p:set>
                                  </p:childTnLst>
                                </p:cTn>
                              </p:par>
                              <p:par>
                                <p:cTn id="932" presetID="1" presetClass="entr" presetSubtype="0" fill="hold" nodeType="withEffect">
                                  <p:stCondLst>
                                    <p:cond delay="46500"/>
                                  </p:stCondLst>
                                  <p:childTnLst>
                                    <p:set>
                                      <p:cBhvr>
                                        <p:cTn id="933" dur="1" fill="hold">
                                          <p:stCondLst>
                                            <p:cond delay="0"/>
                                          </p:stCondLst>
                                        </p:cTn>
                                        <p:tgtEl>
                                          <p:spTgt spid="1338"/>
                                        </p:tgtEl>
                                        <p:attrNameLst>
                                          <p:attrName>style.visibility</p:attrName>
                                        </p:attrNameLst>
                                      </p:cBhvr>
                                      <p:to>
                                        <p:strVal val="visible"/>
                                      </p:to>
                                    </p:set>
                                  </p:childTnLst>
                                </p:cTn>
                              </p:par>
                              <p:par>
                                <p:cTn id="934" presetID="8" presetClass="emph" presetSubtype="0" fill="hold" nodeType="withEffect">
                                  <p:stCondLst>
                                    <p:cond delay="46500"/>
                                  </p:stCondLst>
                                  <p:childTnLst>
                                    <p:animRot by="900000">
                                      <p:cBhvr>
                                        <p:cTn id="935" dur="1500" fill="hold"/>
                                        <p:tgtEl>
                                          <p:spTgt spid="1338"/>
                                        </p:tgtEl>
                                        <p:attrNameLst>
                                          <p:attrName>r</p:attrName>
                                        </p:attrNameLst>
                                      </p:cBhvr>
                                    </p:animRot>
                                  </p:childTnLst>
                                </p:cTn>
                              </p:par>
                              <p:par>
                                <p:cTn id="936" presetID="1" presetClass="exit" presetSubtype="0" fill="hold" nodeType="withEffect">
                                  <p:stCondLst>
                                    <p:cond delay="48000"/>
                                  </p:stCondLst>
                                  <p:childTnLst>
                                    <p:set>
                                      <p:cBhvr>
                                        <p:cTn id="937" dur="1" fill="hold">
                                          <p:stCondLst>
                                            <p:cond delay="0"/>
                                          </p:stCondLst>
                                        </p:cTn>
                                        <p:tgtEl>
                                          <p:spTgt spid="1338"/>
                                        </p:tgtEl>
                                        <p:attrNameLst>
                                          <p:attrName>style.visibility</p:attrName>
                                        </p:attrNameLst>
                                      </p:cBhvr>
                                      <p:to>
                                        <p:strVal val="hidden"/>
                                      </p:to>
                                    </p:set>
                                  </p:childTnLst>
                                </p:cTn>
                              </p:par>
                              <p:par>
                                <p:cTn id="938" presetID="1" presetClass="entr" presetSubtype="0" fill="hold" nodeType="withEffect">
                                  <p:stCondLst>
                                    <p:cond delay="48000"/>
                                  </p:stCondLst>
                                  <p:childTnLst>
                                    <p:set>
                                      <p:cBhvr>
                                        <p:cTn id="939" dur="1" fill="hold">
                                          <p:stCondLst>
                                            <p:cond delay="0"/>
                                          </p:stCondLst>
                                        </p:cTn>
                                        <p:tgtEl>
                                          <p:spTgt spid="1328"/>
                                        </p:tgtEl>
                                        <p:attrNameLst>
                                          <p:attrName>style.visibility</p:attrName>
                                        </p:attrNameLst>
                                      </p:cBhvr>
                                      <p:to>
                                        <p:strVal val="visible"/>
                                      </p:to>
                                    </p:set>
                                  </p:childTnLst>
                                </p:cTn>
                              </p:par>
                              <p:par>
                                <p:cTn id="940" presetID="8" presetClass="emph" presetSubtype="0" fill="hold" nodeType="withEffect">
                                  <p:stCondLst>
                                    <p:cond delay="48000"/>
                                  </p:stCondLst>
                                  <p:childTnLst>
                                    <p:animRot by="900000">
                                      <p:cBhvr>
                                        <p:cTn id="941" dur="1500" fill="hold"/>
                                        <p:tgtEl>
                                          <p:spTgt spid="1328"/>
                                        </p:tgtEl>
                                        <p:attrNameLst>
                                          <p:attrName>r</p:attrName>
                                        </p:attrNameLst>
                                      </p:cBhvr>
                                    </p:animRot>
                                  </p:childTnLst>
                                </p:cTn>
                              </p:par>
                              <p:par>
                                <p:cTn id="942" presetID="1" presetClass="exit" presetSubtype="0" fill="hold" nodeType="withEffect">
                                  <p:stCondLst>
                                    <p:cond delay="49500"/>
                                  </p:stCondLst>
                                  <p:childTnLst>
                                    <p:set>
                                      <p:cBhvr>
                                        <p:cTn id="943" dur="1" fill="hold">
                                          <p:stCondLst>
                                            <p:cond delay="0"/>
                                          </p:stCondLst>
                                        </p:cTn>
                                        <p:tgtEl>
                                          <p:spTgt spid="1328"/>
                                        </p:tgtEl>
                                        <p:attrNameLst>
                                          <p:attrName>style.visibility</p:attrName>
                                        </p:attrNameLst>
                                      </p:cBhvr>
                                      <p:to>
                                        <p:strVal val="hidden"/>
                                      </p:to>
                                    </p:set>
                                  </p:childTnLst>
                                </p:cTn>
                              </p:par>
                              <p:par>
                                <p:cTn id="944" presetID="1" presetClass="entr" presetSubtype="0" fill="hold" nodeType="withEffect">
                                  <p:stCondLst>
                                    <p:cond delay="49500"/>
                                  </p:stCondLst>
                                  <p:childTnLst>
                                    <p:set>
                                      <p:cBhvr>
                                        <p:cTn id="945" dur="1" fill="hold">
                                          <p:stCondLst>
                                            <p:cond delay="0"/>
                                          </p:stCondLst>
                                        </p:cTn>
                                        <p:tgtEl>
                                          <p:spTgt spid="1348"/>
                                        </p:tgtEl>
                                        <p:attrNameLst>
                                          <p:attrName>style.visibility</p:attrName>
                                        </p:attrNameLst>
                                      </p:cBhvr>
                                      <p:to>
                                        <p:strVal val="visible"/>
                                      </p:to>
                                    </p:set>
                                  </p:childTnLst>
                                </p:cTn>
                              </p:par>
                              <p:par>
                                <p:cTn id="946" presetID="8" presetClass="emph" presetSubtype="0" fill="hold" nodeType="withEffect">
                                  <p:stCondLst>
                                    <p:cond delay="49500"/>
                                  </p:stCondLst>
                                  <p:childTnLst>
                                    <p:animRot by="900000">
                                      <p:cBhvr>
                                        <p:cTn id="947" dur="1500" fill="hold"/>
                                        <p:tgtEl>
                                          <p:spTgt spid="1348"/>
                                        </p:tgtEl>
                                        <p:attrNameLst>
                                          <p:attrName>r</p:attrName>
                                        </p:attrNameLst>
                                      </p:cBhvr>
                                    </p:animRot>
                                  </p:childTnLst>
                                </p:cTn>
                              </p:par>
                              <p:par>
                                <p:cTn id="948" presetID="1" presetClass="exit" presetSubtype="0" fill="hold" nodeType="withEffect">
                                  <p:stCondLst>
                                    <p:cond delay="51000"/>
                                  </p:stCondLst>
                                  <p:childTnLst>
                                    <p:set>
                                      <p:cBhvr>
                                        <p:cTn id="949" dur="1" fill="hold">
                                          <p:stCondLst>
                                            <p:cond delay="0"/>
                                          </p:stCondLst>
                                        </p:cTn>
                                        <p:tgtEl>
                                          <p:spTgt spid="1348"/>
                                        </p:tgtEl>
                                        <p:attrNameLst>
                                          <p:attrName>style.visibility</p:attrName>
                                        </p:attrNameLst>
                                      </p:cBhvr>
                                      <p:to>
                                        <p:strVal val="hidden"/>
                                      </p:to>
                                    </p:set>
                                  </p:childTnLst>
                                </p:cTn>
                              </p:par>
                              <p:par>
                                <p:cTn id="950" presetID="1" presetClass="entr" presetSubtype="0" fill="hold" nodeType="withEffect">
                                  <p:stCondLst>
                                    <p:cond delay="51000"/>
                                  </p:stCondLst>
                                  <p:childTnLst>
                                    <p:set>
                                      <p:cBhvr>
                                        <p:cTn id="951" dur="1" fill="hold">
                                          <p:stCondLst>
                                            <p:cond delay="0"/>
                                          </p:stCondLst>
                                        </p:cTn>
                                        <p:tgtEl>
                                          <p:spTgt spid="1368"/>
                                        </p:tgtEl>
                                        <p:attrNameLst>
                                          <p:attrName>style.visibility</p:attrName>
                                        </p:attrNameLst>
                                      </p:cBhvr>
                                      <p:to>
                                        <p:strVal val="visible"/>
                                      </p:to>
                                    </p:set>
                                  </p:childTnLst>
                                </p:cTn>
                              </p:par>
                              <p:par>
                                <p:cTn id="952" presetID="8" presetClass="emph" presetSubtype="0" fill="hold" nodeType="withEffect">
                                  <p:stCondLst>
                                    <p:cond delay="51000"/>
                                  </p:stCondLst>
                                  <p:childTnLst>
                                    <p:animRot by="900000">
                                      <p:cBhvr>
                                        <p:cTn id="953" dur="1500" fill="hold"/>
                                        <p:tgtEl>
                                          <p:spTgt spid="1368"/>
                                        </p:tgtEl>
                                        <p:attrNameLst>
                                          <p:attrName>r</p:attrName>
                                        </p:attrNameLst>
                                      </p:cBhvr>
                                    </p:animRot>
                                  </p:childTnLst>
                                </p:cTn>
                              </p:par>
                              <p:par>
                                <p:cTn id="954" presetID="1" presetClass="exit" presetSubtype="0" fill="hold" nodeType="withEffect">
                                  <p:stCondLst>
                                    <p:cond delay="52500"/>
                                  </p:stCondLst>
                                  <p:childTnLst>
                                    <p:set>
                                      <p:cBhvr>
                                        <p:cTn id="955" dur="1" fill="hold">
                                          <p:stCondLst>
                                            <p:cond delay="0"/>
                                          </p:stCondLst>
                                        </p:cTn>
                                        <p:tgtEl>
                                          <p:spTgt spid="1368"/>
                                        </p:tgtEl>
                                        <p:attrNameLst>
                                          <p:attrName>style.visibility</p:attrName>
                                        </p:attrNameLst>
                                      </p:cBhvr>
                                      <p:to>
                                        <p:strVal val="hidden"/>
                                      </p:to>
                                    </p:set>
                                  </p:childTnLst>
                                </p:cTn>
                              </p:par>
                              <p:par>
                                <p:cTn id="956" presetID="1" presetClass="entr" presetSubtype="0" fill="hold" nodeType="withEffect">
                                  <p:stCondLst>
                                    <p:cond delay="52500"/>
                                  </p:stCondLst>
                                  <p:childTnLst>
                                    <p:set>
                                      <p:cBhvr>
                                        <p:cTn id="957" dur="1" fill="hold">
                                          <p:stCondLst>
                                            <p:cond delay="0"/>
                                          </p:stCondLst>
                                        </p:cTn>
                                        <p:tgtEl>
                                          <p:spTgt spid="1358"/>
                                        </p:tgtEl>
                                        <p:attrNameLst>
                                          <p:attrName>style.visibility</p:attrName>
                                        </p:attrNameLst>
                                      </p:cBhvr>
                                      <p:to>
                                        <p:strVal val="visible"/>
                                      </p:to>
                                    </p:set>
                                  </p:childTnLst>
                                </p:cTn>
                              </p:par>
                              <p:par>
                                <p:cTn id="958" presetID="8" presetClass="emph" presetSubtype="0" fill="hold" nodeType="withEffect">
                                  <p:stCondLst>
                                    <p:cond delay="52500"/>
                                  </p:stCondLst>
                                  <p:childTnLst>
                                    <p:animRot by="900000">
                                      <p:cBhvr>
                                        <p:cTn id="959" dur="1500" fill="hold"/>
                                        <p:tgtEl>
                                          <p:spTgt spid="1358"/>
                                        </p:tgtEl>
                                        <p:attrNameLst>
                                          <p:attrName>r</p:attrName>
                                        </p:attrNameLst>
                                      </p:cBhvr>
                                    </p:animRot>
                                  </p:childTnLst>
                                </p:cTn>
                              </p:par>
                              <p:par>
                                <p:cTn id="960" presetID="1" presetClass="exit" presetSubtype="0" fill="hold" nodeType="withEffect">
                                  <p:stCondLst>
                                    <p:cond delay="54000"/>
                                  </p:stCondLst>
                                  <p:childTnLst>
                                    <p:set>
                                      <p:cBhvr>
                                        <p:cTn id="961" dur="1" fill="hold">
                                          <p:stCondLst>
                                            <p:cond delay="0"/>
                                          </p:stCondLst>
                                        </p:cTn>
                                        <p:tgtEl>
                                          <p:spTgt spid="1358"/>
                                        </p:tgtEl>
                                        <p:attrNameLst>
                                          <p:attrName>style.visibility</p:attrName>
                                        </p:attrNameLst>
                                      </p:cBhvr>
                                      <p:to>
                                        <p:strVal val="hidden"/>
                                      </p:to>
                                    </p:set>
                                  </p:childTnLst>
                                </p:cTn>
                              </p:par>
                              <p:par>
                                <p:cTn id="962" presetID="1" presetClass="entr" presetSubtype="0" fill="hold" nodeType="withEffect">
                                  <p:stCondLst>
                                    <p:cond delay="54000"/>
                                  </p:stCondLst>
                                  <p:childTnLst>
                                    <p:set>
                                      <p:cBhvr>
                                        <p:cTn id="963" dur="1" fill="hold">
                                          <p:stCondLst>
                                            <p:cond delay="0"/>
                                          </p:stCondLst>
                                        </p:cTn>
                                        <p:tgtEl>
                                          <p:spTgt spid="1589"/>
                                        </p:tgtEl>
                                        <p:attrNameLst>
                                          <p:attrName>style.visibility</p:attrName>
                                        </p:attrNameLst>
                                      </p:cBhvr>
                                      <p:to>
                                        <p:strVal val="visible"/>
                                      </p:to>
                                    </p:set>
                                  </p:childTnLst>
                                </p:cTn>
                              </p:par>
                              <p:par>
                                <p:cTn id="964" presetID="8" presetClass="emph" presetSubtype="0" fill="hold" nodeType="withEffect">
                                  <p:stCondLst>
                                    <p:cond delay="54000"/>
                                  </p:stCondLst>
                                  <p:childTnLst>
                                    <p:animRot by="900000">
                                      <p:cBhvr>
                                        <p:cTn id="965" dur="1500" fill="hold"/>
                                        <p:tgtEl>
                                          <p:spTgt spid="1589"/>
                                        </p:tgtEl>
                                        <p:attrNameLst>
                                          <p:attrName>r</p:attrName>
                                        </p:attrNameLst>
                                      </p:cBhvr>
                                    </p:animRot>
                                  </p:childTnLst>
                                </p:cTn>
                              </p:par>
                              <p:par>
                                <p:cTn id="966" presetID="1" presetClass="exit" presetSubtype="0" fill="hold" nodeType="withEffect">
                                  <p:stCondLst>
                                    <p:cond delay="55500"/>
                                  </p:stCondLst>
                                  <p:childTnLst>
                                    <p:set>
                                      <p:cBhvr>
                                        <p:cTn id="967" dur="1" fill="hold">
                                          <p:stCondLst>
                                            <p:cond delay="0"/>
                                          </p:stCondLst>
                                        </p:cTn>
                                        <p:tgtEl>
                                          <p:spTgt spid="1589"/>
                                        </p:tgtEl>
                                        <p:attrNameLst>
                                          <p:attrName>style.visibility</p:attrName>
                                        </p:attrNameLst>
                                      </p:cBhvr>
                                      <p:to>
                                        <p:strVal val="hidden"/>
                                      </p:to>
                                    </p:set>
                                  </p:childTnLst>
                                </p:cTn>
                              </p:par>
                              <p:par>
                                <p:cTn id="968" presetID="1" presetClass="entr" presetSubtype="0" fill="hold" nodeType="withEffect">
                                  <p:stCondLst>
                                    <p:cond delay="55500"/>
                                  </p:stCondLst>
                                  <p:childTnLst>
                                    <p:set>
                                      <p:cBhvr>
                                        <p:cTn id="969" dur="1" fill="hold">
                                          <p:stCondLst>
                                            <p:cond delay="0"/>
                                          </p:stCondLst>
                                        </p:cTn>
                                        <p:tgtEl>
                                          <p:spTgt spid="1579"/>
                                        </p:tgtEl>
                                        <p:attrNameLst>
                                          <p:attrName>style.visibility</p:attrName>
                                        </p:attrNameLst>
                                      </p:cBhvr>
                                      <p:to>
                                        <p:strVal val="visible"/>
                                      </p:to>
                                    </p:set>
                                  </p:childTnLst>
                                </p:cTn>
                              </p:par>
                              <p:par>
                                <p:cTn id="970" presetID="8" presetClass="emph" presetSubtype="0" fill="hold" nodeType="withEffect">
                                  <p:stCondLst>
                                    <p:cond delay="55500"/>
                                  </p:stCondLst>
                                  <p:childTnLst>
                                    <p:animRot by="900000">
                                      <p:cBhvr>
                                        <p:cTn id="971" dur="1500" fill="hold"/>
                                        <p:tgtEl>
                                          <p:spTgt spid="1579"/>
                                        </p:tgtEl>
                                        <p:attrNameLst>
                                          <p:attrName>r</p:attrName>
                                        </p:attrNameLst>
                                      </p:cBhvr>
                                    </p:animRot>
                                  </p:childTnLst>
                                </p:cTn>
                              </p:par>
                              <p:par>
                                <p:cTn id="972" presetID="1" presetClass="exit" presetSubtype="0" fill="hold" nodeType="withEffect">
                                  <p:stCondLst>
                                    <p:cond delay="57000"/>
                                  </p:stCondLst>
                                  <p:childTnLst>
                                    <p:set>
                                      <p:cBhvr>
                                        <p:cTn id="973" dur="1" fill="hold">
                                          <p:stCondLst>
                                            <p:cond delay="0"/>
                                          </p:stCondLst>
                                        </p:cTn>
                                        <p:tgtEl>
                                          <p:spTgt spid="1579"/>
                                        </p:tgtEl>
                                        <p:attrNameLst>
                                          <p:attrName>style.visibility</p:attrName>
                                        </p:attrNameLst>
                                      </p:cBhvr>
                                      <p:to>
                                        <p:strVal val="hidden"/>
                                      </p:to>
                                    </p:set>
                                  </p:childTnLst>
                                </p:cTn>
                              </p:par>
                              <p:par>
                                <p:cTn id="974" presetID="1" presetClass="entr" presetSubtype="0" fill="hold" nodeType="withEffect">
                                  <p:stCondLst>
                                    <p:cond delay="57000"/>
                                  </p:stCondLst>
                                  <p:childTnLst>
                                    <p:set>
                                      <p:cBhvr>
                                        <p:cTn id="975" dur="1" fill="hold">
                                          <p:stCondLst>
                                            <p:cond delay="0"/>
                                          </p:stCondLst>
                                        </p:cTn>
                                        <p:tgtEl>
                                          <p:spTgt spid="1569"/>
                                        </p:tgtEl>
                                        <p:attrNameLst>
                                          <p:attrName>style.visibility</p:attrName>
                                        </p:attrNameLst>
                                      </p:cBhvr>
                                      <p:to>
                                        <p:strVal val="visible"/>
                                      </p:to>
                                    </p:set>
                                  </p:childTnLst>
                                </p:cTn>
                              </p:par>
                              <p:par>
                                <p:cTn id="976" presetID="8" presetClass="emph" presetSubtype="0" fill="hold" nodeType="withEffect">
                                  <p:stCondLst>
                                    <p:cond delay="57000"/>
                                  </p:stCondLst>
                                  <p:childTnLst>
                                    <p:animRot by="900000">
                                      <p:cBhvr>
                                        <p:cTn id="977" dur="1500" fill="hold"/>
                                        <p:tgtEl>
                                          <p:spTgt spid="1569"/>
                                        </p:tgtEl>
                                        <p:attrNameLst>
                                          <p:attrName>r</p:attrName>
                                        </p:attrNameLst>
                                      </p:cBhvr>
                                    </p:animRot>
                                  </p:childTnLst>
                                </p:cTn>
                              </p:par>
                              <p:par>
                                <p:cTn id="978" presetID="1" presetClass="exit" presetSubtype="0" fill="hold" nodeType="withEffect">
                                  <p:stCondLst>
                                    <p:cond delay="58500"/>
                                  </p:stCondLst>
                                  <p:childTnLst>
                                    <p:set>
                                      <p:cBhvr>
                                        <p:cTn id="979" dur="1" fill="hold">
                                          <p:stCondLst>
                                            <p:cond delay="0"/>
                                          </p:stCondLst>
                                        </p:cTn>
                                        <p:tgtEl>
                                          <p:spTgt spid="1569"/>
                                        </p:tgtEl>
                                        <p:attrNameLst>
                                          <p:attrName>style.visibility</p:attrName>
                                        </p:attrNameLst>
                                      </p:cBhvr>
                                      <p:to>
                                        <p:strVal val="hidden"/>
                                      </p:to>
                                    </p:set>
                                  </p:childTnLst>
                                </p:cTn>
                              </p:par>
                              <p:par>
                                <p:cTn id="980" presetID="1" presetClass="entr" presetSubtype="0" fill="hold" nodeType="withEffect">
                                  <p:stCondLst>
                                    <p:cond delay="58500"/>
                                  </p:stCondLst>
                                  <p:childTnLst>
                                    <p:set>
                                      <p:cBhvr>
                                        <p:cTn id="981" dur="1" fill="hold">
                                          <p:stCondLst>
                                            <p:cond delay="0"/>
                                          </p:stCondLst>
                                        </p:cTn>
                                        <p:tgtEl>
                                          <p:spTgt spid="1599"/>
                                        </p:tgtEl>
                                        <p:attrNameLst>
                                          <p:attrName>style.visibility</p:attrName>
                                        </p:attrNameLst>
                                      </p:cBhvr>
                                      <p:to>
                                        <p:strVal val="visible"/>
                                      </p:to>
                                    </p:set>
                                  </p:childTnLst>
                                </p:cTn>
                              </p:par>
                              <p:par>
                                <p:cTn id="982" presetID="8" presetClass="emph" presetSubtype="0" fill="hold" nodeType="withEffect">
                                  <p:stCondLst>
                                    <p:cond delay="58500"/>
                                  </p:stCondLst>
                                  <p:childTnLst>
                                    <p:animRot by="900000">
                                      <p:cBhvr>
                                        <p:cTn id="983" dur="1500" fill="hold"/>
                                        <p:tgtEl>
                                          <p:spTgt spid="1599"/>
                                        </p:tgtEl>
                                        <p:attrNameLst>
                                          <p:attrName>r</p:attrName>
                                        </p:attrNameLst>
                                      </p:cBhvr>
                                    </p:animRot>
                                  </p:childTnLst>
                                </p:cTn>
                              </p:par>
                              <p:par>
                                <p:cTn id="984" presetID="1" presetClass="exit" presetSubtype="0" fill="hold" nodeType="withEffect">
                                  <p:stCondLst>
                                    <p:cond delay="60000"/>
                                  </p:stCondLst>
                                  <p:childTnLst>
                                    <p:set>
                                      <p:cBhvr>
                                        <p:cTn id="985" dur="1" fill="hold">
                                          <p:stCondLst>
                                            <p:cond delay="0"/>
                                          </p:stCondLst>
                                        </p:cTn>
                                        <p:tgtEl>
                                          <p:spTgt spid="1599"/>
                                        </p:tgtEl>
                                        <p:attrNameLst>
                                          <p:attrName>style.visibility</p:attrName>
                                        </p:attrNameLst>
                                      </p:cBhvr>
                                      <p:to>
                                        <p:strVal val="hidden"/>
                                      </p:to>
                                    </p:set>
                                  </p:childTnLst>
                                </p:cTn>
                              </p:par>
                              <p:par>
                                <p:cTn id="986" presetID="1" presetClass="entr" presetSubtype="0" fill="hold" nodeType="withEffect">
                                  <p:stCondLst>
                                    <p:cond delay="60000"/>
                                  </p:stCondLst>
                                  <p:childTnLst>
                                    <p:set>
                                      <p:cBhvr>
                                        <p:cTn id="987" dur="1" fill="hold">
                                          <p:stCondLst>
                                            <p:cond delay="0"/>
                                          </p:stCondLst>
                                        </p:cTn>
                                        <p:tgtEl>
                                          <p:spTgt spid="1619"/>
                                        </p:tgtEl>
                                        <p:attrNameLst>
                                          <p:attrName>style.visibility</p:attrName>
                                        </p:attrNameLst>
                                      </p:cBhvr>
                                      <p:to>
                                        <p:strVal val="visible"/>
                                      </p:to>
                                    </p:set>
                                  </p:childTnLst>
                                </p:cTn>
                              </p:par>
                              <p:par>
                                <p:cTn id="988" presetID="8" presetClass="emph" presetSubtype="0" fill="hold" nodeType="withEffect">
                                  <p:stCondLst>
                                    <p:cond delay="60000"/>
                                  </p:stCondLst>
                                  <p:childTnLst>
                                    <p:animRot by="900000">
                                      <p:cBhvr>
                                        <p:cTn id="989" dur="1500" fill="hold"/>
                                        <p:tgtEl>
                                          <p:spTgt spid="1619"/>
                                        </p:tgtEl>
                                        <p:attrNameLst>
                                          <p:attrName>r</p:attrName>
                                        </p:attrNameLst>
                                      </p:cBhvr>
                                    </p:animRot>
                                  </p:childTnLst>
                                </p:cTn>
                              </p:par>
                              <p:par>
                                <p:cTn id="990" presetID="1" presetClass="exit" presetSubtype="0" fill="hold" nodeType="withEffect">
                                  <p:stCondLst>
                                    <p:cond delay="61500"/>
                                  </p:stCondLst>
                                  <p:childTnLst>
                                    <p:set>
                                      <p:cBhvr>
                                        <p:cTn id="991" dur="1" fill="hold">
                                          <p:stCondLst>
                                            <p:cond delay="0"/>
                                          </p:stCondLst>
                                        </p:cTn>
                                        <p:tgtEl>
                                          <p:spTgt spid="1619"/>
                                        </p:tgtEl>
                                        <p:attrNameLst>
                                          <p:attrName>style.visibility</p:attrName>
                                        </p:attrNameLst>
                                      </p:cBhvr>
                                      <p:to>
                                        <p:strVal val="hidden"/>
                                      </p:to>
                                    </p:set>
                                  </p:childTnLst>
                                </p:cTn>
                              </p:par>
                              <p:par>
                                <p:cTn id="992" presetID="1" presetClass="entr" presetSubtype="0" fill="hold" nodeType="withEffect">
                                  <p:stCondLst>
                                    <p:cond delay="61500"/>
                                  </p:stCondLst>
                                  <p:childTnLst>
                                    <p:set>
                                      <p:cBhvr>
                                        <p:cTn id="993" dur="1" fill="hold">
                                          <p:stCondLst>
                                            <p:cond delay="0"/>
                                          </p:stCondLst>
                                        </p:cTn>
                                        <p:tgtEl>
                                          <p:spTgt spid="1609"/>
                                        </p:tgtEl>
                                        <p:attrNameLst>
                                          <p:attrName>style.visibility</p:attrName>
                                        </p:attrNameLst>
                                      </p:cBhvr>
                                      <p:to>
                                        <p:strVal val="visible"/>
                                      </p:to>
                                    </p:set>
                                  </p:childTnLst>
                                </p:cTn>
                              </p:par>
                              <p:par>
                                <p:cTn id="994" presetID="8" presetClass="emph" presetSubtype="0" fill="hold" nodeType="withEffect">
                                  <p:stCondLst>
                                    <p:cond delay="61500"/>
                                  </p:stCondLst>
                                  <p:childTnLst>
                                    <p:animRot by="900000">
                                      <p:cBhvr>
                                        <p:cTn id="995" dur="1500" fill="hold"/>
                                        <p:tgtEl>
                                          <p:spTgt spid="1609"/>
                                        </p:tgtEl>
                                        <p:attrNameLst>
                                          <p:attrName>r</p:attrName>
                                        </p:attrNameLst>
                                      </p:cBhvr>
                                    </p:animRot>
                                  </p:childTnLst>
                                </p:cTn>
                              </p:par>
                              <p:par>
                                <p:cTn id="996" presetID="1" presetClass="exit" presetSubtype="0" fill="hold" nodeType="withEffect">
                                  <p:stCondLst>
                                    <p:cond delay="63000"/>
                                  </p:stCondLst>
                                  <p:childTnLst>
                                    <p:set>
                                      <p:cBhvr>
                                        <p:cTn id="997" dur="1" fill="hold">
                                          <p:stCondLst>
                                            <p:cond delay="0"/>
                                          </p:stCondLst>
                                        </p:cTn>
                                        <p:tgtEl>
                                          <p:spTgt spid="1609"/>
                                        </p:tgtEl>
                                        <p:attrNameLst>
                                          <p:attrName>style.visibility</p:attrName>
                                        </p:attrNameLst>
                                      </p:cBhvr>
                                      <p:to>
                                        <p:strVal val="hidden"/>
                                      </p:to>
                                    </p:set>
                                  </p:childTnLst>
                                </p:cTn>
                              </p:par>
                              <p:par>
                                <p:cTn id="998" presetID="1" presetClass="entr" presetSubtype="0" fill="hold" nodeType="withEffect">
                                  <p:stCondLst>
                                    <p:cond delay="63000"/>
                                  </p:stCondLst>
                                  <p:childTnLst>
                                    <p:set>
                                      <p:cBhvr>
                                        <p:cTn id="999" dur="1" fill="hold">
                                          <p:stCondLst>
                                            <p:cond delay="0"/>
                                          </p:stCondLst>
                                        </p:cTn>
                                        <p:tgtEl>
                                          <p:spTgt spid="1649"/>
                                        </p:tgtEl>
                                        <p:attrNameLst>
                                          <p:attrName>style.visibility</p:attrName>
                                        </p:attrNameLst>
                                      </p:cBhvr>
                                      <p:to>
                                        <p:strVal val="visible"/>
                                      </p:to>
                                    </p:set>
                                  </p:childTnLst>
                                </p:cTn>
                              </p:par>
                              <p:par>
                                <p:cTn id="1000" presetID="8" presetClass="emph" presetSubtype="0" fill="hold" nodeType="withEffect">
                                  <p:stCondLst>
                                    <p:cond delay="63000"/>
                                  </p:stCondLst>
                                  <p:childTnLst>
                                    <p:animRot by="900000">
                                      <p:cBhvr>
                                        <p:cTn id="1001" dur="1500" fill="hold"/>
                                        <p:tgtEl>
                                          <p:spTgt spid="1649"/>
                                        </p:tgtEl>
                                        <p:attrNameLst>
                                          <p:attrName>r</p:attrName>
                                        </p:attrNameLst>
                                      </p:cBhvr>
                                    </p:animRot>
                                  </p:childTnLst>
                                </p:cTn>
                              </p:par>
                              <p:par>
                                <p:cTn id="1002" presetID="1" presetClass="exit" presetSubtype="0" fill="hold" nodeType="withEffect">
                                  <p:stCondLst>
                                    <p:cond delay="64500"/>
                                  </p:stCondLst>
                                  <p:childTnLst>
                                    <p:set>
                                      <p:cBhvr>
                                        <p:cTn id="1003" dur="1" fill="hold">
                                          <p:stCondLst>
                                            <p:cond delay="0"/>
                                          </p:stCondLst>
                                        </p:cTn>
                                        <p:tgtEl>
                                          <p:spTgt spid="1649"/>
                                        </p:tgtEl>
                                        <p:attrNameLst>
                                          <p:attrName>style.visibility</p:attrName>
                                        </p:attrNameLst>
                                      </p:cBhvr>
                                      <p:to>
                                        <p:strVal val="hidden"/>
                                      </p:to>
                                    </p:set>
                                  </p:childTnLst>
                                </p:cTn>
                              </p:par>
                              <p:par>
                                <p:cTn id="1004" presetID="1" presetClass="entr" presetSubtype="0" fill="hold" nodeType="withEffect">
                                  <p:stCondLst>
                                    <p:cond delay="64500"/>
                                  </p:stCondLst>
                                  <p:childTnLst>
                                    <p:set>
                                      <p:cBhvr>
                                        <p:cTn id="1005" dur="1" fill="hold">
                                          <p:stCondLst>
                                            <p:cond delay="0"/>
                                          </p:stCondLst>
                                        </p:cTn>
                                        <p:tgtEl>
                                          <p:spTgt spid="1639"/>
                                        </p:tgtEl>
                                        <p:attrNameLst>
                                          <p:attrName>style.visibility</p:attrName>
                                        </p:attrNameLst>
                                      </p:cBhvr>
                                      <p:to>
                                        <p:strVal val="visible"/>
                                      </p:to>
                                    </p:set>
                                  </p:childTnLst>
                                </p:cTn>
                              </p:par>
                              <p:par>
                                <p:cTn id="1006" presetID="8" presetClass="emph" presetSubtype="0" fill="hold" nodeType="withEffect">
                                  <p:stCondLst>
                                    <p:cond delay="64500"/>
                                  </p:stCondLst>
                                  <p:childTnLst>
                                    <p:animRot by="900000">
                                      <p:cBhvr>
                                        <p:cTn id="1007" dur="1500" fill="hold"/>
                                        <p:tgtEl>
                                          <p:spTgt spid="1639"/>
                                        </p:tgtEl>
                                        <p:attrNameLst>
                                          <p:attrName>r</p:attrName>
                                        </p:attrNameLst>
                                      </p:cBhvr>
                                    </p:animRot>
                                  </p:childTnLst>
                                </p:cTn>
                              </p:par>
                              <p:par>
                                <p:cTn id="1008" presetID="1" presetClass="exit" presetSubtype="0" fill="hold" nodeType="withEffect">
                                  <p:stCondLst>
                                    <p:cond delay="66000"/>
                                  </p:stCondLst>
                                  <p:childTnLst>
                                    <p:set>
                                      <p:cBhvr>
                                        <p:cTn id="1009" dur="1" fill="hold">
                                          <p:stCondLst>
                                            <p:cond delay="0"/>
                                          </p:stCondLst>
                                        </p:cTn>
                                        <p:tgtEl>
                                          <p:spTgt spid="1639"/>
                                        </p:tgtEl>
                                        <p:attrNameLst>
                                          <p:attrName>style.visibility</p:attrName>
                                        </p:attrNameLst>
                                      </p:cBhvr>
                                      <p:to>
                                        <p:strVal val="hidden"/>
                                      </p:to>
                                    </p:set>
                                  </p:childTnLst>
                                </p:cTn>
                              </p:par>
                              <p:par>
                                <p:cTn id="1010" presetID="1" presetClass="entr" presetSubtype="0" fill="hold" nodeType="withEffect">
                                  <p:stCondLst>
                                    <p:cond delay="66000"/>
                                  </p:stCondLst>
                                  <p:childTnLst>
                                    <p:set>
                                      <p:cBhvr>
                                        <p:cTn id="1011" dur="1" fill="hold">
                                          <p:stCondLst>
                                            <p:cond delay="0"/>
                                          </p:stCondLst>
                                        </p:cTn>
                                        <p:tgtEl>
                                          <p:spTgt spid="1629"/>
                                        </p:tgtEl>
                                        <p:attrNameLst>
                                          <p:attrName>style.visibility</p:attrName>
                                        </p:attrNameLst>
                                      </p:cBhvr>
                                      <p:to>
                                        <p:strVal val="visible"/>
                                      </p:to>
                                    </p:set>
                                  </p:childTnLst>
                                </p:cTn>
                              </p:par>
                              <p:par>
                                <p:cTn id="1012" presetID="8" presetClass="emph" presetSubtype="0" fill="hold" nodeType="withEffect">
                                  <p:stCondLst>
                                    <p:cond delay="66000"/>
                                  </p:stCondLst>
                                  <p:childTnLst>
                                    <p:animRot by="900000">
                                      <p:cBhvr>
                                        <p:cTn id="1013" dur="1500" fill="hold"/>
                                        <p:tgtEl>
                                          <p:spTgt spid="1629"/>
                                        </p:tgtEl>
                                        <p:attrNameLst>
                                          <p:attrName>r</p:attrName>
                                        </p:attrNameLst>
                                      </p:cBhvr>
                                    </p:animRot>
                                  </p:childTnLst>
                                </p:cTn>
                              </p:par>
                              <p:par>
                                <p:cTn id="1014" presetID="1" presetClass="exit" presetSubtype="0" fill="hold" nodeType="withEffect">
                                  <p:stCondLst>
                                    <p:cond delay="67500"/>
                                  </p:stCondLst>
                                  <p:childTnLst>
                                    <p:set>
                                      <p:cBhvr>
                                        <p:cTn id="1015" dur="1" fill="hold">
                                          <p:stCondLst>
                                            <p:cond delay="0"/>
                                          </p:stCondLst>
                                        </p:cTn>
                                        <p:tgtEl>
                                          <p:spTgt spid="1629"/>
                                        </p:tgtEl>
                                        <p:attrNameLst>
                                          <p:attrName>style.visibility</p:attrName>
                                        </p:attrNameLst>
                                      </p:cBhvr>
                                      <p:to>
                                        <p:strVal val="hidden"/>
                                      </p:to>
                                    </p:set>
                                  </p:childTnLst>
                                </p:cTn>
                              </p:par>
                              <p:par>
                                <p:cTn id="1016" presetID="1" presetClass="entr" presetSubtype="0" fill="hold" nodeType="withEffect">
                                  <p:stCondLst>
                                    <p:cond delay="67500"/>
                                  </p:stCondLst>
                                  <p:childTnLst>
                                    <p:set>
                                      <p:cBhvr>
                                        <p:cTn id="1017" dur="1" fill="hold">
                                          <p:stCondLst>
                                            <p:cond delay="0"/>
                                          </p:stCondLst>
                                        </p:cTn>
                                        <p:tgtEl>
                                          <p:spTgt spid="1679"/>
                                        </p:tgtEl>
                                        <p:attrNameLst>
                                          <p:attrName>style.visibility</p:attrName>
                                        </p:attrNameLst>
                                      </p:cBhvr>
                                      <p:to>
                                        <p:strVal val="visible"/>
                                      </p:to>
                                    </p:set>
                                  </p:childTnLst>
                                </p:cTn>
                              </p:par>
                              <p:par>
                                <p:cTn id="1018" presetID="8" presetClass="emph" presetSubtype="0" fill="hold" nodeType="withEffect">
                                  <p:stCondLst>
                                    <p:cond delay="67500"/>
                                  </p:stCondLst>
                                  <p:childTnLst>
                                    <p:animRot by="900000">
                                      <p:cBhvr>
                                        <p:cTn id="1019" dur="1500" fill="hold"/>
                                        <p:tgtEl>
                                          <p:spTgt spid="1679"/>
                                        </p:tgtEl>
                                        <p:attrNameLst>
                                          <p:attrName>r</p:attrName>
                                        </p:attrNameLst>
                                      </p:cBhvr>
                                    </p:animRot>
                                  </p:childTnLst>
                                </p:cTn>
                              </p:par>
                              <p:par>
                                <p:cTn id="1020" presetID="1" presetClass="exit" presetSubtype="0" fill="hold" nodeType="withEffect">
                                  <p:stCondLst>
                                    <p:cond delay="69000"/>
                                  </p:stCondLst>
                                  <p:childTnLst>
                                    <p:set>
                                      <p:cBhvr>
                                        <p:cTn id="1021" dur="1" fill="hold">
                                          <p:stCondLst>
                                            <p:cond delay="0"/>
                                          </p:stCondLst>
                                        </p:cTn>
                                        <p:tgtEl>
                                          <p:spTgt spid="1679"/>
                                        </p:tgtEl>
                                        <p:attrNameLst>
                                          <p:attrName>style.visibility</p:attrName>
                                        </p:attrNameLst>
                                      </p:cBhvr>
                                      <p:to>
                                        <p:strVal val="hidden"/>
                                      </p:to>
                                    </p:set>
                                  </p:childTnLst>
                                </p:cTn>
                              </p:par>
                              <p:par>
                                <p:cTn id="1022" presetID="1" presetClass="entr" presetSubtype="0" fill="hold" nodeType="withEffect">
                                  <p:stCondLst>
                                    <p:cond delay="69000"/>
                                  </p:stCondLst>
                                  <p:childTnLst>
                                    <p:set>
                                      <p:cBhvr>
                                        <p:cTn id="1023" dur="1" fill="hold">
                                          <p:stCondLst>
                                            <p:cond delay="0"/>
                                          </p:stCondLst>
                                        </p:cTn>
                                        <p:tgtEl>
                                          <p:spTgt spid="1669"/>
                                        </p:tgtEl>
                                        <p:attrNameLst>
                                          <p:attrName>style.visibility</p:attrName>
                                        </p:attrNameLst>
                                      </p:cBhvr>
                                      <p:to>
                                        <p:strVal val="visible"/>
                                      </p:to>
                                    </p:set>
                                  </p:childTnLst>
                                </p:cTn>
                              </p:par>
                              <p:par>
                                <p:cTn id="1024" presetID="8" presetClass="emph" presetSubtype="0" fill="hold" nodeType="withEffect">
                                  <p:stCondLst>
                                    <p:cond delay="69000"/>
                                  </p:stCondLst>
                                  <p:childTnLst>
                                    <p:animRot by="900000">
                                      <p:cBhvr>
                                        <p:cTn id="1025" dur="1500" fill="hold"/>
                                        <p:tgtEl>
                                          <p:spTgt spid="1669"/>
                                        </p:tgtEl>
                                        <p:attrNameLst>
                                          <p:attrName>r</p:attrName>
                                        </p:attrNameLst>
                                      </p:cBhvr>
                                    </p:animRot>
                                  </p:childTnLst>
                                </p:cTn>
                              </p:par>
                              <p:par>
                                <p:cTn id="1026" presetID="1" presetClass="exit" presetSubtype="0" fill="hold" nodeType="withEffect">
                                  <p:stCondLst>
                                    <p:cond delay="70500"/>
                                  </p:stCondLst>
                                  <p:childTnLst>
                                    <p:set>
                                      <p:cBhvr>
                                        <p:cTn id="1027" dur="1" fill="hold">
                                          <p:stCondLst>
                                            <p:cond delay="0"/>
                                          </p:stCondLst>
                                        </p:cTn>
                                        <p:tgtEl>
                                          <p:spTgt spid="1669"/>
                                        </p:tgtEl>
                                        <p:attrNameLst>
                                          <p:attrName>style.visibility</p:attrName>
                                        </p:attrNameLst>
                                      </p:cBhvr>
                                      <p:to>
                                        <p:strVal val="hidden"/>
                                      </p:to>
                                    </p:set>
                                  </p:childTnLst>
                                </p:cTn>
                              </p:par>
                              <p:par>
                                <p:cTn id="1028" presetID="1" presetClass="entr" presetSubtype="0" fill="hold" nodeType="withEffect">
                                  <p:stCondLst>
                                    <p:cond delay="70500"/>
                                  </p:stCondLst>
                                  <p:childTnLst>
                                    <p:set>
                                      <p:cBhvr>
                                        <p:cTn id="1029" dur="1" fill="hold">
                                          <p:stCondLst>
                                            <p:cond delay="0"/>
                                          </p:stCondLst>
                                        </p:cTn>
                                        <p:tgtEl>
                                          <p:spTgt spid="1659"/>
                                        </p:tgtEl>
                                        <p:attrNameLst>
                                          <p:attrName>style.visibility</p:attrName>
                                        </p:attrNameLst>
                                      </p:cBhvr>
                                      <p:to>
                                        <p:strVal val="visible"/>
                                      </p:to>
                                    </p:set>
                                  </p:childTnLst>
                                </p:cTn>
                              </p:par>
                              <p:par>
                                <p:cTn id="1030" presetID="8" presetClass="emph" presetSubtype="0" fill="hold" nodeType="withEffect">
                                  <p:stCondLst>
                                    <p:cond delay="70500"/>
                                  </p:stCondLst>
                                  <p:childTnLst>
                                    <p:animRot by="900000">
                                      <p:cBhvr>
                                        <p:cTn id="1031" dur="1500" fill="hold"/>
                                        <p:tgtEl>
                                          <p:spTgt spid="1659"/>
                                        </p:tgtEl>
                                        <p:attrNameLst>
                                          <p:attrName>r</p:attrName>
                                        </p:attrNameLst>
                                      </p:cBhvr>
                                    </p:animRot>
                                  </p:childTnLst>
                                </p:cTn>
                              </p:par>
                            </p:childTnLst>
                          </p:cTn>
                        </p:par>
                        <p:par>
                          <p:cTn id="1032" fill="hold">
                            <p:stCondLst>
                              <p:cond delay="218500"/>
                            </p:stCondLst>
                            <p:childTnLst>
                              <p:par>
                                <p:cTn id="1033" presetID="10" presetClass="entr" presetSubtype="0" fill="hold" grpId="0" nodeType="afterEffect">
                                  <p:stCondLst>
                                    <p:cond delay="0"/>
                                  </p:stCondLst>
                                  <p:childTnLst>
                                    <p:set>
                                      <p:cBhvr>
                                        <p:cTn id="1034" dur="1" fill="hold">
                                          <p:stCondLst>
                                            <p:cond delay="0"/>
                                          </p:stCondLst>
                                        </p:cTn>
                                        <p:tgtEl>
                                          <p:spTgt spid="16"/>
                                        </p:tgtEl>
                                        <p:attrNameLst>
                                          <p:attrName>style.visibility</p:attrName>
                                        </p:attrNameLst>
                                      </p:cBhvr>
                                      <p:to>
                                        <p:strVal val="visible"/>
                                      </p:to>
                                    </p:set>
                                    <p:animEffect transition="in" filter="fade">
                                      <p:cBhvr>
                                        <p:cTn id="1035" dur="500"/>
                                        <p:tgtEl>
                                          <p:spTgt spid="16"/>
                                        </p:tgtEl>
                                      </p:cBhvr>
                                    </p:animEffect>
                                  </p:childTnLst>
                                </p:cTn>
                              </p:par>
                            </p:childTnLst>
                          </p:cTn>
                        </p:par>
                      </p:childTnLst>
                    </p:cTn>
                  </p:par>
                </p:childTnLst>
              </p:cTn>
              <p:nextCondLst>
                <p:cond evt="onClick" delay="0">
                  <p:tgtEl>
                    <p:spTgt spid="16"/>
                  </p:tgtEl>
                </p:cond>
              </p:nextCondLst>
            </p:seq>
          </p:childTnLst>
        </p:cTn>
      </p:par>
    </p:tnLst>
    <p:bldLst>
      <p:bldP spid="45" grpId="0" animBg="1"/>
      <p:bldP spid="46" grpId="0" animBg="1"/>
      <p:bldP spid="46" grpId="1" animBg="1"/>
      <p:bldP spid="1545" grpId="0" animBg="1"/>
      <p:bldP spid="1545" grpId="1" animBg="1"/>
      <p:bldP spid="1547" grpId="0" animBg="1"/>
      <p:bldP spid="1547" grpId="1" animBg="1"/>
      <p:bldP spid="1547" grpId="2" animBg="1"/>
      <p:bldP spid="1547" grpId="3" animBg="1"/>
      <p:bldP spid="2" grpId="0" animBg="1"/>
      <p:bldP spid="6" grpId="0" animBg="1"/>
      <p:bldP spid="1695" grpId="0" animBg="1"/>
      <p:bldP spid="1696" grpId="0" animBg="1"/>
      <p:bldP spid="1697" grpId="0" animBg="1"/>
      <p:bldP spid="1698" grpId="0" animBg="1"/>
      <p:bldP spid="1699" grpId="0" animBg="1"/>
      <p:bldP spid="1700" grpId="0" animBg="1"/>
      <p:bldP spid="5" grpId="0" animBg="1"/>
      <p:bldP spid="5" grpId="1" animBg="1"/>
      <p:bldP spid="1701" grpId="0" animBg="1"/>
      <p:bldP spid="1701" grpId="1" animBg="1"/>
      <p:bldP spid="1703" grpId="0" animBg="1"/>
      <p:bldP spid="1703" grpId="1" animBg="1"/>
      <p:bldP spid="1704" grpId="0" animBg="1"/>
      <p:bldP spid="1704" grpId="1" animBg="1"/>
      <p:bldP spid="1705" grpId="0" animBg="1"/>
      <p:bldP spid="1705" grpId="1" animBg="1"/>
      <p:bldP spid="7" grpId="0"/>
      <p:bldP spid="1706" grpId="0"/>
      <p:bldP spid="1552" grpId="0" animBg="1"/>
      <p:bldP spid="1552" grpId="1" animBg="1"/>
      <p:bldP spid="1553" grpId="0" animBg="1"/>
      <p:bldP spid="1553" grpId="1" animBg="1"/>
      <p:bldP spid="15" grpId="0"/>
      <p:bldP spid="1563" grpId="0"/>
      <p:bldP spid="16" grpId="0" animBg="1"/>
      <p:bldP spid="16" grpId="1" animBg="1"/>
      <p:bldP spid="16" grpId="2"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Ellipse 44"/>
          <p:cNvSpPr/>
          <p:nvPr/>
        </p:nvSpPr>
        <p:spPr>
          <a:xfrm flipH="1">
            <a:off x="3464685" y="164672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nvSpPr>
        <p:spPr>
          <a:xfrm flipH="1">
            <a:off x="3490073" y="1672108"/>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rot="1380000">
            <a:off x="3901391" y="2083426"/>
            <a:ext cx="1574861" cy="1574861"/>
          </a:xfrm>
          <a:prstGeom prst="rect">
            <a:avLst/>
          </a:prstGeom>
        </p:spPr>
      </p:pic>
      <p:sp>
        <p:nvSpPr>
          <p:cNvPr id="1545" name="Étoile à 8 branches 1544"/>
          <p:cNvSpPr/>
          <p:nvPr/>
        </p:nvSpPr>
        <p:spPr>
          <a:xfrm flipH="1">
            <a:off x="3490073" y="1672108"/>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rot="1380000">
            <a:off x="3901391" y="2083426"/>
            <a:ext cx="1574861" cy="1574861"/>
          </a:xfrm>
          <a:prstGeom prst="rect">
            <a:avLst/>
          </a:prstGeom>
        </p:spPr>
      </p:pic>
      <p:sp>
        <p:nvSpPr>
          <p:cNvPr id="1547" name="Étoile à 8 branches 1546"/>
          <p:cNvSpPr/>
          <p:nvPr/>
        </p:nvSpPr>
        <p:spPr>
          <a:xfrm flipH="1">
            <a:off x="3490073" y="1672108"/>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8" name="Image 1547"/>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rot="1380000">
            <a:off x="3901391" y="2083426"/>
            <a:ext cx="1574861" cy="1574861"/>
          </a:xfrm>
          <a:prstGeom prst="rect">
            <a:avLst/>
          </a:prstGeom>
        </p:spPr>
      </p:pic>
      <p:sp>
        <p:nvSpPr>
          <p:cNvPr id="2" name="Titre 1"/>
          <p:cNvSpPr>
            <a:spLocks noGrp="1"/>
          </p:cNvSpPr>
          <p:nvPr>
            <p:ph type="title"/>
          </p:nvPr>
        </p:nvSpPr>
        <p:spPr>
          <a:xfrm>
            <a:off x="0" y="108000"/>
            <a:ext cx="9144000" cy="1152000"/>
          </a:xfrm>
        </p:spPr>
        <p:txBody>
          <a:bodyPr>
            <a:normAutofit/>
          </a:bodyPr>
          <a:lstStyle/>
          <a:p>
            <a:r>
              <a:rPr lang="fr-FR" sz="3200" dirty="0"/>
              <a:t>Les moteurs électriques</a:t>
            </a:r>
            <a:br>
              <a:rPr lang="fr-FR" sz="3200" dirty="0"/>
            </a:br>
            <a:r>
              <a:rPr lang="fr-FR" sz="3200" dirty="0"/>
              <a:t>Courant Continu, la commutation</a:t>
            </a:r>
          </a:p>
        </p:txBody>
      </p:sp>
      <p:grpSp>
        <p:nvGrpSpPr>
          <p:cNvPr id="14" name="Groupe 13"/>
          <p:cNvGrpSpPr/>
          <p:nvPr/>
        </p:nvGrpSpPr>
        <p:grpSpPr>
          <a:xfrm flipH="1">
            <a:off x="3468619" y="1655205"/>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nvSpPr>
        <p:spPr>
          <a:xfrm>
            <a:off x="46889" y="4366800"/>
            <a:ext cx="9144000" cy="252000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a:t>Dans cette représentation seules les encoches ou sont logés les conducteurs sont </a:t>
            </a:r>
            <a:r>
              <a:rPr lang="fr-FR" sz="1800" dirty="0" smtClean="0"/>
              <a:t>représentées</a:t>
            </a:r>
            <a:r>
              <a:rPr lang="fr-FR" sz="1800" dirty="0"/>
              <a:t>. Cela permet </a:t>
            </a:r>
            <a:br>
              <a:rPr lang="fr-FR" sz="1800" dirty="0"/>
            </a:br>
            <a:r>
              <a:rPr lang="fr-FR" sz="1800" dirty="0"/>
              <a:t>de mettre en évidence le principe de fonctionnement en rotation. </a:t>
            </a:r>
            <a:br>
              <a:rPr lang="fr-FR" sz="1800" dirty="0"/>
            </a:br>
            <a:r>
              <a:rPr lang="fr-FR" sz="1800" dirty="0"/>
              <a:t>Pour le moteur avec un circuit électrique d’excitation (induction), il suffit d’inverser le raccordement du circuit d’induit ou du circuit d’excitation pour inverser le sens de rotation. Si on inverse les deux </a:t>
            </a:r>
            <a:br>
              <a:rPr lang="fr-FR" sz="1800" dirty="0"/>
            </a:br>
            <a:r>
              <a:rPr lang="fr-FR" sz="1800" dirty="0"/>
              <a:t>le sens est inchangé. C’est le principe du moteur universel utilisé en électroménager (alimenté en alternatif).</a:t>
            </a:r>
          </a:p>
        </p:txBody>
      </p:sp>
      <p:grpSp>
        <p:nvGrpSpPr>
          <p:cNvPr id="179" name="Groupe 178"/>
          <p:cNvGrpSpPr/>
          <p:nvPr/>
        </p:nvGrpSpPr>
        <p:grpSpPr>
          <a:xfrm rot="19800000" flipH="1">
            <a:off x="3468619" y="1655205"/>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89" name="Groupe 188"/>
          <p:cNvGrpSpPr/>
          <p:nvPr/>
        </p:nvGrpSpPr>
        <p:grpSpPr>
          <a:xfrm rot="20700000" flipH="1">
            <a:off x="3468619" y="1655205"/>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99" name="Groupe 198"/>
          <p:cNvGrpSpPr/>
          <p:nvPr/>
        </p:nvGrpSpPr>
        <p:grpSpPr>
          <a:xfrm flipH="1">
            <a:off x="3468619" y="1655205"/>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nvGrpSpPr>
        <p:grpSpPr>
          <a:xfrm rot="19800000" flipH="1">
            <a:off x="3468619" y="1655205"/>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19" name="Groupe 218"/>
          <p:cNvGrpSpPr/>
          <p:nvPr/>
        </p:nvGrpSpPr>
        <p:grpSpPr>
          <a:xfrm rot="20700000" flipH="1">
            <a:off x="3468619" y="1655205"/>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29" name="Groupe 228"/>
          <p:cNvGrpSpPr/>
          <p:nvPr/>
        </p:nvGrpSpPr>
        <p:grpSpPr>
          <a:xfrm flipH="1">
            <a:off x="3468619" y="1655205"/>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nvGrpSpPr>
        <p:grpSpPr>
          <a:xfrm rot="19800000" flipH="1">
            <a:off x="3468619" y="1655205"/>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49" name="Groupe 248"/>
          <p:cNvGrpSpPr/>
          <p:nvPr/>
        </p:nvGrpSpPr>
        <p:grpSpPr>
          <a:xfrm rot="20700000" flipH="1">
            <a:off x="3468619" y="1655205"/>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59" name="Groupe 258"/>
          <p:cNvGrpSpPr/>
          <p:nvPr/>
        </p:nvGrpSpPr>
        <p:grpSpPr>
          <a:xfrm flipH="1">
            <a:off x="3468619" y="1655205"/>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nvGrpSpPr>
        <p:grpSpPr>
          <a:xfrm rot="19800000" flipH="1">
            <a:off x="3468619" y="1655205"/>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79" name="Groupe 278"/>
          <p:cNvGrpSpPr/>
          <p:nvPr/>
        </p:nvGrpSpPr>
        <p:grpSpPr>
          <a:xfrm rot="20700000" flipH="1">
            <a:off x="3468619" y="1655205"/>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89" name="Groupe 288"/>
          <p:cNvGrpSpPr/>
          <p:nvPr/>
        </p:nvGrpSpPr>
        <p:grpSpPr>
          <a:xfrm flipH="1">
            <a:off x="3468619" y="1655205"/>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nvGrpSpPr>
        <p:grpSpPr>
          <a:xfrm rot="19800000" flipH="1">
            <a:off x="3468619" y="1655205"/>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09" name="Groupe 308"/>
          <p:cNvGrpSpPr/>
          <p:nvPr/>
        </p:nvGrpSpPr>
        <p:grpSpPr>
          <a:xfrm rot="20700000" flipH="1">
            <a:off x="3468619" y="1655205"/>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19" name="Groupe 318"/>
          <p:cNvGrpSpPr/>
          <p:nvPr/>
        </p:nvGrpSpPr>
        <p:grpSpPr>
          <a:xfrm flipH="1">
            <a:off x="3468619" y="1655205"/>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nvGrpSpPr>
        <p:grpSpPr>
          <a:xfrm rot="19800000" flipH="1">
            <a:off x="3468619" y="1655205"/>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39" name="Groupe 338"/>
          <p:cNvGrpSpPr/>
          <p:nvPr/>
        </p:nvGrpSpPr>
        <p:grpSpPr>
          <a:xfrm rot="20700000" flipH="1">
            <a:off x="3468619" y="1655205"/>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49" name="Groupe 348"/>
          <p:cNvGrpSpPr/>
          <p:nvPr/>
        </p:nvGrpSpPr>
        <p:grpSpPr>
          <a:xfrm flipH="1">
            <a:off x="3468619" y="1655205"/>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nvGrpSpPr>
        <p:grpSpPr>
          <a:xfrm rot="19800000" flipH="1">
            <a:off x="3468619" y="1655205"/>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69" name="Groupe 368"/>
          <p:cNvGrpSpPr/>
          <p:nvPr/>
        </p:nvGrpSpPr>
        <p:grpSpPr>
          <a:xfrm rot="20700000" flipH="1">
            <a:off x="3468619" y="1655205"/>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79" name="Groupe 378"/>
          <p:cNvGrpSpPr/>
          <p:nvPr/>
        </p:nvGrpSpPr>
        <p:grpSpPr>
          <a:xfrm flipH="1">
            <a:off x="3468619" y="1655205"/>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nvGrpSpPr>
        <p:grpSpPr>
          <a:xfrm rot="19800000" flipH="1">
            <a:off x="3468619" y="1655205"/>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99" name="Groupe 398"/>
          <p:cNvGrpSpPr/>
          <p:nvPr/>
        </p:nvGrpSpPr>
        <p:grpSpPr>
          <a:xfrm rot="20700000" flipH="1">
            <a:off x="3468619" y="1655205"/>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09" name="Groupe 408"/>
          <p:cNvGrpSpPr/>
          <p:nvPr/>
        </p:nvGrpSpPr>
        <p:grpSpPr>
          <a:xfrm flipH="1">
            <a:off x="3468619" y="1655205"/>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nvGrpSpPr>
        <p:grpSpPr>
          <a:xfrm rot="19800000" flipH="1">
            <a:off x="3468619" y="1655205"/>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29" name="Groupe 428"/>
          <p:cNvGrpSpPr/>
          <p:nvPr/>
        </p:nvGrpSpPr>
        <p:grpSpPr>
          <a:xfrm rot="20700000" flipH="1">
            <a:off x="3468619" y="1655205"/>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5" name="Ellipse 4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39" name="Groupe 438"/>
          <p:cNvGrpSpPr/>
          <p:nvPr/>
        </p:nvGrpSpPr>
        <p:grpSpPr>
          <a:xfrm flipH="1">
            <a:off x="3468619" y="1655205"/>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nvGrpSpPr>
        <p:grpSpPr>
          <a:xfrm rot="19800000" flipH="1">
            <a:off x="3468619" y="1655205"/>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59" name="Groupe 458"/>
          <p:cNvGrpSpPr/>
          <p:nvPr/>
        </p:nvGrpSpPr>
        <p:grpSpPr>
          <a:xfrm rot="20700000" flipH="1">
            <a:off x="3468619" y="1655205"/>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69" name="Groupe 468"/>
          <p:cNvGrpSpPr/>
          <p:nvPr/>
        </p:nvGrpSpPr>
        <p:grpSpPr>
          <a:xfrm flipH="1">
            <a:off x="3468619" y="1655205"/>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nvGrpSpPr>
        <p:grpSpPr>
          <a:xfrm rot="19800000" flipH="1">
            <a:off x="3468619" y="1655205"/>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89" name="Groupe 488"/>
          <p:cNvGrpSpPr/>
          <p:nvPr/>
        </p:nvGrpSpPr>
        <p:grpSpPr>
          <a:xfrm rot="20700000" flipH="1">
            <a:off x="3468619" y="1655205"/>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99" name="Groupe 498"/>
          <p:cNvGrpSpPr/>
          <p:nvPr/>
        </p:nvGrpSpPr>
        <p:grpSpPr>
          <a:xfrm flipH="1">
            <a:off x="3468619" y="1655205"/>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nvGrpSpPr>
        <p:grpSpPr>
          <a:xfrm rot="19800000" flipH="1">
            <a:off x="3468619" y="1655205"/>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19" name="Groupe 518"/>
          <p:cNvGrpSpPr/>
          <p:nvPr/>
        </p:nvGrpSpPr>
        <p:grpSpPr>
          <a:xfrm rot="20700000" flipH="1">
            <a:off x="3468619" y="1655205"/>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29" name="Groupe 528"/>
          <p:cNvGrpSpPr/>
          <p:nvPr/>
        </p:nvGrpSpPr>
        <p:grpSpPr>
          <a:xfrm flipH="1">
            <a:off x="3468619" y="1655205"/>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nvGrpSpPr>
        <p:grpSpPr>
          <a:xfrm rot="19800000" flipH="1">
            <a:off x="3468619" y="1655205"/>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549" name="Groupe 548"/>
          <p:cNvGrpSpPr/>
          <p:nvPr/>
        </p:nvGrpSpPr>
        <p:grpSpPr>
          <a:xfrm rot="20700000" flipH="1">
            <a:off x="3468619" y="1655205"/>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559" name="Groupe 558"/>
          <p:cNvGrpSpPr/>
          <p:nvPr/>
        </p:nvGrpSpPr>
        <p:grpSpPr>
          <a:xfrm flipH="1">
            <a:off x="3468619" y="1655205"/>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nvGrpSpPr>
        <p:grpSpPr>
          <a:xfrm rot="19800000" flipH="1">
            <a:off x="3468619" y="1655205"/>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79" name="Groupe 578"/>
          <p:cNvGrpSpPr/>
          <p:nvPr/>
        </p:nvGrpSpPr>
        <p:grpSpPr>
          <a:xfrm rot="20700000" flipH="1">
            <a:off x="3468619" y="1655205"/>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91" name="Groupe 590"/>
          <p:cNvGrpSpPr/>
          <p:nvPr/>
        </p:nvGrpSpPr>
        <p:grpSpPr>
          <a:xfrm flipH="1">
            <a:off x="3468619" y="1655205"/>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nvGrpSpPr>
        <p:grpSpPr>
          <a:xfrm rot="19800000" flipH="1">
            <a:off x="3468619" y="1655205"/>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11" name="Groupe 610"/>
          <p:cNvGrpSpPr/>
          <p:nvPr/>
        </p:nvGrpSpPr>
        <p:grpSpPr>
          <a:xfrm rot="20700000" flipH="1">
            <a:off x="3468619" y="1655205"/>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21" name="Groupe 620"/>
          <p:cNvGrpSpPr/>
          <p:nvPr/>
        </p:nvGrpSpPr>
        <p:grpSpPr>
          <a:xfrm flipH="1">
            <a:off x="3468619" y="1655205"/>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nvGrpSpPr>
        <p:grpSpPr>
          <a:xfrm rot="19800000" flipH="1">
            <a:off x="3468619" y="1655205"/>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41" name="Groupe 640"/>
          <p:cNvGrpSpPr/>
          <p:nvPr/>
        </p:nvGrpSpPr>
        <p:grpSpPr>
          <a:xfrm rot="20700000" flipH="1">
            <a:off x="3468619" y="1655205"/>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51" name="Groupe 650"/>
          <p:cNvGrpSpPr/>
          <p:nvPr/>
        </p:nvGrpSpPr>
        <p:grpSpPr>
          <a:xfrm flipH="1">
            <a:off x="3468619" y="1655205"/>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nvGrpSpPr>
        <p:grpSpPr>
          <a:xfrm rot="19800000" flipH="1">
            <a:off x="3468619" y="1655205"/>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71" name="Groupe 670"/>
          <p:cNvGrpSpPr/>
          <p:nvPr/>
        </p:nvGrpSpPr>
        <p:grpSpPr>
          <a:xfrm rot="20700000" flipH="1">
            <a:off x="3468619" y="1655205"/>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81" name="Groupe 680"/>
          <p:cNvGrpSpPr/>
          <p:nvPr/>
        </p:nvGrpSpPr>
        <p:grpSpPr>
          <a:xfrm flipH="1">
            <a:off x="3468619" y="1655205"/>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nvGrpSpPr>
        <p:grpSpPr>
          <a:xfrm rot="19800000" flipH="1">
            <a:off x="3468619" y="1655205"/>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01" name="Groupe 700"/>
          <p:cNvGrpSpPr/>
          <p:nvPr/>
        </p:nvGrpSpPr>
        <p:grpSpPr>
          <a:xfrm rot="20700000" flipH="1">
            <a:off x="3468619" y="1655205"/>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11" name="Groupe 710"/>
          <p:cNvGrpSpPr/>
          <p:nvPr/>
        </p:nvGrpSpPr>
        <p:grpSpPr>
          <a:xfrm flipH="1">
            <a:off x="3468619" y="1655205"/>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nvGrpSpPr>
        <p:grpSpPr>
          <a:xfrm rot="19800000" flipH="1">
            <a:off x="3468619" y="1655205"/>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31" name="Groupe 730"/>
          <p:cNvGrpSpPr/>
          <p:nvPr/>
        </p:nvGrpSpPr>
        <p:grpSpPr>
          <a:xfrm rot="20700000" flipH="1">
            <a:off x="3468619" y="1655205"/>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41" name="Groupe 740"/>
          <p:cNvGrpSpPr/>
          <p:nvPr/>
        </p:nvGrpSpPr>
        <p:grpSpPr>
          <a:xfrm flipH="1">
            <a:off x="3468619" y="1655205"/>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nvGrpSpPr>
        <p:grpSpPr>
          <a:xfrm rot="19800000" flipH="1">
            <a:off x="3468619" y="1655205"/>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61" name="Groupe 760"/>
          <p:cNvGrpSpPr/>
          <p:nvPr/>
        </p:nvGrpSpPr>
        <p:grpSpPr>
          <a:xfrm rot="20700000" flipH="1">
            <a:off x="3468619" y="1655205"/>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71" name="Groupe 770"/>
          <p:cNvGrpSpPr/>
          <p:nvPr/>
        </p:nvGrpSpPr>
        <p:grpSpPr>
          <a:xfrm flipH="1">
            <a:off x="3468619" y="1655205"/>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nvGrpSpPr>
        <p:grpSpPr>
          <a:xfrm rot="19800000" flipH="1">
            <a:off x="3468619" y="1655205"/>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91" name="Groupe 790"/>
          <p:cNvGrpSpPr/>
          <p:nvPr/>
        </p:nvGrpSpPr>
        <p:grpSpPr>
          <a:xfrm rot="20700000" flipH="1">
            <a:off x="3468619" y="1655205"/>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01" name="Groupe 800"/>
          <p:cNvGrpSpPr/>
          <p:nvPr/>
        </p:nvGrpSpPr>
        <p:grpSpPr>
          <a:xfrm flipH="1">
            <a:off x="3468619" y="1655205"/>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nvGrpSpPr>
        <p:grpSpPr>
          <a:xfrm rot="19800000" flipH="1">
            <a:off x="3468619" y="1655205"/>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21" name="Groupe 820"/>
          <p:cNvGrpSpPr/>
          <p:nvPr/>
        </p:nvGrpSpPr>
        <p:grpSpPr>
          <a:xfrm rot="20700000" flipH="1">
            <a:off x="3468619" y="1655205"/>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31" name="Groupe 830"/>
          <p:cNvGrpSpPr/>
          <p:nvPr/>
        </p:nvGrpSpPr>
        <p:grpSpPr>
          <a:xfrm flipH="1">
            <a:off x="3468619" y="1655205"/>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nvGrpSpPr>
        <p:grpSpPr>
          <a:xfrm rot="19800000" flipH="1">
            <a:off x="3468619" y="1655205"/>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51" name="Groupe 850"/>
          <p:cNvGrpSpPr/>
          <p:nvPr/>
        </p:nvGrpSpPr>
        <p:grpSpPr>
          <a:xfrm rot="20700000" flipH="1">
            <a:off x="3468619" y="1655205"/>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61" name="Groupe 860"/>
          <p:cNvGrpSpPr/>
          <p:nvPr/>
        </p:nvGrpSpPr>
        <p:grpSpPr>
          <a:xfrm flipH="1">
            <a:off x="3468619" y="1655205"/>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nvGrpSpPr>
        <p:grpSpPr>
          <a:xfrm rot="19800000" flipH="1">
            <a:off x="3468619" y="1655205"/>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81" name="Groupe 880"/>
          <p:cNvGrpSpPr/>
          <p:nvPr/>
        </p:nvGrpSpPr>
        <p:grpSpPr>
          <a:xfrm rot="20700000" flipH="1">
            <a:off x="3468619" y="1655205"/>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91" name="Groupe 890"/>
          <p:cNvGrpSpPr/>
          <p:nvPr/>
        </p:nvGrpSpPr>
        <p:grpSpPr>
          <a:xfrm flipH="1">
            <a:off x="3468619" y="1655205"/>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nvGrpSpPr>
        <p:grpSpPr>
          <a:xfrm rot="19800000" flipH="1">
            <a:off x="3468619" y="1655205"/>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11" name="Groupe 910"/>
          <p:cNvGrpSpPr/>
          <p:nvPr/>
        </p:nvGrpSpPr>
        <p:grpSpPr>
          <a:xfrm rot="20700000" flipH="1">
            <a:off x="3468619" y="1655205"/>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21" name="Groupe 920"/>
          <p:cNvGrpSpPr/>
          <p:nvPr/>
        </p:nvGrpSpPr>
        <p:grpSpPr>
          <a:xfrm flipH="1">
            <a:off x="3468619" y="1655205"/>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nvGrpSpPr>
        <p:grpSpPr>
          <a:xfrm rot="19800000" flipH="1">
            <a:off x="3468619" y="1655205"/>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41" name="Groupe 940"/>
          <p:cNvGrpSpPr/>
          <p:nvPr/>
        </p:nvGrpSpPr>
        <p:grpSpPr>
          <a:xfrm rot="20700000" flipH="1">
            <a:off x="3468619" y="1655205"/>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51" name="Groupe 950"/>
          <p:cNvGrpSpPr/>
          <p:nvPr/>
        </p:nvGrpSpPr>
        <p:grpSpPr>
          <a:xfrm flipH="1">
            <a:off x="3468619" y="1655205"/>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nvGrpSpPr>
        <p:grpSpPr>
          <a:xfrm rot="19800000" flipH="1">
            <a:off x="3468619" y="1655205"/>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71" name="Groupe 970"/>
          <p:cNvGrpSpPr/>
          <p:nvPr/>
        </p:nvGrpSpPr>
        <p:grpSpPr>
          <a:xfrm rot="20700000" flipH="1">
            <a:off x="3468619" y="1655205"/>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81" name="Groupe 980"/>
          <p:cNvGrpSpPr/>
          <p:nvPr/>
        </p:nvGrpSpPr>
        <p:grpSpPr>
          <a:xfrm flipH="1">
            <a:off x="3468619" y="1655205"/>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nvGrpSpPr>
        <p:grpSpPr>
          <a:xfrm rot="19800000" flipH="1">
            <a:off x="3468619" y="1655205"/>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01" name="Groupe 1000"/>
          <p:cNvGrpSpPr/>
          <p:nvPr/>
        </p:nvGrpSpPr>
        <p:grpSpPr>
          <a:xfrm rot="20700000" flipH="1">
            <a:off x="3468619" y="1655205"/>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11" name="Groupe 1010"/>
          <p:cNvGrpSpPr/>
          <p:nvPr/>
        </p:nvGrpSpPr>
        <p:grpSpPr>
          <a:xfrm flipH="1">
            <a:off x="3468619" y="1655205"/>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grpSp>
      <p:grpSp>
        <p:nvGrpSpPr>
          <p:cNvPr id="1021" name="Groupe 1020"/>
          <p:cNvGrpSpPr/>
          <p:nvPr/>
        </p:nvGrpSpPr>
        <p:grpSpPr>
          <a:xfrm rot="19800000" flipH="1">
            <a:off x="3468619" y="1655205"/>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32" name="Groupe 1031"/>
          <p:cNvGrpSpPr/>
          <p:nvPr/>
        </p:nvGrpSpPr>
        <p:grpSpPr>
          <a:xfrm rot="20700000" flipH="1">
            <a:off x="3468619" y="1655205"/>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42" name="Groupe 1041"/>
          <p:cNvGrpSpPr/>
          <p:nvPr/>
        </p:nvGrpSpPr>
        <p:grpSpPr>
          <a:xfrm flipH="1">
            <a:off x="3468619" y="1655205"/>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nvGrpSpPr>
        <p:grpSpPr>
          <a:xfrm rot="19800000" flipH="1">
            <a:off x="3468619" y="1655205"/>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62" name="Groupe 1061"/>
          <p:cNvGrpSpPr/>
          <p:nvPr/>
        </p:nvGrpSpPr>
        <p:grpSpPr>
          <a:xfrm rot="20700000" flipH="1">
            <a:off x="3468619" y="1655205"/>
            <a:ext cx="2440404" cy="2431302"/>
            <a:chOff x="3923928" y="1902972"/>
            <a:chExt cx="2440404" cy="2431302"/>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64" name="Groupe 1063"/>
            <p:cNvGrpSpPr/>
            <p:nvPr/>
          </p:nvGrpSpPr>
          <p:grpSpPr>
            <a:xfrm>
              <a:off x="3923928" y="1902972"/>
              <a:ext cx="2440404" cy="2129297"/>
              <a:chOff x="3923928" y="1902972"/>
              <a:chExt cx="2440404" cy="2129297"/>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1" name="Ellipse 10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72" name="Groupe 1071"/>
          <p:cNvGrpSpPr/>
          <p:nvPr/>
        </p:nvGrpSpPr>
        <p:grpSpPr>
          <a:xfrm flipH="1">
            <a:off x="3468619" y="1655205"/>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nvGrpSpPr>
        <p:grpSpPr>
          <a:xfrm rot="19800000" flipH="1">
            <a:off x="3468619" y="1655205"/>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92" name="Groupe 1091"/>
          <p:cNvGrpSpPr/>
          <p:nvPr/>
        </p:nvGrpSpPr>
        <p:grpSpPr>
          <a:xfrm rot="20700000" flipH="1">
            <a:off x="3468619" y="1655205"/>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02" name="Groupe 1101"/>
          <p:cNvGrpSpPr/>
          <p:nvPr/>
        </p:nvGrpSpPr>
        <p:grpSpPr>
          <a:xfrm flipH="1">
            <a:off x="3468619" y="1655205"/>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nvGrpSpPr>
        <p:grpSpPr>
          <a:xfrm rot="19800000" flipH="1">
            <a:off x="3468619" y="1655205"/>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22" name="Groupe 1121"/>
          <p:cNvGrpSpPr/>
          <p:nvPr/>
        </p:nvGrpSpPr>
        <p:grpSpPr>
          <a:xfrm rot="20700000" flipH="1">
            <a:off x="3468619" y="1655205"/>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32" name="Groupe 1131"/>
          <p:cNvGrpSpPr/>
          <p:nvPr/>
        </p:nvGrpSpPr>
        <p:grpSpPr>
          <a:xfrm flipH="1">
            <a:off x="3468619" y="1655205"/>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nvGrpSpPr>
        <p:grpSpPr>
          <a:xfrm rot="19800000" flipH="1">
            <a:off x="3468619" y="1655205"/>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52" name="Groupe 1151"/>
          <p:cNvGrpSpPr/>
          <p:nvPr/>
        </p:nvGrpSpPr>
        <p:grpSpPr>
          <a:xfrm rot="20700000" flipH="1">
            <a:off x="3468619" y="1655205"/>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62" name="Groupe 1161"/>
          <p:cNvGrpSpPr/>
          <p:nvPr/>
        </p:nvGrpSpPr>
        <p:grpSpPr>
          <a:xfrm flipH="1">
            <a:off x="3468619" y="1655205"/>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nvGrpSpPr>
        <p:grpSpPr>
          <a:xfrm rot="19800000" flipH="1">
            <a:off x="3468619" y="1655205"/>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82" name="Groupe 1181"/>
          <p:cNvGrpSpPr/>
          <p:nvPr/>
        </p:nvGrpSpPr>
        <p:grpSpPr>
          <a:xfrm rot="20700000" flipH="1">
            <a:off x="3468619" y="1655205"/>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92" name="Groupe 1191"/>
          <p:cNvGrpSpPr/>
          <p:nvPr/>
        </p:nvGrpSpPr>
        <p:grpSpPr>
          <a:xfrm flipH="1">
            <a:off x="3468619" y="1655205"/>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nvGrpSpPr>
        <p:grpSpPr>
          <a:xfrm rot="19800000" flipH="1">
            <a:off x="3468619" y="1655205"/>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12" name="Groupe 1211"/>
          <p:cNvGrpSpPr/>
          <p:nvPr/>
        </p:nvGrpSpPr>
        <p:grpSpPr>
          <a:xfrm rot="20700000" flipH="1">
            <a:off x="3468619" y="1655205"/>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22" name="Groupe 1221"/>
          <p:cNvGrpSpPr/>
          <p:nvPr/>
        </p:nvGrpSpPr>
        <p:grpSpPr>
          <a:xfrm flipH="1">
            <a:off x="3468619" y="1655205"/>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nvGrpSpPr>
        <p:grpSpPr>
          <a:xfrm rot="19800000" flipH="1">
            <a:off x="3468619" y="1655205"/>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42" name="Groupe 1241"/>
          <p:cNvGrpSpPr/>
          <p:nvPr/>
        </p:nvGrpSpPr>
        <p:grpSpPr>
          <a:xfrm rot="20700000" flipH="1">
            <a:off x="3468619" y="1655205"/>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52" name="Groupe 1251"/>
          <p:cNvGrpSpPr/>
          <p:nvPr/>
        </p:nvGrpSpPr>
        <p:grpSpPr>
          <a:xfrm flipH="1">
            <a:off x="3468619" y="1655205"/>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nvGrpSpPr>
        <p:grpSpPr>
          <a:xfrm rot="19800000" flipH="1">
            <a:off x="3468619" y="1655205"/>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80" name="Groupe 1379"/>
          <p:cNvGrpSpPr/>
          <p:nvPr/>
        </p:nvGrpSpPr>
        <p:grpSpPr>
          <a:xfrm rot="20700000" flipH="1">
            <a:off x="3468619" y="1655205"/>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90" name="Groupe 1389"/>
          <p:cNvGrpSpPr/>
          <p:nvPr/>
        </p:nvGrpSpPr>
        <p:grpSpPr>
          <a:xfrm flipH="1">
            <a:off x="3468619" y="1655205"/>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00" name="Groupe 1399"/>
          <p:cNvGrpSpPr/>
          <p:nvPr/>
        </p:nvGrpSpPr>
        <p:grpSpPr>
          <a:xfrm rot="19800000" flipH="1">
            <a:off x="3468619" y="1655205"/>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10" name="Groupe 1409"/>
          <p:cNvGrpSpPr/>
          <p:nvPr/>
        </p:nvGrpSpPr>
        <p:grpSpPr>
          <a:xfrm rot="20700000" flipH="1">
            <a:off x="3468619" y="1655205"/>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20" name="Groupe 1419"/>
          <p:cNvGrpSpPr/>
          <p:nvPr/>
        </p:nvGrpSpPr>
        <p:grpSpPr>
          <a:xfrm flipH="1">
            <a:off x="3468619" y="1655205"/>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nvGrpSpPr>
        <p:grpSpPr>
          <a:xfrm rot="19800000" flipH="1">
            <a:off x="3468619" y="1655205"/>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40" name="Groupe 1439"/>
          <p:cNvGrpSpPr/>
          <p:nvPr/>
        </p:nvGrpSpPr>
        <p:grpSpPr>
          <a:xfrm rot="20700000" flipH="1">
            <a:off x="3468619" y="1655205"/>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50" name="Groupe 1449"/>
          <p:cNvGrpSpPr/>
          <p:nvPr/>
        </p:nvGrpSpPr>
        <p:grpSpPr>
          <a:xfrm flipH="1">
            <a:off x="3468619" y="1655205"/>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nvGrpSpPr>
        <p:grpSpPr>
          <a:xfrm rot="19800000" flipH="1">
            <a:off x="3468619" y="1655205"/>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70" name="Groupe 1469"/>
          <p:cNvGrpSpPr/>
          <p:nvPr/>
        </p:nvGrpSpPr>
        <p:grpSpPr>
          <a:xfrm rot="20700000" flipH="1">
            <a:off x="3468619" y="1655205"/>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80" name="Groupe 1479"/>
          <p:cNvGrpSpPr/>
          <p:nvPr/>
        </p:nvGrpSpPr>
        <p:grpSpPr>
          <a:xfrm flipH="1">
            <a:off x="3468619" y="1655205"/>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nvGrpSpPr>
        <p:grpSpPr>
          <a:xfrm rot="19800000" flipH="1">
            <a:off x="3468619" y="1655205"/>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00" name="Groupe 1499"/>
          <p:cNvGrpSpPr/>
          <p:nvPr/>
        </p:nvGrpSpPr>
        <p:grpSpPr>
          <a:xfrm rot="20700000" flipH="1">
            <a:off x="3468619" y="1655205"/>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15" name="Groupe 1514"/>
          <p:cNvGrpSpPr/>
          <p:nvPr/>
        </p:nvGrpSpPr>
        <p:grpSpPr>
          <a:xfrm flipH="1">
            <a:off x="3468619" y="1655205"/>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nvGrpSpPr>
        <p:grpSpPr>
          <a:xfrm rot="19800000" flipH="1">
            <a:off x="3468619" y="1655205"/>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35" name="Groupe 1534"/>
          <p:cNvGrpSpPr/>
          <p:nvPr/>
        </p:nvGrpSpPr>
        <p:grpSpPr>
          <a:xfrm rot="20700000" flipH="1">
            <a:off x="3468619" y="1655205"/>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 name="Groupe 3"/>
          <p:cNvGrpSpPr/>
          <p:nvPr/>
        </p:nvGrpSpPr>
        <p:grpSpPr>
          <a:xfrm flipH="1">
            <a:off x="5976982" y="1348197"/>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2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2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2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nvGrpSpPr>
        <p:grpSpPr>
          <a:xfrm flipH="1">
            <a:off x="1800133" y="136405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nvGrpSpPr>
        <p:grpSpPr>
          <a:xfrm flipH="1">
            <a:off x="3468619" y="1655205"/>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nvGrpSpPr>
        <p:grpSpPr>
          <a:xfrm rot="19800000" flipH="1">
            <a:off x="3468619" y="1655205"/>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38" name="Groupe 1337"/>
          <p:cNvGrpSpPr/>
          <p:nvPr/>
        </p:nvGrpSpPr>
        <p:grpSpPr>
          <a:xfrm rot="20700000" flipH="1">
            <a:off x="3468619" y="1655205"/>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48" name="Groupe 1347"/>
          <p:cNvGrpSpPr/>
          <p:nvPr/>
        </p:nvGrpSpPr>
        <p:grpSpPr>
          <a:xfrm flipH="1">
            <a:off x="3468619" y="1655205"/>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nvGrpSpPr>
        <p:grpSpPr>
          <a:xfrm rot="19800000" flipH="1">
            <a:off x="3468619" y="1655205"/>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68" name="Groupe 1367"/>
          <p:cNvGrpSpPr/>
          <p:nvPr/>
        </p:nvGrpSpPr>
        <p:grpSpPr>
          <a:xfrm rot="20700000" flipH="1">
            <a:off x="3468619" y="1655205"/>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7" name="Ellipse 1506"/>
              <p:cNvSpPr/>
              <p:nvPr/>
            </p:nvSpPr>
            <p:spPr>
              <a:xfrm>
                <a:off x="5766748" y="3734626"/>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69" name="Groupe 1568"/>
          <p:cNvGrpSpPr/>
          <p:nvPr/>
        </p:nvGrpSpPr>
        <p:grpSpPr>
          <a:xfrm rot="19800000" flipH="1">
            <a:off x="3468619" y="1655205"/>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79" name="Groupe 1578"/>
          <p:cNvGrpSpPr/>
          <p:nvPr/>
        </p:nvGrpSpPr>
        <p:grpSpPr>
          <a:xfrm rot="20700000" flipH="1">
            <a:off x="3468619" y="1655205"/>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89" name="Groupe 1588"/>
          <p:cNvGrpSpPr/>
          <p:nvPr/>
        </p:nvGrpSpPr>
        <p:grpSpPr>
          <a:xfrm flipH="1">
            <a:off x="3468619" y="1655205"/>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nvGrpSpPr>
        <p:grpSpPr>
          <a:xfrm flipH="1">
            <a:off x="3468619" y="1655205"/>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09" name="Groupe 1608"/>
          <p:cNvGrpSpPr/>
          <p:nvPr/>
        </p:nvGrpSpPr>
        <p:grpSpPr>
          <a:xfrm rot="19800000" flipH="1">
            <a:off x="3468619" y="1655205"/>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19" name="Groupe 1618"/>
          <p:cNvGrpSpPr/>
          <p:nvPr/>
        </p:nvGrpSpPr>
        <p:grpSpPr>
          <a:xfrm rot="20700000" flipH="1">
            <a:off x="3468619" y="1655205"/>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29" name="Groupe 1628"/>
          <p:cNvGrpSpPr/>
          <p:nvPr/>
        </p:nvGrpSpPr>
        <p:grpSpPr>
          <a:xfrm rot="19800000" flipH="1">
            <a:off x="3468619" y="1655205"/>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39" name="Groupe 1638"/>
          <p:cNvGrpSpPr/>
          <p:nvPr/>
        </p:nvGrpSpPr>
        <p:grpSpPr>
          <a:xfrm rot="20700000" flipH="1">
            <a:off x="3468619" y="1655205"/>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49" name="Groupe 1648"/>
          <p:cNvGrpSpPr/>
          <p:nvPr/>
        </p:nvGrpSpPr>
        <p:grpSpPr>
          <a:xfrm flipH="1">
            <a:off x="3468619" y="1655205"/>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nvGrpSpPr>
        <p:grpSpPr>
          <a:xfrm rot="19800000" flipH="1">
            <a:off x="3468619" y="1655205"/>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69" name="Groupe 1668"/>
          <p:cNvGrpSpPr/>
          <p:nvPr/>
        </p:nvGrpSpPr>
        <p:grpSpPr>
          <a:xfrm rot="20700000" flipH="1">
            <a:off x="3468619" y="1655205"/>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79" name="Groupe 1678"/>
          <p:cNvGrpSpPr/>
          <p:nvPr/>
        </p:nvGrpSpPr>
        <p:grpSpPr>
          <a:xfrm flipH="1">
            <a:off x="3468619" y="1655205"/>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1552" name="Ellipse 1551"/>
          <p:cNvSpPr/>
          <p:nvPr/>
        </p:nvSpPr>
        <p:spPr>
          <a:xfrm>
            <a:off x="1810189" y="152809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nvSpPr>
        <p:spPr>
          <a:xfrm>
            <a:off x="6535944" y="153751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nvSpPr>
        <p:spPr>
          <a:xfrm>
            <a:off x="2111678" y="119675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nvSpPr>
        <p:spPr>
          <a:xfrm>
            <a:off x="6823544" y="122137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nvSpPr>
        <p:spPr>
          <a:xfrm>
            <a:off x="6139968" y="266377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nvSpPr>
        <p:spPr>
          <a:xfrm>
            <a:off x="2734867" y="266377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567" name="Groupe 1566"/>
          <p:cNvGrpSpPr/>
          <p:nvPr/>
        </p:nvGrpSpPr>
        <p:grpSpPr>
          <a:xfrm>
            <a:off x="4557991" y="1373021"/>
            <a:ext cx="199144" cy="1323292"/>
            <a:chOff x="7679994" y="1359671"/>
            <a:chExt cx="199144" cy="1323292"/>
          </a:xfrm>
        </p:grpSpPr>
        <p:sp>
          <p:nvSpPr>
            <p:cNvPr id="1568" name="Cube 1567"/>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9" name="Forme libre 1688"/>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rgbClr val="FF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0" name="Groupe 1689"/>
          <p:cNvGrpSpPr/>
          <p:nvPr/>
        </p:nvGrpSpPr>
        <p:grpSpPr>
          <a:xfrm>
            <a:off x="3908229" y="2928026"/>
            <a:ext cx="848906" cy="1221372"/>
            <a:chOff x="7322261" y="2890824"/>
            <a:chExt cx="848906" cy="1221372"/>
          </a:xfrm>
        </p:grpSpPr>
        <p:sp>
          <p:nvSpPr>
            <p:cNvPr id="1691" name="Cube 1690"/>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2" name="Forme libre 1691"/>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553" name="Ellipse 1552"/>
          <p:cNvSpPr/>
          <p:nvPr/>
        </p:nvSpPr>
        <p:spPr>
          <a:xfrm>
            <a:off x="4693633" y="1196752"/>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3" name="Ellipse 1562"/>
          <p:cNvSpPr/>
          <p:nvPr/>
        </p:nvSpPr>
        <p:spPr>
          <a:xfrm>
            <a:off x="3720785" y="3870453"/>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3" name="Sous-titre 2"/>
          <p:cNvSpPr txBox="1">
            <a:spLocks/>
          </p:cNvSpPr>
          <p:nvPr/>
        </p:nvSpPr>
        <p:spPr>
          <a:xfrm>
            <a:off x="73326" y="3288649"/>
            <a:ext cx="1937016" cy="987421"/>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08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Inversion alimentation induit</a:t>
            </a:r>
            <a:endParaRPr lang="fr-FR" sz="1800" dirty="0"/>
          </a:p>
        </p:txBody>
      </p:sp>
      <p:sp>
        <p:nvSpPr>
          <p:cNvPr id="1694" name="Rectangle 1693"/>
          <p:cNvSpPr/>
          <p:nvPr/>
        </p:nvSpPr>
        <p:spPr>
          <a:xfrm>
            <a:off x="5978608" y="552933"/>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11059141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548"/>
                                        </p:tgtEl>
                                        <p:attrNameLst>
                                          <p:attrName>style.visibility</p:attrName>
                                        </p:attrNameLst>
                                      </p:cBhvr>
                                      <p:to>
                                        <p:strVal val="visible"/>
                                      </p:to>
                                    </p:set>
                                  </p:childTnLst>
                                </p:cTn>
                              </p:par>
                              <p:par>
                                <p:cTn id="7" presetID="1" presetClass="entr" presetSubtype="0" fill="hold" grpId="2" nodeType="withEffect">
                                  <p:stCondLst>
                                    <p:cond delay="0"/>
                                  </p:stCondLst>
                                  <p:childTnLst>
                                    <p:set>
                                      <p:cBhvr>
                                        <p:cTn id="8" dur="1" fill="hold">
                                          <p:stCondLst>
                                            <p:cond delay="0"/>
                                          </p:stCondLst>
                                        </p:cTn>
                                        <p:tgtEl>
                                          <p:spTgt spid="1547"/>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679"/>
                                        </p:tgtEl>
                                        <p:attrNameLst>
                                          <p:attrName>style.visibility</p:attrName>
                                        </p:attrNameLst>
                                      </p:cBhvr>
                                      <p:to>
                                        <p:strVal val="visible"/>
                                      </p:to>
                                    </p:set>
                                  </p:childTnLst>
                                </p:cTn>
                              </p:par>
                            </p:childTnLst>
                          </p:cTn>
                        </p:par>
                        <p:par>
                          <p:cTn id="11" fill="hold">
                            <p:stCondLst>
                              <p:cond delay="0"/>
                            </p:stCondLst>
                            <p:childTnLst>
                              <p:par>
                                <p:cTn id="12" presetID="10" presetClass="entr" presetSubtype="0" fill="hold" grpId="0" nodeType="afterEffect">
                                  <p:stCondLst>
                                    <p:cond delay="0"/>
                                  </p:stCondLst>
                                  <p:iterate type="wd">
                                    <p:tmPct val="10000"/>
                                  </p:iterate>
                                  <p:childTnLst>
                                    <p:set>
                                      <p:cBhvr>
                                        <p:cTn id="13" dur="1" fill="hold">
                                          <p:stCondLst>
                                            <p:cond delay="0"/>
                                          </p:stCondLst>
                                        </p:cTn>
                                        <p:tgtEl>
                                          <p:spTgt spid="1693">
                                            <p:bg/>
                                          </p:spTgt>
                                        </p:tgtEl>
                                        <p:attrNameLst>
                                          <p:attrName>style.visibility</p:attrName>
                                        </p:attrNameLst>
                                      </p:cBhvr>
                                      <p:to>
                                        <p:strVal val="visible"/>
                                      </p:to>
                                    </p:set>
                                    <p:animEffect transition="in" filter="fade">
                                      <p:cBhvr>
                                        <p:cTn id="14" dur="500"/>
                                        <p:tgtEl>
                                          <p:spTgt spid="1693">
                                            <p:bg/>
                                          </p:spTgt>
                                        </p:tgtEl>
                                      </p:cBhvr>
                                    </p:animEffect>
                                  </p:childTnLst>
                                </p:cTn>
                              </p:par>
                            </p:childTnLst>
                          </p:cTn>
                        </p:par>
                        <p:par>
                          <p:cTn id="15" fill="hold">
                            <p:stCondLst>
                              <p:cond delay="500"/>
                            </p:stCondLst>
                            <p:childTnLst>
                              <p:par>
                                <p:cTn id="16" presetID="10" presetClass="entr" presetSubtype="0" fill="hold" grpId="0" nodeType="afterEffect">
                                  <p:stCondLst>
                                    <p:cond delay="0"/>
                                  </p:stCondLst>
                                  <p:iterate type="wd">
                                    <p:tmPct val="10000"/>
                                  </p:iterate>
                                  <p:childTnLst>
                                    <p:set>
                                      <p:cBhvr>
                                        <p:cTn id="17" dur="1" fill="hold">
                                          <p:stCondLst>
                                            <p:cond delay="0"/>
                                          </p:stCondLst>
                                        </p:cTn>
                                        <p:tgtEl>
                                          <p:spTgt spid="1693">
                                            <p:txEl>
                                              <p:pRg st="0" end="0"/>
                                            </p:txEl>
                                          </p:spTgt>
                                        </p:tgtEl>
                                        <p:attrNameLst>
                                          <p:attrName>style.visibility</p:attrName>
                                        </p:attrNameLst>
                                      </p:cBhvr>
                                      <p:to>
                                        <p:strVal val="visible"/>
                                      </p:to>
                                    </p:set>
                                    <p:animEffect transition="in" filter="fade">
                                      <p:cBhvr>
                                        <p:cTn id="18" dur="500"/>
                                        <p:tgtEl>
                                          <p:spTgt spid="1693">
                                            <p:txEl>
                                              <p:pRg st="0" end="0"/>
                                            </p:txEl>
                                          </p:spTgt>
                                        </p:tgtEl>
                                      </p:cBhvr>
                                    </p:animEffect>
                                  </p:childTnLst>
                                </p:cTn>
                              </p:par>
                            </p:childTnLst>
                          </p:cTn>
                        </p:par>
                        <p:par>
                          <p:cTn id="19" fill="hold">
                            <p:stCondLst>
                              <p:cond delay="1100"/>
                            </p:stCondLst>
                            <p:childTnLst>
                              <p:par>
                                <p:cTn id="20" presetID="1" presetClass="entr" presetSubtype="0" fill="hold" grpId="2" nodeType="afterEffect">
                                  <p:stCondLst>
                                    <p:cond delay="0"/>
                                  </p:stCondLst>
                                  <p:childTnLst>
                                    <p:set>
                                      <p:cBhvr>
                                        <p:cTn id="21" dur="1" fill="hold">
                                          <p:stCondLst>
                                            <p:cond delay="0"/>
                                          </p:stCondLst>
                                        </p:cTn>
                                        <p:tgtEl>
                                          <p:spTgt spid="16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22" restart="whenNotActive" fill="hold" evtFilter="cancelBubble" nodeType="interactiveSeq">
                <p:stCondLst>
                  <p:cond evt="onClick" delay="0">
                    <p:tgtEl>
                      <p:spTgt spid="1694"/>
                    </p:tgtEl>
                  </p:cond>
                </p:stCondLst>
                <p:endSync evt="end" delay="0">
                  <p:rtn val="all"/>
                </p:endSync>
                <p:childTnLst>
                  <p:par>
                    <p:cTn id="23" fill="hold">
                      <p:stCondLst>
                        <p:cond delay="0"/>
                      </p:stCondLst>
                      <p:childTnLst>
                        <p:par>
                          <p:cTn id="24" fill="hold">
                            <p:stCondLst>
                              <p:cond delay="0"/>
                            </p:stCondLst>
                            <p:childTnLst>
                              <p:par>
                                <p:cTn id="25" presetID="1" presetClass="exit" presetSubtype="0" fill="hold" grpId="1" nodeType="withEffect">
                                  <p:stCondLst>
                                    <p:cond delay="0"/>
                                  </p:stCondLst>
                                  <p:childTnLst>
                                    <p:set>
                                      <p:cBhvr>
                                        <p:cTn id="26" dur="1" fill="hold">
                                          <p:stCondLst>
                                            <p:cond delay="0"/>
                                          </p:stCondLst>
                                        </p:cTn>
                                        <p:tgtEl>
                                          <p:spTgt spid="1694"/>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548"/>
                                        </p:tgtEl>
                                        <p:attrNameLst>
                                          <p:attrName>style.visibility</p:attrName>
                                        </p:attrNameLst>
                                      </p:cBhvr>
                                      <p:to>
                                        <p:strVal val="hidden"/>
                                      </p:to>
                                    </p:set>
                                  </p:childTnLst>
                                </p:cTn>
                              </p:par>
                              <p:par>
                                <p:cTn id="29" presetID="1" presetClass="exit" presetSubtype="0" fill="hold" grpId="3" nodeType="withEffect">
                                  <p:stCondLst>
                                    <p:cond delay="0"/>
                                  </p:stCondLst>
                                  <p:childTnLst>
                                    <p:set>
                                      <p:cBhvr>
                                        <p:cTn id="30" dur="1" fill="hold">
                                          <p:stCondLst>
                                            <p:cond delay="0"/>
                                          </p:stCondLst>
                                        </p:cTn>
                                        <p:tgtEl>
                                          <p:spTgt spid="1547"/>
                                        </p:tgtEl>
                                        <p:attrNameLst>
                                          <p:attrName>style.visibility</p:attrName>
                                        </p:attrNameLst>
                                      </p:cBhvr>
                                      <p:to>
                                        <p:strVal val="hidden"/>
                                      </p:to>
                                    </p:set>
                                  </p:childTnLst>
                                </p:cTn>
                              </p:par>
                              <p:par>
                                <p:cTn id="31" presetID="1" presetClass="exit" presetSubtype="0" fill="hold" nodeType="withEffect">
                                  <p:stCondLst>
                                    <p:cond delay="0"/>
                                  </p:stCondLst>
                                  <p:childTnLst>
                                    <p:set>
                                      <p:cBhvr>
                                        <p:cTn id="32" dur="1" fill="hold">
                                          <p:stCondLst>
                                            <p:cond delay="0"/>
                                          </p:stCondLst>
                                        </p:cTn>
                                        <p:tgtEl>
                                          <p:spTgt spid="1679"/>
                                        </p:tgtEl>
                                        <p:attrNameLst>
                                          <p:attrName>style.visibility</p:attrName>
                                        </p:attrNameLst>
                                      </p:cBhvr>
                                      <p:to>
                                        <p:strVal val="hidden"/>
                                      </p:to>
                                    </p:set>
                                  </p:childTnLst>
                                </p:cTn>
                              </p:par>
                              <p:par>
                                <p:cTn id="33" presetID="1" presetClass="entr" presetSubtype="0" fill="hold" nodeType="withEffect">
                                  <p:stCondLst>
                                    <p:cond delay="0"/>
                                  </p:stCondLst>
                                  <p:childTnLst>
                                    <p:set>
                                      <p:cBhvr>
                                        <p:cTn id="34" dur="1" fill="hold">
                                          <p:stCondLst>
                                            <p:cond delay="0"/>
                                          </p:stCondLst>
                                        </p:cTn>
                                        <p:tgtEl>
                                          <p:spTgt spid="12"/>
                                        </p:tgtEl>
                                        <p:attrNameLst>
                                          <p:attrName>style.visibility</p:attrName>
                                        </p:attrNameLst>
                                      </p:cBhvr>
                                      <p:to>
                                        <p:strVal val="visible"/>
                                      </p:to>
                                    </p:set>
                                  </p:childTnLst>
                                </p:cTn>
                              </p:par>
                              <p:par>
                                <p:cTn id="35" presetID="1" presetClass="entr" presetSubtype="0" fill="hold" grpId="1" nodeType="withEffect">
                                  <p:stCondLst>
                                    <p:cond delay="0"/>
                                  </p:stCondLst>
                                  <p:childTnLst>
                                    <p:set>
                                      <p:cBhvr>
                                        <p:cTn id="36" dur="1" fill="hold">
                                          <p:stCondLst>
                                            <p:cond delay="0"/>
                                          </p:stCondLst>
                                        </p:cTn>
                                        <p:tgtEl>
                                          <p:spTgt spid="46"/>
                                        </p:tgtEl>
                                        <p:attrNameLst>
                                          <p:attrName>style.visibility</p:attrName>
                                        </p:attrNameLst>
                                      </p:cBhvr>
                                      <p:to>
                                        <p:strVal val="visible"/>
                                      </p:to>
                                    </p:set>
                                  </p:childTnLst>
                                </p:cTn>
                              </p:par>
                              <p:par>
                                <p:cTn id="37" presetID="8" presetClass="emph" presetSubtype="0" repeatCount="2000" fill="hold" nodeType="withEffect">
                                  <p:stCondLst>
                                    <p:cond delay="0"/>
                                  </p:stCondLst>
                                  <p:childTnLst>
                                    <p:animRot by="-21600000">
                                      <p:cBhvr>
                                        <p:cTn id="38" dur="36000" fill="hold"/>
                                        <p:tgtEl>
                                          <p:spTgt spid="12"/>
                                        </p:tgtEl>
                                        <p:attrNameLst>
                                          <p:attrName>r</p:attrName>
                                        </p:attrNameLst>
                                      </p:cBhvr>
                                    </p:animRot>
                                  </p:childTnLst>
                                  <p:subTnLst>
                                    <p:set>
                                      <p:cBhvr override="childStyle">
                                        <p:cTn dur="1" fill="hold" display="0" masterRel="sameClick" afterEffect="1">
                                          <p:stCondLst>
                                            <p:cond evt="end" delay="0">
                                              <p:tn val="37"/>
                                            </p:cond>
                                          </p:stCondLst>
                                        </p:cTn>
                                        <p:tgtEl>
                                          <p:spTgt spid="12"/>
                                        </p:tgtEl>
                                        <p:attrNameLst>
                                          <p:attrName>style.visibility</p:attrName>
                                        </p:attrNameLst>
                                      </p:cBhvr>
                                      <p:to>
                                        <p:strVal val="hidden"/>
                                      </p:to>
                                    </p:set>
                                  </p:subTnLst>
                                </p:cTn>
                              </p:par>
                              <p:par>
                                <p:cTn id="39" presetID="8" presetClass="emph" presetSubtype="0" repeatCount="2000" fill="hold" grpId="0" nodeType="withEffect">
                                  <p:stCondLst>
                                    <p:cond delay="0"/>
                                  </p:stCondLst>
                                  <p:childTnLst>
                                    <p:animRot by="-21600000">
                                      <p:cBhvr>
                                        <p:cTn id="40" dur="36000" fill="hold"/>
                                        <p:tgtEl>
                                          <p:spTgt spid="46"/>
                                        </p:tgtEl>
                                        <p:attrNameLst>
                                          <p:attrName>r</p:attrName>
                                        </p:attrNameLst>
                                      </p:cBhvr>
                                    </p:animRot>
                                  </p:childTnLst>
                                  <p:subTnLst>
                                    <p:set>
                                      <p:cBhvr override="childStyle">
                                        <p:cTn dur="1" fill="hold" display="0" masterRel="sameClick" afterEffect="1">
                                          <p:stCondLst>
                                            <p:cond evt="end" delay="0">
                                              <p:tn val="39"/>
                                            </p:cond>
                                          </p:stCondLst>
                                        </p:cTn>
                                        <p:tgtEl>
                                          <p:spTgt spid="46"/>
                                        </p:tgtEl>
                                        <p:attrNameLst>
                                          <p:attrName>style.visibility</p:attrName>
                                        </p:attrNameLst>
                                      </p:cBhvr>
                                      <p:to>
                                        <p:strVal val="hidden"/>
                                      </p:to>
                                    </p:set>
                                  </p:subTnLst>
                                </p:cTn>
                              </p:par>
                              <p:par>
                                <p:cTn id="41" presetID="1" presetClass="entr" presetSubtype="0" fill="hold" nodeType="withEffect">
                                  <p:stCondLst>
                                    <p:cond delay="0"/>
                                  </p:stCondLst>
                                  <p:childTnLst>
                                    <p:set>
                                      <p:cBhvr>
                                        <p:cTn id="42" dur="1" fill="hold">
                                          <p:stCondLst>
                                            <p:cond delay="0"/>
                                          </p:stCondLst>
                                        </p:cTn>
                                        <p:tgtEl>
                                          <p:spTgt spid="14"/>
                                        </p:tgtEl>
                                        <p:attrNameLst>
                                          <p:attrName>style.visibility</p:attrName>
                                        </p:attrNameLst>
                                      </p:cBhvr>
                                      <p:to>
                                        <p:strVal val="visible"/>
                                      </p:to>
                                    </p:set>
                                  </p:childTnLst>
                                </p:cTn>
                              </p:par>
                              <p:par>
                                <p:cTn id="43" presetID="8" presetClass="emph" presetSubtype="0" fill="hold" nodeType="withEffect">
                                  <p:stCondLst>
                                    <p:cond delay="0"/>
                                  </p:stCondLst>
                                  <p:childTnLst>
                                    <p:animRot by="-900000">
                                      <p:cBhvr>
                                        <p:cTn id="44" dur="1500" fill="hold"/>
                                        <p:tgtEl>
                                          <p:spTgt spid="14"/>
                                        </p:tgtEl>
                                        <p:attrNameLst>
                                          <p:attrName>r</p:attrName>
                                        </p:attrNameLst>
                                      </p:cBhvr>
                                    </p:animRot>
                                  </p:childTnLst>
                                </p:cTn>
                              </p:par>
                              <p:par>
                                <p:cTn id="45" presetID="1" presetClass="exit" presetSubtype="0" fill="hold" nodeType="withEffect">
                                  <p:stCondLst>
                                    <p:cond delay="1500"/>
                                  </p:stCondLst>
                                  <p:childTnLst>
                                    <p:set>
                                      <p:cBhvr>
                                        <p:cTn id="46" dur="1" fill="hold">
                                          <p:stCondLst>
                                            <p:cond delay="0"/>
                                          </p:stCondLst>
                                        </p:cTn>
                                        <p:tgtEl>
                                          <p:spTgt spid="14"/>
                                        </p:tgtEl>
                                        <p:attrNameLst>
                                          <p:attrName>style.visibility</p:attrName>
                                        </p:attrNameLst>
                                      </p:cBhvr>
                                      <p:to>
                                        <p:strVal val="hidden"/>
                                      </p:to>
                                    </p:set>
                                  </p:childTnLst>
                                </p:cTn>
                              </p:par>
                              <p:par>
                                <p:cTn id="47" presetID="1" presetClass="entr" presetSubtype="0" fill="hold" nodeType="withEffect">
                                  <p:stCondLst>
                                    <p:cond delay="1500"/>
                                  </p:stCondLst>
                                  <p:childTnLst>
                                    <p:set>
                                      <p:cBhvr>
                                        <p:cTn id="48" dur="1" fill="hold">
                                          <p:stCondLst>
                                            <p:cond delay="0"/>
                                          </p:stCondLst>
                                        </p:cTn>
                                        <p:tgtEl>
                                          <p:spTgt spid="189"/>
                                        </p:tgtEl>
                                        <p:attrNameLst>
                                          <p:attrName>style.visibility</p:attrName>
                                        </p:attrNameLst>
                                      </p:cBhvr>
                                      <p:to>
                                        <p:strVal val="visible"/>
                                      </p:to>
                                    </p:set>
                                  </p:childTnLst>
                                </p:cTn>
                              </p:par>
                              <p:par>
                                <p:cTn id="49" presetID="8" presetClass="emph" presetSubtype="0" fill="hold" nodeType="withEffect">
                                  <p:stCondLst>
                                    <p:cond delay="1500"/>
                                  </p:stCondLst>
                                  <p:childTnLst>
                                    <p:animRot by="-900000">
                                      <p:cBhvr>
                                        <p:cTn id="50" dur="1500" fill="hold"/>
                                        <p:tgtEl>
                                          <p:spTgt spid="189"/>
                                        </p:tgtEl>
                                        <p:attrNameLst>
                                          <p:attrName>r</p:attrName>
                                        </p:attrNameLst>
                                      </p:cBhvr>
                                    </p:animRot>
                                  </p:childTnLst>
                                </p:cTn>
                              </p:par>
                              <p:par>
                                <p:cTn id="51" presetID="1" presetClass="exit" presetSubtype="0" fill="hold" nodeType="withEffect">
                                  <p:stCondLst>
                                    <p:cond delay="3000"/>
                                  </p:stCondLst>
                                  <p:childTnLst>
                                    <p:set>
                                      <p:cBhvr>
                                        <p:cTn id="52" dur="1" fill="hold">
                                          <p:stCondLst>
                                            <p:cond delay="0"/>
                                          </p:stCondLst>
                                        </p:cTn>
                                        <p:tgtEl>
                                          <p:spTgt spid="189"/>
                                        </p:tgtEl>
                                        <p:attrNameLst>
                                          <p:attrName>style.visibility</p:attrName>
                                        </p:attrNameLst>
                                      </p:cBhvr>
                                      <p:to>
                                        <p:strVal val="hidden"/>
                                      </p:to>
                                    </p:set>
                                  </p:childTnLst>
                                </p:cTn>
                              </p:par>
                              <p:par>
                                <p:cTn id="53" presetID="1" presetClass="entr" presetSubtype="0" fill="hold" nodeType="withEffect">
                                  <p:stCondLst>
                                    <p:cond delay="3000"/>
                                  </p:stCondLst>
                                  <p:childTnLst>
                                    <p:set>
                                      <p:cBhvr>
                                        <p:cTn id="54" dur="1" fill="hold">
                                          <p:stCondLst>
                                            <p:cond delay="0"/>
                                          </p:stCondLst>
                                        </p:cTn>
                                        <p:tgtEl>
                                          <p:spTgt spid="179"/>
                                        </p:tgtEl>
                                        <p:attrNameLst>
                                          <p:attrName>style.visibility</p:attrName>
                                        </p:attrNameLst>
                                      </p:cBhvr>
                                      <p:to>
                                        <p:strVal val="visible"/>
                                      </p:to>
                                    </p:set>
                                  </p:childTnLst>
                                </p:cTn>
                              </p:par>
                              <p:par>
                                <p:cTn id="55" presetID="8" presetClass="emph" presetSubtype="0" fill="hold" nodeType="withEffect">
                                  <p:stCondLst>
                                    <p:cond delay="3000"/>
                                  </p:stCondLst>
                                  <p:childTnLst>
                                    <p:animRot by="-900000">
                                      <p:cBhvr>
                                        <p:cTn id="56" dur="1500" fill="hold"/>
                                        <p:tgtEl>
                                          <p:spTgt spid="179"/>
                                        </p:tgtEl>
                                        <p:attrNameLst>
                                          <p:attrName>r</p:attrName>
                                        </p:attrNameLst>
                                      </p:cBhvr>
                                    </p:animRot>
                                  </p:childTnLst>
                                </p:cTn>
                              </p:par>
                              <p:par>
                                <p:cTn id="57" presetID="1" presetClass="exit" presetSubtype="0" fill="hold" nodeType="withEffect">
                                  <p:stCondLst>
                                    <p:cond delay="4500"/>
                                  </p:stCondLst>
                                  <p:childTnLst>
                                    <p:set>
                                      <p:cBhvr>
                                        <p:cTn id="58" dur="1" fill="hold">
                                          <p:stCondLst>
                                            <p:cond delay="0"/>
                                          </p:stCondLst>
                                        </p:cTn>
                                        <p:tgtEl>
                                          <p:spTgt spid="179"/>
                                        </p:tgtEl>
                                        <p:attrNameLst>
                                          <p:attrName>style.visibility</p:attrName>
                                        </p:attrNameLst>
                                      </p:cBhvr>
                                      <p:to>
                                        <p:strVal val="hidden"/>
                                      </p:to>
                                    </p:set>
                                  </p:childTnLst>
                                </p:cTn>
                              </p:par>
                              <p:par>
                                <p:cTn id="59" presetID="1" presetClass="entr" presetSubtype="0" fill="hold" nodeType="withEffect">
                                  <p:stCondLst>
                                    <p:cond delay="4500"/>
                                  </p:stCondLst>
                                  <p:childTnLst>
                                    <p:set>
                                      <p:cBhvr>
                                        <p:cTn id="60" dur="1" fill="hold">
                                          <p:stCondLst>
                                            <p:cond delay="0"/>
                                          </p:stCondLst>
                                        </p:cTn>
                                        <p:tgtEl>
                                          <p:spTgt spid="199"/>
                                        </p:tgtEl>
                                        <p:attrNameLst>
                                          <p:attrName>style.visibility</p:attrName>
                                        </p:attrNameLst>
                                      </p:cBhvr>
                                      <p:to>
                                        <p:strVal val="visible"/>
                                      </p:to>
                                    </p:set>
                                  </p:childTnLst>
                                </p:cTn>
                              </p:par>
                              <p:par>
                                <p:cTn id="61" presetID="8" presetClass="emph" presetSubtype="0" fill="hold" nodeType="withEffect">
                                  <p:stCondLst>
                                    <p:cond delay="4500"/>
                                  </p:stCondLst>
                                  <p:childTnLst>
                                    <p:animRot by="-900000">
                                      <p:cBhvr>
                                        <p:cTn id="62" dur="1500" fill="hold"/>
                                        <p:tgtEl>
                                          <p:spTgt spid="199"/>
                                        </p:tgtEl>
                                        <p:attrNameLst>
                                          <p:attrName>r</p:attrName>
                                        </p:attrNameLst>
                                      </p:cBhvr>
                                    </p:animRot>
                                  </p:childTnLst>
                                </p:cTn>
                              </p:par>
                              <p:par>
                                <p:cTn id="63" presetID="1" presetClass="exit" presetSubtype="0" fill="hold" nodeType="withEffect">
                                  <p:stCondLst>
                                    <p:cond delay="6000"/>
                                  </p:stCondLst>
                                  <p:childTnLst>
                                    <p:set>
                                      <p:cBhvr>
                                        <p:cTn id="64" dur="1" fill="hold">
                                          <p:stCondLst>
                                            <p:cond delay="0"/>
                                          </p:stCondLst>
                                        </p:cTn>
                                        <p:tgtEl>
                                          <p:spTgt spid="199"/>
                                        </p:tgtEl>
                                        <p:attrNameLst>
                                          <p:attrName>style.visibility</p:attrName>
                                        </p:attrNameLst>
                                      </p:cBhvr>
                                      <p:to>
                                        <p:strVal val="hidden"/>
                                      </p:to>
                                    </p:set>
                                  </p:childTnLst>
                                </p:cTn>
                              </p:par>
                              <p:par>
                                <p:cTn id="65" presetID="1" presetClass="entr" presetSubtype="0" fill="hold" nodeType="withEffect">
                                  <p:stCondLst>
                                    <p:cond delay="6000"/>
                                  </p:stCondLst>
                                  <p:childTnLst>
                                    <p:set>
                                      <p:cBhvr>
                                        <p:cTn id="66" dur="1" fill="hold">
                                          <p:stCondLst>
                                            <p:cond delay="0"/>
                                          </p:stCondLst>
                                        </p:cTn>
                                        <p:tgtEl>
                                          <p:spTgt spid="219"/>
                                        </p:tgtEl>
                                        <p:attrNameLst>
                                          <p:attrName>style.visibility</p:attrName>
                                        </p:attrNameLst>
                                      </p:cBhvr>
                                      <p:to>
                                        <p:strVal val="visible"/>
                                      </p:to>
                                    </p:set>
                                  </p:childTnLst>
                                </p:cTn>
                              </p:par>
                              <p:par>
                                <p:cTn id="67" presetID="8" presetClass="emph" presetSubtype="0" fill="hold" nodeType="withEffect">
                                  <p:stCondLst>
                                    <p:cond delay="6000"/>
                                  </p:stCondLst>
                                  <p:childTnLst>
                                    <p:animRot by="-900000">
                                      <p:cBhvr>
                                        <p:cTn id="68" dur="1500" fill="hold"/>
                                        <p:tgtEl>
                                          <p:spTgt spid="219"/>
                                        </p:tgtEl>
                                        <p:attrNameLst>
                                          <p:attrName>r</p:attrName>
                                        </p:attrNameLst>
                                      </p:cBhvr>
                                    </p:animRot>
                                  </p:childTnLst>
                                </p:cTn>
                              </p:par>
                              <p:par>
                                <p:cTn id="69" presetID="1" presetClass="exit" presetSubtype="0" fill="hold" nodeType="withEffect">
                                  <p:stCondLst>
                                    <p:cond delay="7500"/>
                                  </p:stCondLst>
                                  <p:childTnLst>
                                    <p:set>
                                      <p:cBhvr>
                                        <p:cTn id="70" dur="1" fill="hold">
                                          <p:stCondLst>
                                            <p:cond delay="0"/>
                                          </p:stCondLst>
                                        </p:cTn>
                                        <p:tgtEl>
                                          <p:spTgt spid="219"/>
                                        </p:tgtEl>
                                        <p:attrNameLst>
                                          <p:attrName>style.visibility</p:attrName>
                                        </p:attrNameLst>
                                      </p:cBhvr>
                                      <p:to>
                                        <p:strVal val="hidden"/>
                                      </p:to>
                                    </p:set>
                                  </p:childTnLst>
                                </p:cTn>
                              </p:par>
                              <p:par>
                                <p:cTn id="71" presetID="1" presetClass="entr" presetSubtype="0" fill="hold" nodeType="withEffect">
                                  <p:stCondLst>
                                    <p:cond delay="7500"/>
                                  </p:stCondLst>
                                  <p:childTnLst>
                                    <p:set>
                                      <p:cBhvr>
                                        <p:cTn id="72" dur="1" fill="hold">
                                          <p:stCondLst>
                                            <p:cond delay="0"/>
                                          </p:stCondLst>
                                        </p:cTn>
                                        <p:tgtEl>
                                          <p:spTgt spid="209"/>
                                        </p:tgtEl>
                                        <p:attrNameLst>
                                          <p:attrName>style.visibility</p:attrName>
                                        </p:attrNameLst>
                                      </p:cBhvr>
                                      <p:to>
                                        <p:strVal val="visible"/>
                                      </p:to>
                                    </p:set>
                                  </p:childTnLst>
                                </p:cTn>
                              </p:par>
                              <p:par>
                                <p:cTn id="73" presetID="8" presetClass="emph" presetSubtype="0" fill="hold" nodeType="withEffect">
                                  <p:stCondLst>
                                    <p:cond delay="7500"/>
                                  </p:stCondLst>
                                  <p:childTnLst>
                                    <p:animRot by="-900000">
                                      <p:cBhvr>
                                        <p:cTn id="74" dur="1500" fill="hold"/>
                                        <p:tgtEl>
                                          <p:spTgt spid="209"/>
                                        </p:tgtEl>
                                        <p:attrNameLst>
                                          <p:attrName>r</p:attrName>
                                        </p:attrNameLst>
                                      </p:cBhvr>
                                    </p:animRot>
                                  </p:childTnLst>
                                </p:cTn>
                              </p:par>
                              <p:par>
                                <p:cTn id="75" presetID="1" presetClass="exit" presetSubtype="0" fill="hold" nodeType="withEffect">
                                  <p:stCondLst>
                                    <p:cond delay="9000"/>
                                  </p:stCondLst>
                                  <p:childTnLst>
                                    <p:set>
                                      <p:cBhvr>
                                        <p:cTn id="76" dur="1" fill="hold">
                                          <p:stCondLst>
                                            <p:cond delay="0"/>
                                          </p:stCondLst>
                                        </p:cTn>
                                        <p:tgtEl>
                                          <p:spTgt spid="209"/>
                                        </p:tgtEl>
                                        <p:attrNameLst>
                                          <p:attrName>style.visibility</p:attrName>
                                        </p:attrNameLst>
                                      </p:cBhvr>
                                      <p:to>
                                        <p:strVal val="hidden"/>
                                      </p:to>
                                    </p:set>
                                  </p:childTnLst>
                                </p:cTn>
                              </p:par>
                              <p:par>
                                <p:cTn id="77" presetID="1" presetClass="entr" presetSubtype="0" fill="hold" nodeType="withEffect">
                                  <p:stCondLst>
                                    <p:cond delay="9000"/>
                                  </p:stCondLst>
                                  <p:childTnLst>
                                    <p:set>
                                      <p:cBhvr>
                                        <p:cTn id="78" dur="1" fill="hold">
                                          <p:stCondLst>
                                            <p:cond delay="0"/>
                                          </p:stCondLst>
                                        </p:cTn>
                                        <p:tgtEl>
                                          <p:spTgt spid="229"/>
                                        </p:tgtEl>
                                        <p:attrNameLst>
                                          <p:attrName>style.visibility</p:attrName>
                                        </p:attrNameLst>
                                      </p:cBhvr>
                                      <p:to>
                                        <p:strVal val="visible"/>
                                      </p:to>
                                    </p:set>
                                  </p:childTnLst>
                                </p:cTn>
                              </p:par>
                              <p:par>
                                <p:cTn id="79" presetID="8" presetClass="emph" presetSubtype="0" fill="hold" nodeType="withEffect">
                                  <p:stCondLst>
                                    <p:cond delay="9000"/>
                                  </p:stCondLst>
                                  <p:childTnLst>
                                    <p:animRot by="-900000">
                                      <p:cBhvr>
                                        <p:cTn id="80" dur="1500" fill="hold"/>
                                        <p:tgtEl>
                                          <p:spTgt spid="229"/>
                                        </p:tgtEl>
                                        <p:attrNameLst>
                                          <p:attrName>r</p:attrName>
                                        </p:attrNameLst>
                                      </p:cBhvr>
                                    </p:animRot>
                                  </p:childTnLst>
                                </p:cTn>
                              </p:par>
                              <p:par>
                                <p:cTn id="81" presetID="1" presetClass="exit" presetSubtype="0" fill="hold" nodeType="withEffect">
                                  <p:stCondLst>
                                    <p:cond delay="10500"/>
                                  </p:stCondLst>
                                  <p:childTnLst>
                                    <p:set>
                                      <p:cBhvr>
                                        <p:cTn id="82" dur="1" fill="hold">
                                          <p:stCondLst>
                                            <p:cond delay="0"/>
                                          </p:stCondLst>
                                        </p:cTn>
                                        <p:tgtEl>
                                          <p:spTgt spid="229"/>
                                        </p:tgtEl>
                                        <p:attrNameLst>
                                          <p:attrName>style.visibility</p:attrName>
                                        </p:attrNameLst>
                                      </p:cBhvr>
                                      <p:to>
                                        <p:strVal val="hidden"/>
                                      </p:to>
                                    </p:set>
                                  </p:childTnLst>
                                </p:cTn>
                              </p:par>
                              <p:par>
                                <p:cTn id="83" presetID="1" presetClass="entr" presetSubtype="0" fill="hold" nodeType="withEffect">
                                  <p:stCondLst>
                                    <p:cond delay="10500"/>
                                  </p:stCondLst>
                                  <p:childTnLst>
                                    <p:set>
                                      <p:cBhvr>
                                        <p:cTn id="84" dur="1" fill="hold">
                                          <p:stCondLst>
                                            <p:cond delay="0"/>
                                          </p:stCondLst>
                                        </p:cTn>
                                        <p:tgtEl>
                                          <p:spTgt spid="249"/>
                                        </p:tgtEl>
                                        <p:attrNameLst>
                                          <p:attrName>style.visibility</p:attrName>
                                        </p:attrNameLst>
                                      </p:cBhvr>
                                      <p:to>
                                        <p:strVal val="visible"/>
                                      </p:to>
                                    </p:set>
                                  </p:childTnLst>
                                </p:cTn>
                              </p:par>
                              <p:par>
                                <p:cTn id="85" presetID="8" presetClass="emph" presetSubtype="0" fill="hold" nodeType="withEffect">
                                  <p:stCondLst>
                                    <p:cond delay="10500"/>
                                  </p:stCondLst>
                                  <p:childTnLst>
                                    <p:animRot by="-900000">
                                      <p:cBhvr>
                                        <p:cTn id="86" dur="1500" fill="hold"/>
                                        <p:tgtEl>
                                          <p:spTgt spid="249"/>
                                        </p:tgtEl>
                                        <p:attrNameLst>
                                          <p:attrName>r</p:attrName>
                                        </p:attrNameLst>
                                      </p:cBhvr>
                                    </p:animRot>
                                  </p:childTnLst>
                                </p:cTn>
                              </p:par>
                              <p:par>
                                <p:cTn id="87" presetID="1" presetClass="exit" presetSubtype="0" fill="hold" nodeType="withEffect">
                                  <p:stCondLst>
                                    <p:cond delay="12000"/>
                                  </p:stCondLst>
                                  <p:childTnLst>
                                    <p:set>
                                      <p:cBhvr>
                                        <p:cTn id="88" dur="1" fill="hold">
                                          <p:stCondLst>
                                            <p:cond delay="0"/>
                                          </p:stCondLst>
                                        </p:cTn>
                                        <p:tgtEl>
                                          <p:spTgt spid="249"/>
                                        </p:tgtEl>
                                        <p:attrNameLst>
                                          <p:attrName>style.visibility</p:attrName>
                                        </p:attrNameLst>
                                      </p:cBhvr>
                                      <p:to>
                                        <p:strVal val="hidden"/>
                                      </p:to>
                                    </p:set>
                                  </p:childTnLst>
                                </p:cTn>
                              </p:par>
                              <p:par>
                                <p:cTn id="89" presetID="1" presetClass="entr" presetSubtype="0" fill="hold" nodeType="withEffect">
                                  <p:stCondLst>
                                    <p:cond delay="12000"/>
                                  </p:stCondLst>
                                  <p:childTnLst>
                                    <p:set>
                                      <p:cBhvr>
                                        <p:cTn id="90" dur="1" fill="hold">
                                          <p:stCondLst>
                                            <p:cond delay="0"/>
                                          </p:stCondLst>
                                        </p:cTn>
                                        <p:tgtEl>
                                          <p:spTgt spid="239"/>
                                        </p:tgtEl>
                                        <p:attrNameLst>
                                          <p:attrName>style.visibility</p:attrName>
                                        </p:attrNameLst>
                                      </p:cBhvr>
                                      <p:to>
                                        <p:strVal val="visible"/>
                                      </p:to>
                                    </p:set>
                                  </p:childTnLst>
                                </p:cTn>
                              </p:par>
                              <p:par>
                                <p:cTn id="91" presetID="8" presetClass="emph" presetSubtype="0" fill="hold" nodeType="withEffect">
                                  <p:stCondLst>
                                    <p:cond delay="12000"/>
                                  </p:stCondLst>
                                  <p:childTnLst>
                                    <p:animRot by="-900000">
                                      <p:cBhvr>
                                        <p:cTn id="92" dur="1500" fill="hold"/>
                                        <p:tgtEl>
                                          <p:spTgt spid="239"/>
                                        </p:tgtEl>
                                        <p:attrNameLst>
                                          <p:attrName>r</p:attrName>
                                        </p:attrNameLst>
                                      </p:cBhvr>
                                    </p:animRot>
                                  </p:childTnLst>
                                </p:cTn>
                              </p:par>
                              <p:par>
                                <p:cTn id="93" presetID="1" presetClass="exit" presetSubtype="0" fill="hold" nodeType="withEffect">
                                  <p:stCondLst>
                                    <p:cond delay="13500"/>
                                  </p:stCondLst>
                                  <p:childTnLst>
                                    <p:set>
                                      <p:cBhvr>
                                        <p:cTn id="94" dur="1" fill="hold">
                                          <p:stCondLst>
                                            <p:cond delay="0"/>
                                          </p:stCondLst>
                                        </p:cTn>
                                        <p:tgtEl>
                                          <p:spTgt spid="239"/>
                                        </p:tgtEl>
                                        <p:attrNameLst>
                                          <p:attrName>style.visibility</p:attrName>
                                        </p:attrNameLst>
                                      </p:cBhvr>
                                      <p:to>
                                        <p:strVal val="hidden"/>
                                      </p:to>
                                    </p:set>
                                  </p:childTnLst>
                                </p:cTn>
                              </p:par>
                              <p:par>
                                <p:cTn id="95" presetID="1" presetClass="entr" presetSubtype="0" fill="hold" nodeType="withEffect">
                                  <p:stCondLst>
                                    <p:cond delay="13500"/>
                                  </p:stCondLst>
                                  <p:childTnLst>
                                    <p:set>
                                      <p:cBhvr>
                                        <p:cTn id="96" dur="1" fill="hold">
                                          <p:stCondLst>
                                            <p:cond delay="0"/>
                                          </p:stCondLst>
                                        </p:cTn>
                                        <p:tgtEl>
                                          <p:spTgt spid="259"/>
                                        </p:tgtEl>
                                        <p:attrNameLst>
                                          <p:attrName>style.visibility</p:attrName>
                                        </p:attrNameLst>
                                      </p:cBhvr>
                                      <p:to>
                                        <p:strVal val="visible"/>
                                      </p:to>
                                    </p:set>
                                  </p:childTnLst>
                                </p:cTn>
                              </p:par>
                              <p:par>
                                <p:cTn id="97" presetID="8" presetClass="emph" presetSubtype="0" fill="hold" nodeType="withEffect">
                                  <p:stCondLst>
                                    <p:cond delay="13500"/>
                                  </p:stCondLst>
                                  <p:childTnLst>
                                    <p:animRot by="-900000">
                                      <p:cBhvr>
                                        <p:cTn id="98" dur="1500" fill="hold"/>
                                        <p:tgtEl>
                                          <p:spTgt spid="259"/>
                                        </p:tgtEl>
                                        <p:attrNameLst>
                                          <p:attrName>r</p:attrName>
                                        </p:attrNameLst>
                                      </p:cBhvr>
                                    </p:animRot>
                                  </p:childTnLst>
                                </p:cTn>
                              </p:par>
                              <p:par>
                                <p:cTn id="99" presetID="1" presetClass="exit" presetSubtype="0" fill="hold" nodeType="withEffect">
                                  <p:stCondLst>
                                    <p:cond delay="15000"/>
                                  </p:stCondLst>
                                  <p:childTnLst>
                                    <p:set>
                                      <p:cBhvr>
                                        <p:cTn id="100" dur="1" fill="hold">
                                          <p:stCondLst>
                                            <p:cond delay="0"/>
                                          </p:stCondLst>
                                        </p:cTn>
                                        <p:tgtEl>
                                          <p:spTgt spid="259"/>
                                        </p:tgtEl>
                                        <p:attrNameLst>
                                          <p:attrName>style.visibility</p:attrName>
                                        </p:attrNameLst>
                                      </p:cBhvr>
                                      <p:to>
                                        <p:strVal val="hidden"/>
                                      </p:to>
                                    </p:set>
                                  </p:childTnLst>
                                </p:cTn>
                              </p:par>
                              <p:par>
                                <p:cTn id="101" presetID="1" presetClass="entr" presetSubtype="0" fill="hold" nodeType="withEffect">
                                  <p:stCondLst>
                                    <p:cond delay="15000"/>
                                  </p:stCondLst>
                                  <p:childTnLst>
                                    <p:set>
                                      <p:cBhvr>
                                        <p:cTn id="102" dur="1" fill="hold">
                                          <p:stCondLst>
                                            <p:cond delay="0"/>
                                          </p:stCondLst>
                                        </p:cTn>
                                        <p:tgtEl>
                                          <p:spTgt spid="279"/>
                                        </p:tgtEl>
                                        <p:attrNameLst>
                                          <p:attrName>style.visibility</p:attrName>
                                        </p:attrNameLst>
                                      </p:cBhvr>
                                      <p:to>
                                        <p:strVal val="visible"/>
                                      </p:to>
                                    </p:set>
                                  </p:childTnLst>
                                </p:cTn>
                              </p:par>
                              <p:par>
                                <p:cTn id="103" presetID="8" presetClass="emph" presetSubtype="0" fill="hold" nodeType="withEffect">
                                  <p:stCondLst>
                                    <p:cond delay="15000"/>
                                  </p:stCondLst>
                                  <p:childTnLst>
                                    <p:animRot by="-900000">
                                      <p:cBhvr>
                                        <p:cTn id="104" dur="1500" fill="hold"/>
                                        <p:tgtEl>
                                          <p:spTgt spid="279"/>
                                        </p:tgtEl>
                                        <p:attrNameLst>
                                          <p:attrName>r</p:attrName>
                                        </p:attrNameLst>
                                      </p:cBhvr>
                                    </p:animRot>
                                  </p:childTnLst>
                                </p:cTn>
                              </p:par>
                              <p:par>
                                <p:cTn id="105" presetID="1" presetClass="exit" presetSubtype="0" fill="hold" nodeType="withEffect">
                                  <p:stCondLst>
                                    <p:cond delay="16500"/>
                                  </p:stCondLst>
                                  <p:childTnLst>
                                    <p:set>
                                      <p:cBhvr>
                                        <p:cTn id="106" dur="1" fill="hold">
                                          <p:stCondLst>
                                            <p:cond delay="0"/>
                                          </p:stCondLst>
                                        </p:cTn>
                                        <p:tgtEl>
                                          <p:spTgt spid="279"/>
                                        </p:tgtEl>
                                        <p:attrNameLst>
                                          <p:attrName>style.visibility</p:attrName>
                                        </p:attrNameLst>
                                      </p:cBhvr>
                                      <p:to>
                                        <p:strVal val="hidden"/>
                                      </p:to>
                                    </p:set>
                                  </p:childTnLst>
                                </p:cTn>
                              </p:par>
                              <p:par>
                                <p:cTn id="107" presetID="1" presetClass="entr" presetSubtype="0" fill="hold" nodeType="withEffect">
                                  <p:stCondLst>
                                    <p:cond delay="16500"/>
                                  </p:stCondLst>
                                  <p:childTnLst>
                                    <p:set>
                                      <p:cBhvr>
                                        <p:cTn id="108" dur="1" fill="hold">
                                          <p:stCondLst>
                                            <p:cond delay="0"/>
                                          </p:stCondLst>
                                        </p:cTn>
                                        <p:tgtEl>
                                          <p:spTgt spid="269"/>
                                        </p:tgtEl>
                                        <p:attrNameLst>
                                          <p:attrName>style.visibility</p:attrName>
                                        </p:attrNameLst>
                                      </p:cBhvr>
                                      <p:to>
                                        <p:strVal val="visible"/>
                                      </p:to>
                                    </p:set>
                                  </p:childTnLst>
                                </p:cTn>
                              </p:par>
                              <p:par>
                                <p:cTn id="109" presetID="8" presetClass="emph" presetSubtype="0" fill="hold" nodeType="withEffect">
                                  <p:stCondLst>
                                    <p:cond delay="16500"/>
                                  </p:stCondLst>
                                  <p:childTnLst>
                                    <p:animRot by="-900000">
                                      <p:cBhvr>
                                        <p:cTn id="110" dur="1500" fill="hold"/>
                                        <p:tgtEl>
                                          <p:spTgt spid="269"/>
                                        </p:tgtEl>
                                        <p:attrNameLst>
                                          <p:attrName>r</p:attrName>
                                        </p:attrNameLst>
                                      </p:cBhvr>
                                    </p:animRot>
                                  </p:childTnLst>
                                </p:cTn>
                              </p:par>
                              <p:par>
                                <p:cTn id="111" presetID="1" presetClass="exit" presetSubtype="0" fill="hold" nodeType="withEffect">
                                  <p:stCondLst>
                                    <p:cond delay="18000"/>
                                  </p:stCondLst>
                                  <p:childTnLst>
                                    <p:set>
                                      <p:cBhvr>
                                        <p:cTn id="112" dur="1" fill="hold">
                                          <p:stCondLst>
                                            <p:cond delay="0"/>
                                          </p:stCondLst>
                                        </p:cTn>
                                        <p:tgtEl>
                                          <p:spTgt spid="269"/>
                                        </p:tgtEl>
                                        <p:attrNameLst>
                                          <p:attrName>style.visibility</p:attrName>
                                        </p:attrNameLst>
                                      </p:cBhvr>
                                      <p:to>
                                        <p:strVal val="hidden"/>
                                      </p:to>
                                    </p:set>
                                  </p:childTnLst>
                                </p:cTn>
                              </p:par>
                              <p:par>
                                <p:cTn id="113" presetID="1" presetClass="entr" presetSubtype="0" fill="hold" nodeType="withEffect">
                                  <p:stCondLst>
                                    <p:cond delay="18000"/>
                                  </p:stCondLst>
                                  <p:childTnLst>
                                    <p:set>
                                      <p:cBhvr>
                                        <p:cTn id="114" dur="1" fill="hold">
                                          <p:stCondLst>
                                            <p:cond delay="0"/>
                                          </p:stCondLst>
                                        </p:cTn>
                                        <p:tgtEl>
                                          <p:spTgt spid="289"/>
                                        </p:tgtEl>
                                        <p:attrNameLst>
                                          <p:attrName>style.visibility</p:attrName>
                                        </p:attrNameLst>
                                      </p:cBhvr>
                                      <p:to>
                                        <p:strVal val="visible"/>
                                      </p:to>
                                    </p:set>
                                  </p:childTnLst>
                                </p:cTn>
                              </p:par>
                              <p:par>
                                <p:cTn id="115" presetID="8" presetClass="emph" presetSubtype="0" fill="hold" nodeType="withEffect">
                                  <p:stCondLst>
                                    <p:cond delay="18000"/>
                                  </p:stCondLst>
                                  <p:childTnLst>
                                    <p:animRot by="-900000">
                                      <p:cBhvr>
                                        <p:cTn id="116" dur="1500" fill="hold"/>
                                        <p:tgtEl>
                                          <p:spTgt spid="289"/>
                                        </p:tgtEl>
                                        <p:attrNameLst>
                                          <p:attrName>r</p:attrName>
                                        </p:attrNameLst>
                                      </p:cBhvr>
                                    </p:animRot>
                                  </p:childTnLst>
                                </p:cTn>
                              </p:par>
                              <p:par>
                                <p:cTn id="117" presetID="1" presetClass="exit" presetSubtype="0" fill="hold" nodeType="withEffect">
                                  <p:stCondLst>
                                    <p:cond delay="19500"/>
                                  </p:stCondLst>
                                  <p:childTnLst>
                                    <p:set>
                                      <p:cBhvr>
                                        <p:cTn id="118" dur="1" fill="hold">
                                          <p:stCondLst>
                                            <p:cond delay="0"/>
                                          </p:stCondLst>
                                        </p:cTn>
                                        <p:tgtEl>
                                          <p:spTgt spid="289"/>
                                        </p:tgtEl>
                                        <p:attrNameLst>
                                          <p:attrName>style.visibility</p:attrName>
                                        </p:attrNameLst>
                                      </p:cBhvr>
                                      <p:to>
                                        <p:strVal val="hidden"/>
                                      </p:to>
                                    </p:set>
                                  </p:childTnLst>
                                </p:cTn>
                              </p:par>
                              <p:par>
                                <p:cTn id="119" presetID="1" presetClass="entr" presetSubtype="0" fill="hold" nodeType="withEffect">
                                  <p:stCondLst>
                                    <p:cond delay="19500"/>
                                  </p:stCondLst>
                                  <p:childTnLst>
                                    <p:set>
                                      <p:cBhvr>
                                        <p:cTn id="120" dur="1" fill="hold">
                                          <p:stCondLst>
                                            <p:cond delay="0"/>
                                          </p:stCondLst>
                                        </p:cTn>
                                        <p:tgtEl>
                                          <p:spTgt spid="309"/>
                                        </p:tgtEl>
                                        <p:attrNameLst>
                                          <p:attrName>style.visibility</p:attrName>
                                        </p:attrNameLst>
                                      </p:cBhvr>
                                      <p:to>
                                        <p:strVal val="visible"/>
                                      </p:to>
                                    </p:set>
                                  </p:childTnLst>
                                </p:cTn>
                              </p:par>
                              <p:par>
                                <p:cTn id="121" presetID="8" presetClass="emph" presetSubtype="0" fill="hold" nodeType="withEffect">
                                  <p:stCondLst>
                                    <p:cond delay="19500"/>
                                  </p:stCondLst>
                                  <p:childTnLst>
                                    <p:animRot by="-900000">
                                      <p:cBhvr>
                                        <p:cTn id="122" dur="1500" fill="hold"/>
                                        <p:tgtEl>
                                          <p:spTgt spid="309"/>
                                        </p:tgtEl>
                                        <p:attrNameLst>
                                          <p:attrName>r</p:attrName>
                                        </p:attrNameLst>
                                      </p:cBhvr>
                                    </p:animRot>
                                  </p:childTnLst>
                                </p:cTn>
                              </p:par>
                              <p:par>
                                <p:cTn id="123" presetID="1" presetClass="exit" presetSubtype="0" fill="hold" nodeType="withEffect">
                                  <p:stCondLst>
                                    <p:cond delay="21000"/>
                                  </p:stCondLst>
                                  <p:childTnLst>
                                    <p:set>
                                      <p:cBhvr>
                                        <p:cTn id="124" dur="1" fill="hold">
                                          <p:stCondLst>
                                            <p:cond delay="0"/>
                                          </p:stCondLst>
                                        </p:cTn>
                                        <p:tgtEl>
                                          <p:spTgt spid="309"/>
                                        </p:tgtEl>
                                        <p:attrNameLst>
                                          <p:attrName>style.visibility</p:attrName>
                                        </p:attrNameLst>
                                      </p:cBhvr>
                                      <p:to>
                                        <p:strVal val="hidden"/>
                                      </p:to>
                                    </p:set>
                                  </p:childTnLst>
                                </p:cTn>
                              </p:par>
                              <p:par>
                                <p:cTn id="125" presetID="1" presetClass="entr" presetSubtype="0" fill="hold" nodeType="withEffect">
                                  <p:stCondLst>
                                    <p:cond delay="21000"/>
                                  </p:stCondLst>
                                  <p:childTnLst>
                                    <p:set>
                                      <p:cBhvr>
                                        <p:cTn id="126" dur="1" fill="hold">
                                          <p:stCondLst>
                                            <p:cond delay="0"/>
                                          </p:stCondLst>
                                        </p:cTn>
                                        <p:tgtEl>
                                          <p:spTgt spid="299"/>
                                        </p:tgtEl>
                                        <p:attrNameLst>
                                          <p:attrName>style.visibility</p:attrName>
                                        </p:attrNameLst>
                                      </p:cBhvr>
                                      <p:to>
                                        <p:strVal val="visible"/>
                                      </p:to>
                                    </p:set>
                                  </p:childTnLst>
                                </p:cTn>
                              </p:par>
                              <p:par>
                                <p:cTn id="127" presetID="8" presetClass="emph" presetSubtype="0" fill="hold" nodeType="withEffect">
                                  <p:stCondLst>
                                    <p:cond delay="21000"/>
                                  </p:stCondLst>
                                  <p:childTnLst>
                                    <p:animRot by="-900000">
                                      <p:cBhvr>
                                        <p:cTn id="128" dur="1500" fill="hold"/>
                                        <p:tgtEl>
                                          <p:spTgt spid="299"/>
                                        </p:tgtEl>
                                        <p:attrNameLst>
                                          <p:attrName>r</p:attrName>
                                        </p:attrNameLst>
                                      </p:cBhvr>
                                    </p:animRot>
                                  </p:childTnLst>
                                </p:cTn>
                              </p:par>
                              <p:par>
                                <p:cTn id="129" presetID="1" presetClass="exit" presetSubtype="0" fill="hold" nodeType="withEffect">
                                  <p:stCondLst>
                                    <p:cond delay="22500"/>
                                  </p:stCondLst>
                                  <p:childTnLst>
                                    <p:set>
                                      <p:cBhvr>
                                        <p:cTn id="130" dur="1" fill="hold">
                                          <p:stCondLst>
                                            <p:cond delay="0"/>
                                          </p:stCondLst>
                                        </p:cTn>
                                        <p:tgtEl>
                                          <p:spTgt spid="299"/>
                                        </p:tgtEl>
                                        <p:attrNameLst>
                                          <p:attrName>style.visibility</p:attrName>
                                        </p:attrNameLst>
                                      </p:cBhvr>
                                      <p:to>
                                        <p:strVal val="hidden"/>
                                      </p:to>
                                    </p:set>
                                  </p:childTnLst>
                                </p:cTn>
                              </p:par>
                              <p:par>
                                <p:cTn id="131" presetID="1" presetClass="entr" presetSubtype="0" fill="hold" nodeType="withEffect">
                                  <p:stCondLst>
                                    <p:cond delay="22500"/>
                                  </p:stCondLst>
                                  <p:childTnLst>
                                    <p:set>
                                      <p:cBhvr>
                                        <p:cTn id="132" dur="1" fill="hold">
                                          <p:stCondLst>
                                            <p:cond delay="0"/>
                                          </p:stCondLst>
                                        </p:cTn>
                                        <p:tgtEl>
                                          <p:spTgt spid="319"/>
                                        </p:tgtEl>
                                        <p:attrNameLst>
                                          <p:attrName>style.visibility</p:attrName>
                                        </p:attrNameLst>
                                      </p:cBhvr>
                                      <p:to>
                                        <p:strVal val="visible"/>
                                      </p:to>
                                    </p:set>
                                  </p:childTnLst>
                                </p:cTn>
                              </p:par>
                              <p:par>
                                <p:cTn id="133" presetID="8" presetClass="emph" presetSubtype="0" fill="hold" nodeType="withEffect">
                                  <p:stCondLst>
                                    <p:cond delay="22500"/>
                                  </p:stCondLst>
                                  <p:childTnLst>
                                    <p:animRot by="-900000">
                                      <p:cBhvr>
                                        <p:cTn id="134" dur="1500" fill="hold"/>
                                        <p:tgtEl>
                                          <p:spTgt spid="319"/>
                                        </p:tgtEl>
                                        <p:attrNameLst>
                                          <p:attrName>r</p:attrName>
                                        </p:attrNameLst>
                                      </p:cBhvr>
                                    </p:animRot>
                                  </p:childTnLst>
                                </p:cTn>
                              </p:par>
                              <p:par>
                                <p:cTn id="135" presetID="1" presetClass="exit" presetSubtype="0" fill="hold" nodeType="withEffect">
                                  <p:stCondLst>
                                    <p:cond delay="24000"/>
                                  </p:stCondLst>
                                  <p:childTnLst>
                                    <p:set>
                                      <p:cBhvr>
                                        <p:cTn id="136" dur="1" fill="hold">
                                          <p:stCondLst>
                                            <p:cond delay="0"/>
                                          </p:stCondLst>
                                        </p:cTn>
                                        <p:tgtEl>
                                          <p:spTgt spid="319"/>
                                        </p:tgtEl>
                                        <p:attrNameLst>
                                          <p:attrName>style.visibility</p:attrName>
                                        </p:attrNameLst>
                                      </p:cBhvr>
                                      <p:to>
                                        <p:strVal val="hidden"/>
                                      </p:to>
                                    </p:set>
                                  </p:childTnLst>
                                </p:cTn>
                              </p:par>
                              <p:par>
                                <p:cTn id="137" presetID="1" presetClass="entr" presetSubtype="0" fill="hold" nodeType="withEffect">
                                  <p:stCondLst>
                                    <p:cond delay="24000"/>
                                  </p:stCondLst>
                                  <p:childTnLst>
                                    <p:set>
                                      <p:cBhvr>
                                        <p:cTn id="138" dur="1" fill="hold">
                                          <p:stCondLst>
                                            <p:cond delay="0"/>
                                          </p:stCondLst>
                                        </p:cTn>
                                        <p:tgtEl>
                                          <p:spTgt spid="339"/>
                                        </p:tgtEl>
                                        <p:attrNameLst>
                                          <p:attrName>style.visibility</p:attrName>
                                        </p:attrNameLst>
                                      </p:cBhvr>
                                      <p:to>
                                        <p:strVal val="visible"/>
                                      </p:to>
                                    </p:set>
                                  </p:childTnLst>
                                </p:cTn>
                              </p:par>
                              <p:par>
                                <p:cTn id="139" presetID="8" presetClass="emph" presetSubtype="0" fill="hold" nodeType="withEffect">
                                  <p:stCondLst>
                                    <p:cond delay="24000"/>
                                  </p:stCondLst>
                                  <p:childTnLst>
                                    <p:animRot by="-900000">
                                      <p:cBhvr>
                                        <p:cTn id="140" dur="1500" fill="hold"/>
                                        <p:tgtEl>
                                          <p:spTgt spid="339"/>
                                        </p:tgtEl>
                                        <p:attrNameLst>
                                          <p:attrName>r</p:attrName>
                                        </p:attrNameLst>
                                      </p:cBhvr>
                                    </p:animRot>
                                  </p:childTnLst>
                                </p:cTn>
                              </p:par>
                              <p:par>
                                <p:cTn id="141" presetID="1" presetClass="exit" presetSubtype="0" fill="hold" nodeType="withEffect">
                                  <p:stCondLst>
                                    <p:cond delay="25500"/>
                                  </p:stCondLst>
                                  <p:childTnLst>
                                    <p:set>
                                      <p:cBhvr>
                                        <p:cTn id="142" dur="1" fill="hold">
                                          <p:stCondLst>
                                            <p:cond delay="0"/>
                                          </p:stCondLst>
                                        </p:cTn>
                                        <p:tgtEl>
                                          <p:spTgt spid="339"/>
                                        </p:tgtEl>
                                        <p:attrNameLst>
                                          <p:attrName>style.visibility</p:attrName>
                                        </p:attrNameLst>
                                      </p:cBhvr>
                                      <p:to>
                                        <p:strVal val="hidden"/>
                                      </p:to>
                                    </p:set>
                                  </p:childTnLst>
                                </p:cTn>
                              </p:par>
                              <p:par>
                                <p:cTn id="143" presetID="1" presetClass="entr" presetSubtype="0" fill="hold" nodeType="withEffect">
                                  <p:stCondLst>
                                    <p:cond delay="25500"/>
                                  </p:stCondLst>
                                  <p:childTnLst>
                                    <p:set>
                                      <p:cBhvr>
                                        <p:cTn id="144" dur="1" fill="hold">
                                          <p:stCondLst>
                                            <p:cond delay="0"/>
                                          </p:stCondLst>
                                        </p:cTn>
                                        <p:tgtEl>
                                          <p:spTgt spid="329"/>
                                        </p:tgtEl>
                                        <p:attrNameLst>
                                          <p:attrName>style.visibility</p:attrName>
                                        </p:attrNameLst>
                                      </p:cBhvr>
                                      <p:to>
                                        <p:strVal val="visible"/>
                                      </p:to>
                                    </p:set>
                                  </p:childTnLst>
                                </p:cTn>
                              </p:par>
                              <p:par>
                                <p:cTn id="145" presetID="8" presetClass="emph" presetSubtype="0" fill="hold" nodeType="withEffect">
                                  <p:stCondLst>
                                    <p:cond delay="25500"/>
                                  </p:stCondLst>
                                  <p:childTnLst>
                                    <p:animRot by="-900000">
                                      <p:cBhvr>
                                        <p:cTn id="146" dur="1500" fill="hold"/>
                                        <p:tgtEl>
                                          <p:spTgt spid="329"/>
                                        </p:tgtEl>
                                        <p:attrNameLst>
                                          <p:attrName>r</p:attrName>
                                        </p:attrNameLst>
                                      </p:cBhvr>
                                    </p:animRot>
                                  </p:childTnLst>
                                </p:cTn>
                              </p:par>
                              <p:par>
                                <p:cTn id="147" presetID="1" presetClass="exit" presetSubtype="0" fill="hold" nodeType="withEffect">
                                  <p:stCondLst>
                                    <p:cond delay="27000"/>
                                  </p:stCondLst>
                                  <p:childTnLst>
                                    <p:set>
                                      <p:cBhvr>
                                        <p:cTn id="148" dur="1" fill="hold">
                                          <p:stCondLst>
                                            <p:cond delay="0"/>
                                          </p:stCondLst>
                                        </p:cTn>
                                        <p:tgtEl>
                                          <p:spTgt spid="329"/>
                                        </p:tgtEl>
                                        <p:attrNameLst>
                                          <p:attrName>style.visibility</p:attrName>
                                        </p:attrNameLst>
                                      </p:cBhvr>
                                      <p:to>
                                        <p:strVal val="hidden"/>
                                      </p:to>
                                    </p:set>
                                  </p:childTnLst>
                                </p:cTn>
                              </p:par>
                              <p:par>
                                <p:cTn id="149" presetID="1" presetClass="entr" presetSubtype="0" fill="hold" nodeType="withEffect">
                                  <p:stCondLst>
                                    <p:cond delay="27000"/>
                                  </p:stCondLst>
                                  <p:childTnLst>
                                    <p:set>
                                      <p:cBhvr>
                                        <p:cTn id="150" dur="1" fill="hold">
                                          <p:stCondLst>
                                            <p:cond delay="0"/>
                                          </p:stCondLst>
                                        </p:cTn>
                                        <p:tgtEl>
                                          <p:spTgt spid="349"/>
                                        </p:tgtEl>
                                        <p:attrNameLst>
                                          <p:attrName>style.visibility</p:attrName>
                                        </p:attrNameLst>
                                      </p:cBhvr>
                                      <p:to>
                                        <p:strVal val="visible"/>
                                      </p:to>
                                    </p:set>
                                  </p:childTnLst>
                                </p:cTn>
                              </p:par>
                              <p:par>
                                <p:cTn id="151" presetID="8" presetClass="emph" presetSubtype="0" fill="hold" nodeType="withEffect">
                                  <p:stCondLst>
                                    <p:cond delay="27000"/>
                                  </p:stCondLst>
                                  <p:childTnLst>
                                    <p:animRot by="-900000">
                                      <p:cBhvr>
                                        <p:cTn id="152" dur="1500" fill="hold"/>
                                        <p:tgtEl>
                                          <p:spTgt spid="349"/>
                                        </p:tgtEl>
                                        <p:attrNameLst>
                                          <p:attrName>r</p:attrName>
                                        </p:attrNameLst>
                                      </p:cBhvr>
                                    </p:animRot>
                                  </p:childTnLst>
                                </p:cTn>
                              </p:par>
                              <p:par>
                                <p:cTn id="153" presetID="1" presetClass="exit" presetSubtype="0" fill="hold" nodeType="withEffect">
                                  <p:stCondLst>
                                    <p:cond delay="28500"/>
                                  </p:stCondLst>
                                  <p:childTnLst>
                                    <p:set>
                                      <p:cBhvr>
                                        <p:cTn id="154" dur="1" fill="hold">
                                          <p:stCondLst>
                                            <p:cond delay="0"/>
                                          </p:stCondLst>
                                        </p:cTn>
                                        <p:tgtEl>
                                          <p:spTgt spid="349"/>
                                        </p:tgtEl>
                                        <p:attrNameLst>
                                          <p:attrName>style.visibility</p:attrName>
                                        </p:attrNameLst>
                                      </p:cBhvr>
                                      <p:to>
                                        <p:strVal val="hidden"/>
                                      </p:to>
                                    </p:set>
                                  </p:childTnLst>
                                </p:cTn>
                              </p:par>
                              <p:par>
                                <p:cTn id="155" presetID="1" presetClass="entr" presetSubtype="0" fill="hold" nodeType="withEffect">
                                  <p:stCondLst>
                                    <p:cond delay="28500"/>
                                  </p:stCondLst>
                                  <p:childTnLst>
                                    <p:set>
                                      <p:cBhvr>
                                        <p:cTn id="156" dur="1" fill="hold">
                                          <p:stCondLst>
                                            <p:cond delay="0"/>
                                          </p:stCondLst>
                                        </p:cTn>
                                        <p:tgtEl>
                                          <p:spTgt spid="369"/>
                                        </p:tgtEl>
                                        <p:attrNameLst>
                                          <p:attrName>style.visibility</p:attrName>
                                        </p:attrNameLst>
                                      </p:cBhvr>
                                      <p:to>
                                        <p:strVal val="visible"/>
                                      </p:to>
                                    </p:set>
                                  </p:childTnLst>
                                </p:cTn>
                              </p:par>
                              <p:par>
                                <p:cTn id="157" presetID="8" presetClass="emph" presetSubtype="0" fill="hold" nodeType="withEffect">
                                  <p:stCondLst>
                                    <p:cond delay="28500"/>
                                  </p:stCondLst>
                                  <p:childTnLst>
                                    <p:animRot by="-900000">
                                      <p:cBhvr>
                                        <p:cTn id="158" dur="1500" fill="hold"/>
                                        <p:tgtEl>
                                          <p:spTgt spid="369"/>
                                        </p:tgtEl>
                                        <p:attrNameLst>
                                          <p:attrName>r</p:attrName>
                                        </p:attrNameLst>
                                      </p:cBhvr>
                                    </p:animRot>
                                  </p:childTnLst>
                                </p:cTn>
                              </p:par>
                              <p:par>
                                <p:cTn id="159" presetID="1" presetClass="exit" presetSubtype="0" fill="hold" nodeType="withEffect">
                                  <p:stCondLst>
                                    <p:cond delay="30000"/>
                                  </p:stCondLst>
                                  <p:childTnLst>
                                    <p:set>
                                      <p:cBhvr>
                                        <p:cTn id="160" dur="1" fill="hold">
                                          <p:stCondLst>
                                            <p:cond delay="0"/>
                                          </p:stCondLst>
                                        </p:cTn>
                                        <p:tgtEl>
                                          <p:spTgt spid="369"/>
                                        </p:tgtEl>
                                        <p:attrNameLst>
                                          <p:attrName>style.visibility</p:attrName>
                                        </p:attrNameLst>
                                      </p:cBhvr>
                                      <p:to>
                                        <p:strVal val="hidden"/>
                                      </p:to>
                                    </p:set>
                                  </p:childTnLst>
                                </p:cTn>
                              </p:par>
                              <p:par>
                                <p:cTn id="161" presetID="1" presetClass="entr" presetSubtype="0" fill="hold" nodeType="withEffect">
                                  <p:stCondLst>
                                    <p:cond delay="30000"/>
                                  </p:stCondLst>
                                  <p:childTnLst>
                                    <p:set>
                                      <p:cBhvr>
                                        <p:cTn id="162" dur="1" fill="hold">
                                          <p:stCondLst>
                                            <p:cond delay="0"/>
                                          </p:stCondLst>
                                        </p:cTn>
                                        <p:tgtEl>
                                          <p:spTgt spid="359"/>
                                        </p:tgtEl>
                                        <p:attrNameLst>
                                          <p:attrName>style.visibility</p:attrName>
                                        </p:attrNameLst>
                                      </p:cBhvr>
                                      <p:to>
                                        <p:strVal val="visible"/>
                                      </p:to>
                                    </p:set>
                                  </p:childTnLst>
                                </p:cTn>
                              </p:par>
                              <p:par>
                                <p:cTn id="163" presetID="8" presetClass="emph" presetSubtype="0" fill="hold" nodeType="withEffect">
                                  <p:stCondLst>
                                    <p:cond delay="30000"/>
                                  </p:stCondLst>
                                  <p:childTnLst>
                                    <p:animRot by="-900000">
                                      <p:cBhvr>
                                        <p:cTn id="164" dur="1500" fill="hold"/>
                                        <p:tgtEl>
                                          <p:spTgt spid="359"/>
                                        </p:tgtEl>
                                        <p:attrNameLst>
                                          <p:attrName>r</p:attrName>
                                        </p:attrNameLst>
                                      </p:cBhvr>
                                    </p:animRot>
                                  </p:childTnLst>
                                </p:cTn>
                              </p:par>
                              <p:par>
                                <p:cTn id="165" presetID="1" presetClass="exit" presetSubtype="0" fill="hold" nodeType="withEffect">
                                  <p:stCondLst>
                                    <p:cond delay="31500"/>
                                  </p:stCondLst>
                                  <p:childTnLst>
                                    <p:set>
                                      <p:cBhvr>
                                        <p:cTn id="166" dur="1" fill="hold">
                                          <p:stCondLst>
                                            <p:cond delay="0"/>
                                          </p:stCondLst>
                                        </p:cTn>
                                        <p:tgtEl>
                                          <p:spTgt spid="359"/>
                                        </p:tgtEl>
                                        <p:attrNameLst>
                                          <p:attrName>style.visibility</p:attrName>
                                        </p:attrNameLst>
                                      </p:cBhvr>
                                      <p:to>
                                        <p:strVal val="hidden"/>
                                      </p:to>
                                    </p:set>
                                  </p:childTnLst>
                                </p:cTn>
                              </p:par>
                              <p:par>
                                <p:cTn id="167" presetID="1" presetClass="entr" presetSubtype="0" fill="hold" nodeType="withEffect">
                                  <p:stCondLst>
                                    <p:cond delay="31500"/>
                                  </p:stCondLst>
                                  <p:childTnLst>
                                    <p:set>
                                      <p:cBhvr>
                                        <p:cTn id="168" dur="1" fill="hold">
                                          <p:stCondLst>
                                            <p:cond delay="0"/>
                                          </p:stCondLst>
                                        </p:cTn>
                                        <p:tgtEl>
                                          <p:spTgt spid="379"/>
                                        </p:tgtEl>
                                        <p:attrNameLst>
                                          <p:attrName>style.visibility</p:attrName>
                                        </p:attrNameLst>
                                      </p:cBhvr>
                                      <p:to>
                                        <p:strVal val="visible"/>
                                      </p:to>
                                    </p:set>
                                  </p:childTnLst>
                                </p:cTn>
                              </p:par>
                              <p:par>
                                <p:cTn id="169" presetID="8" presetClass="emph" presetSubtype="0" fill="hold" nodeType="withEffect">
                                  <p:stCondLst>
                                    <p:cond delay="31500"/>
                                  </p:stCondLst>
                                  <p:childTnLst>
                                    <p:animRot by="-900000">
                                      <p:cBhvr>
                                        <p:cTn id="170" dur="1500" fill="hold"/>
                                        <p:tgtEl>
                                          <p:spTgt spid="379"/>
                                        </p:tgtEl>
                                        <p:attrNameLst>
                                          <p:attrName>r</p:attrName>
                                        </p:attrNameLst>
                                      </p:cBhvr>
                                    </p:animRot>
                                  </p:childTnLst>
                                </p:cTn>
                              </p:par>
                              <p:par>
                                <p:cTn id="171" presetID="1" presetClass="exit" presetSubtype="0" fill="hold" nodeType="withEffect">
                                  <p:stCondLst>
                                    <p:cond delay="33000"/>
                                  </p:stCondLst>
                                  <p:childTnLst>
                                    <p:set>
                                      <p:cBhvr>
                                        <p:cTn id="172" dur="1" fill="hold">
                                          <p:stCondLst>
                                            <p:cond delay="0"/>
                                          </p:stCondLst>
                                        </p:cTn>
                                        <p:tgtEl>
                                          <p:spTgt spid="379"/>
                                        </p:tgtEl>
                                        <p:attrNameLst>
                                          <p:attrName>style.visibility</p:attrName>
                                        </p:attrNameLst>
                                      </p:cBhvr>
                                      <p:to>
                                        <p:strVal val="hidden"/>
                                      </p:to>
                                    </p:set>
                                  </p:childTnLst>
                                </p:cTn>
                              </p:par>
                              <p:par>
                                <p:cTn id="173" presetID="1" presetClass="entr" presetSubtype="0" fill="hold" nodeType="withEffect">
                                  <p:stCondLst>
                                    <p:cond delay="33000"/>
                                  </p:stCondLst>
                                  <p:childTnLst>
                                    <p:set>
                                      <p:cBhvr>
                                        <p:cTn id="174" dur="1" fill="hold">
                                          <p:stCondLst>
                                            <p:cond delay="0"/>
                                          </p:stCondLst>
                                        </p:cTn>
                                        <p:tgtEl>
                                          <p:spTgt spid="399"/>
                                        </p:tgtEl>
                                        <p:attrNameLst>
                                          <p:attrName>style.visibility</p:attrName>
                                        </p:attrNameLst>
                                      </p:cBhvr>
                                      <p:to>
                                        <p:strVal val="visible"/>
                                      </p:to>
                                    </p:set>
                                  </p:childTnLst>
                                </p:cTn>
                              </p:par>
                              <p:par>
                                <p:cTn id="175" presetID="8" presetClass="emph" presetSubtype="0" fill="hold" nodeType="withEffect">
                                  <p:stCondLst>
                                    <p:cond delay="33000"/>
                                  </p:stCondLst>
                                  <p:childTnLst>
                                    <p:animRot by="-900000">
                                      <p:cBhvr>
                                        <p:cTn id="176" dur="1500" fill="hold"/>
                                        <p:tgtEl>
                                          <p:spTgt spid="399"/>
                                        </p:tgtEl>
                                        <p:attrNameLst>
                                          <p:attrName>r</p:attrName>
                                        </p:attrNameLst>
                                      </p:cBhvr>
                                    </p:animRot>
                                  </p:childTnLst>
                                </p:cTn>
                              </p:par>
                              <p:par>
                                <p:cTn id="177" presetID="1" presetClass="exit" presetSubtype="0" fill="hold" nodeType="withEffect">
                                  <p:stCondLst>
                                    <p:cond delay="34500"/>
                                  </p:stCondLst>
                                  <p:childTnLst>
                                    <p:set>
                                      <p:cBhvr>
                                        <p:cTn id="178" dur="1" fill="hold">
                                          <p:stCondLst>
                                            <p:cond delay="0"/>
                                          </p:stCondLst>
                                        </p:cTn>
                                        <p:tgtEl>
                                          <p:spTgt spid="399"/>
                                        </p:tgtEl>
                                        <p:attrNameLst>
                                          <p:attrName>style.visibility</p:attrName>
                                        </p:attrNameLst>
                                      </p:cBhvr>
                                      <p:to>
                                        <p:strVal val="hidden"/>
                                      </p:to>
                                    </p:set>
                                  </p:childTnLst>
                                </p:cTn>
                              </p:par>
                              <p:par>
                                <p:cTn id="179" presetID="1" presetClass="entr" presetSubtype="0" fill="hold" nodeType="withEffect">
                                  <p:stCondLst>
                                    <p:cond delay="34500"/>
                                  </p:stCondLst>
                                  <p:childTnLst>
                                    <p:set>
                                      <p:cBhvr>
                                        <p:cTn id="180" dur="1" fill="hold">
                                          <p:stCondLst>
                                            <p:cond delay="0"/>
                                          </p:stCondLst>
                                        </p:cTn>
                                        <p:tgtEl>
                                          <p:spTgt spid="389"/>
                                        </p:tgtEl>
                                        <p:attrNameLst>
                                          <p:attrName>style.visibility</p:attrName>
                                        </p:attrNameLst>
                                      </p:cBhvr>
                                      <p:to>
                                        <p:strVal val="visible"/>
                                      </p:to>
                                    </p:set>
                                  </p:childTnLst>
                                </p:cTn>
                              </p:par>
                              <p:par>
                                <p:cTn id="181" presetID="8" presetClass="emph" presetSubtype="0" fill="hold" nodeType="withEffect">
                                  <p:stCondLst>
                                    <p:cond delay="34500"/>
                                  </p:stCondLst>
                                  <p:childTnLst>
                                    <p:animRot by="-900000">
                                      <p:cBhvr>
                                        <p:cTn id="182" dur="1500" fill="hold"/>
                                        <p:tgtEl>
                                          <p:spTgt spid="389"/>
                                        </p:tgtEl>
                                        <p:attrNameLst>
                                          <p:attrName>r</p:attrName>
                                        </p:attrNameLst>
                                      </p:cBhvr>
                                    </p:animRot>
                                  </p:childTnLst>
                                </p:cTn>
                              </p:par>
                              <p:par>
                                <p:cTn id="183" presetID="1" presetClass="exit" presetSubtype="0" fill="hold" nodeType="withEffect">
                                  <p:stCondLst>
                                    <p:cond delay="36000"/>
                                  </p:stCondLst>
                                  <p:childTnLst>
                                    <p:set>
                                      <p:cBhvr>
                                        <p:cTn id="184" dur="1" fill="hold">
                                          <p:stCondLst>
                                            <p:cond delay="0"/>
                                          </p:stCondLst>
                                        </p:cTn>
                                        <p:tgtEl>
                                          <p:spTgt spid="389"/>
                                        </p:tgtEl>
                                        <p:attrNameLst>
                                          <p:attrName>style.visibility</p:attrName>
                                        </p:attrNameLst>
                                      </p:cBhvr>
                                      <p:to>
                                        <p:strVal val="hidden"/>
                                      </p:to>
                                    </p:set>
                                  </p:childTnLst>
                                </p:cTn>
                              </p:par>
                              <p:par>
                                <p:cTn id="185" presetID="1" presetClass="entr" presetSubtype="0" fill="hold" nodeType="withEffect">
                                  <p:stCondLst>
                                    <p:cond delay="36000"/>
                                  </p:stCondLst>
                                  <p:childTnLst>
                                    <p:set>
                                      <p:cBhvr>
                                        <p:cTn id="186" dur="1" fill="hold">
                                          <p:stCondLst>
                                            <p:cond delay="0"/>
                                          </p:stCondLst>
                                        </p:cTn>
                                        <p:tgtEl>
                                          <p:spTgt spid="409"/>
                                        </p:tgtEl>
                                        <p:attrNameLst>
                                          <p:attrName>style.visibility</p:attrName>
                                        </p:attrNameLst>
                                      </p:cBhvr>
                                      <p:to>
                                        <p:strVal val="visible"/>
                                      </p:to>
                                    </p:set>
                                  </p:childTnLst>
                                </p:cTn>
                              </p:par>
                              <p:par>
                                <p:cTn id="187" presetID="8" presetClass="emph" presetSubtype="0" fill="hold" nodeType="withEffect">
                                  <p:stCondLst>
                                    <p:cond delay="36000"/>
                                  </p:stCondLst>
                                  <p:childTnLst>
                                    <p:animRot by="-900000">
                                      <p:cBhvr>
                                        <p:cTn id="188" dur="1500" fill="hold"/>
                                        <p:tgtEl>
                                          <p:spTgt spid="409"/>
                                        </p:tgtEl>
                                        <p:attrNameLst>
                                          <p:attrName>r</p:attrName>
                                        </p:attrNameLst>
                                      </p:cBhvr>
                                    </p:animRot>
                                  </p:childTnLst>
                                </p:cTn>
                              </p:par>
                              <p:par>
                                <p:cTn id="189" presetID="1" presetClass="exit" presetSubtype="0" fill="hold" nodeType="withEffect">
                                  <p:stCondLst>
                                    <p:cond delay="37500"/>
                                  </p:stCondLst>
                                  <p:childTnLst>
                                    <p:set>
                                      <p:cBhvr>
                                        <p:cTn id="190" dur="1" fill="hold">
                                          <p:stCondLst>
                                            <p:cond delay="0"/>
                                          </p:stCondLst>
                                        </p:cTn>
                                        <p:tgtEl>
                                          <p:spTgt spid="409"/>
                                        </p:tgtEl>
                                        <p:attrNameLst>
                                          <p:attrName>style.visibility</p:attrName>
                                        </p:attrNameLst>
                                      </p:cBhvr>
                                      <p:to>
                                        <p:strVal val="hidden"/>
                                      </p:to>
                                    </p:set>
                                  </p:childTnLst>
                                </p:cTn>
                              </p:par>
                              <p:par>
                                <p:cTn id="191" presetID="1" presetClass="entr" presetSubtype="0" fill="hold" nodeType="withEffect">
                                  <p:stCondLst>
                                    <p:cond delay="37500"/>
                                  </p:stCondLst>
                                  <p:childTnLst>
                                    <p:set>
                                      <p:cBhvr>
                                        <p:cTn id="192" dur="1" fill="hold">
                                          <p:stCondLst>
                                            <p:cond delay="0"/>
                                          </p:stCondLst>
                                        </p:cTn>
                                        <p:tgtEl>
                                          <p:spTgt spid="429"/>
                                        </p:tgtEl>
                                        <p:attrNameLst>
                                          <p:attrName>style.visibility</p:attrName>
                                        </p:attrNameLst>
                                      </p:cBhvr>
                                      <p:to>
                                        <p:strVal val="visible"/>
                                      </p:to>
                                    </p:set>
                                  </p:childTnLst>
                                </p:cTn>
                              </p:par>
                              <p:par>
                                <p:cTn id="193" presetID="8" presetClass="emph" presetSubtype="0" fill="hold" nodeType="withEffect">
                                  <p:stCondLst>
                                    <p:cond delay="37500"/>
                                  </p:stCondLst>
                                  <p:childTnLst>
                                    <p:animRot by="-900000">
                                      <p:cBhvr>
                                        <p:cTn id="194" dur="1500" fill="hold"/>
                                        <p:tgtEl>
                                          <p:spTgt spid="429"/>
                                        </p:tgtEl>
                                        <p:attrNameLst>
                                          <p:attrName>r</p:attrName>
                                        </p:attrNameLst>
                                      </p:cBhvr>
                                    </p:animRot>
                                  </p:childTnLst>
                                </p:cTn>
                              </p:par>
                              <p:par>
                                <p:cTn id="195" presetID="1" presetClass="exit" presetSubtype="0" fill="hold" nodeType="withEffect">
                                  <p:stCondLst>
                                    <p:cond delay="39000"/>
                                  </p:stCondLst>
                                  <p:childTnLst>
                                    <p:set>
                                      <p:cBhvr>
                                        <p:cTn id="196" dur="1" fill="hold">
                                          <p:stCondLst>
                                            <p:cond delay="0"/>
                                          </p:stCondLst>
                                        </p:cTn>
                                        <p:tgtEl>
                                          <p:spTgt spid="429"/>
                                        </p:tgtEl>
                                        <p:attrNameLst>
                                          <p:attrName>style.visibility</p:attrName>
                                        </p:attrNameLst>
                                      </p:cBhvr>
                                      <p:to>
                                        <p:strVal val="hidden"/>
                                      </p:to>
                                    </p:set>
                                  </p:childTnLst>
                                </p:cTn>
                              </p:par>
                              <p:par>
                                <p:cTn id="197" presetID="1" presetClass="entr" presetSubtype="0" fill="hold" nodeType="withEffect">
                                  <p:stCondLst>
                                    <p:cond delay="39000"/>
                                  </p:stCondLst>
                                  <p:childTnLst>
                                    <p:set>
                                      <p:cBhvr>
                                        <p:cTn id="198" dur="1" fill="hold">
                                          <p:stCondLst>
                                            <p:cond delay="0"/>
                                          </p:stCondLst>
                                        </p:cTn>
                                        <p:tgtEl>
                                          <p:spTgt spid="419"/>
                                        </p:tgtEl>
                                        <p:attrNameLst>
                                          <p:attrName>style.visibility</p:attrName>
                                        </p:attrNameLst>
                                      </p:cBhvr>
                                      <p:to>
                                        <p:strVal val="visible"/>
                                      </p:to>
                                    </p:set>
                                  </p:childTnLst>
                                </p:cTn>
                              </p:par>
                              <p:par>
                                <p:cTn id="199" presetID="8" presetClass="emph" presetSubtype="0" fill="hold" nodeType="withEffect">
                                  <p:stCondLst>
                                    <p:cond delay="39000"/>
                                  </p:stCondLst>
                                  <p:childTnLst>
                                    <p:animRot by="-900000">
                                      <p:cBhvr>
                                        <p:cTn id="200" dur="1500" fill="hold"/>
                                        <p:tgtEl>
                                          <p:spTgt spid="419"/>
                                        </p:tgtEl>
                                        <p:attrNameLst>
                                          <p:attrName>r</p:attrName>
                                        </p:attrNameLst>
                                      </p:cBhvr>
                                    </p:animRot>
                                  </p:childTnLst>
                                </p:cTn>
                              </p:par>
                              <p:par>
                                <p:cTn id="201" presetID="1" presetClass="exit" presetSubtype="0" fill="hold" nodeType="withEffect">
                                  <p:stCondLst>
                                    <p:cond delay="40500"/>
                                  </p:stCondLst>
                                  <p:childTnLst>
                                    <p:set>
                                      <p:cBhvr>
                                        <p:cTn id="202" dur="1" fill="hold">
                                          <p:stCondLst>
                                            <p:cond delay="0"/>
                                          </p:stCondLst>
                                        </p:cTn>
                                        <p:tgtEl>
                                          <p:spTgt spid="419"/>
                                        </p:tgtEl>
                                        <p:attrNameLst>
                                          <p:attrName>style.visibility</p:attrName>
                                        </p:attrNameLst>
                                      </p:cBhvr>
                                      <p:to>
                                        <p:strVal val="hidden"/>
                                      </p:to>
                                    </p:set>
                                  </p:childTnLst>
                                </p:cTn>
                              </p:par>
                              <p:par>
                                <p:cTn id="203" presetID="1" presetClass="entr" presetSubtype="0" fill="hold" nodeType="withEffect">
                                  <p:stCondLst>
                                    <p:cond delay="40500"/>
                                  </p:stCondLst>
                                  <p:childTnLst>
                                    <p:set>
                                      <p:cBhvr>
                                        <p:cTn id="204" dur="1" fill="hold">
                                          <p:stCondLst>
                                            <p:cond delay="0"/>
                                          </p:stCondLst>
                                        </p:cTn>
                                        <p:tgtEl>
                                          <p:spTgt spid="439"/>
                                        </p:tgtEl>
                                        <p:attrNameLst>
                                          <p:attrName>style.visibility</p:attrName>
                                        </p:attrNameLst>
                                      </p:cBhvr>
                                      <p:to>
                                        <p:strVal val="visible"/>
                                      </p:to>
                                    </p:set>
                                  </p:childTnLst>
                                </p:cTn>
                              </p:par>
                              <p:par>
                                <p:cTn id="205" presetID="8" presetClass="emph" presetSubtype="0" fill="hold" nodeType="withEffect">
                                  <p:stCondLst>
                                    <p:cond delay="40500"/>
                                  </p:stCondLst>
                                  <p:childTnLst>
                                    <p:animRot by="-900000">
                                      <p:cBhvr>
                                        <p:cTn id="206" dur="1500" fill="hold"/>
                                        <p:tgtEl>
                                          <p:spTgt spid="439"/>
                                        </p:tgtEl>
                                        <p:attrNameLst>
                                          <p:attrName>r</p:attrName>
                                        </p:attrNameLst>
                                      </p:cBhvr>
                                    </p:animRot>
                                  </p:childTnLst>
                                </p:cTn>
                              </p:par>
                              <p:par>
                                <p:cTn id="207" presetID="1" presetClass="exit" presetSubtype="0" fill="hold" nodeType="withEffect">
                                  <p:stCondLst>
                                    <p:cond delay="42000"/>
                                  </p:stCondLst>
                                  <p:childTnLst>
                                    <p:set>
                                      <p:cBhvr>
                                        <p:cTn id="208" dur="1" fill="hold">
                                          <p:stCondLst>
                                            <p:cond delay="0"/>
                                          </p:stCondLst>
                                        </p:cTn>
                                        <p:tgtEl>
                                          <p:spTgt spid="439"/>
                                        </p:tgtEl>
                                        <p:attrNameLst>
                                          <p:attrName>style.visibility</p:attrName>
                                        </p:attrNameLst>
                                      </p:cBhvr>
                                      <p:to>
                                        <p:strVal val="hidden"/>
                                      </p:to>
                                    </p:set>
                                  </p:childTnLst>
                                </p:cTn>
                              </p:par>
                              <p:par>
                                <p:cTn id="209" presetID="1" presetClass="entr" presetSubtype="0" fill="hold" nodeType="withEffect">
                                  <p:stCondLst>
                                    <p:cond delay="42000"/>
                                  </p:stCondLst>
                                  <p:childTnLst>
                                    <p:set>
                                      <p:cBhvr>
                                        <p:cTn id="210" dur="1" fill="hold">
                                          <p:stCondLst>
                                            <p:cond delay="0"/>
                                          </p:stCondLst>
                                        </p:cTn>
                                        <p:tgtEl>
                                          <p:spTgt spid="459"/>
                                        </p:tgtEl>
                                        <p:attrNameLst>
                                          <p:attrName>style.visibility</p:attrName>
                                        </p:attrNameLst>
                                      </p:cBhvr>
                                      <p:to>
                                        <p:strVal val="visible"/>
                                      </p:to>
                                    </p:set>
                                  </p:childTnLst>
                                </p:cTn>
                              </p:par>
                              <p:par>
                                <p:cTn id="211" presetID="8" presetClass="emph" presetSubtype="0" fill="hold" nodeType="withEffect">
                                  <p:stCondLst>
                                    <p:cond delay="42000"/>
                                  </p:stCondLst>
                                  <p:childTnLst>
                                    <p:animRot by="-900000">
                                      <p:cBhvr>
                                        <p:cTn id="212" dur="1500" fill="hold"/>
                                        <p:tgtEl>
                                          <p:spTgt spid="459"/>
                                        </p:tgtEl>
                                        <p:attrNameLst>
                                          <p:attrName>r</p:attrName>
                                        </p:attrNameLst>
                                      </p:cBhvr>
                                    </p:animRot>
                                  </p:childTnLst>
                                </p:cTn>
                              </p:par>
                              <p:par>
                                <p:cTn id="213" presetID="1" presetClass="exit" presetSubtype="0" fill="hold" nodeType="withEffect">
                                  <p:stCondLst>
                                    <p:cond delay="43500"/>
                                  </p:stCondLst>
                                  <p:childTnLst>
                                    <p:set>
                                      <p:cBhvr>
                                        <p:cTn id="214" dur="1" fill="hold">
                                          <p:stCondLst>
                                            <p:cond delay="0"/>
                                          </p:stCondLst>
                                        </p:cTn>
                                        <p:tgtEl>
                                          <p:spTgt spid="459"/>
                                        </p:tgtEl>
                                        <p:attrNameLst>
                                          <p:attrName>style.visibility</p:attrName>
                                        </p:attrNameLst>
                                      </p:cBhvr>
                                      <p:to>
                                        <p:strVal val="hidden"/>
                                      </p:to>
                                    </p:set>
                                  </p:childTnLst>
                                </p:cTn>
                              </p:par>
                              <p:par>
                                <p:cTn id="215" presetID="1" presetClass="entr" presetSubtype="0" fill="hold" nodeType="withEffect">
                                  <p:stCondLst>
                                    <p:cond delay="43500"/>
                                  </p:stCondLst>
                                  <p:childTnLst>
                                    <p:set>
                                      <p:cBhvr>
                                        <p:cTn id="216" dur="1" fill="hold">
                                          <p:stCondLst>
                                            <p:cond delay="0"/>
                                          </p:stCondLst>
                                        </p:cTn>
                                        <p:tgtEl>
                                          <p:spTgt spid="449"/>
                                        </p:tgtEl>
                                        <p:attrNameLst>
                                          <p:attrName>style.visibility</p:attrName>
                                        </p:attrNameLst>
                                      </p:cBhvr>
                                      <p:to>
                                        <p:strVal val="visible"/>
                                      </p:to>
                                    </p:set>
                                  </p:childTnLst>
                                </p:cTn>
                              </p:par>
                              <p:par>
                                <p:cTn id="217" presetID="8" presetClass="emph" presetSubtype="0" fill="hold" nodeType="withEffect">
                                  <p:stCondLst>
                                    <p:cond delay="43500"/>
                                  </p:stCondLst>
                                  <p:childTnLst>
                                    <p:animRot by="-900000">
                                      <p:cBhvr>
                                        <p:cTn id="218" dur="1500" fill="hold"/>
                                        <p:tgtEl>
                                          <p:spTgt spid="449"/>
                                        </p:tgtEl>
                                        <p:attrNameLst>
                                          <p:attrName>r</p:attrName>
                                        </p:attrNameLst>
                                      </p:cBhvr>
                                    </p:animRot>
                                  </p:childTnLst>
                                </p:cTn>
                              </p:par>
                              <p:par>
                                <p:cTn id="219" presetID="1" presetClass="exit" presetSubtype="0" fill="hold" nodeType="withEffect">
                                  <p:stCondLst>
                                    <p:cond delay="45000"/>
                                  </p:stCondLst>
                                  <p:childTnLst>
                                    <p:set>
                                      <p:cBhvr>
                                        <p:cTn id="220" dur="1" fill="hold">
                                          <p:stCondLst>
                                            <p:cond delay="0"/>
                                          </p:stCondLst>
                                        </p:cTn>
                                        <p:tgtEl>
                                          <p:spTgt spid="449"/>
                                        </p:tgtEl>
                                        <p:attrNameLst>
                                          <p:attrName>style.visibility</p:attrName>
                                        </p:attrNameLst>
                                      </p:cBhvr>
                                      <p:to>
                                        <p:strVal val="hidden"/>
                                      </p:to>
                                    </p:set>
                                  </p:childTnLst>
                                </p:cTn>
                              </p:par>
                              <p:par>
                                <p:cTn id="221" presetID="1" presetClass="entr" presetSubtype="0" fill="hold" nodeType="withEffect">
                                  <p:stCondLst>
                                    <p:cond delay="45000"/>
                                  </p:stCondLst>
                                  <p:childTnLst>
                                    <p:set>
                                      <p:cBhvr>
                                        <p:cTn id="222" dur="1" fill="hold">
                                          <p:stCondLst>
                                            <p:cond delay="0"/>
                                          </p:stCondLst>
                                        </p:cTn>
                                        <p:tgtEl>
                                          <p:spTgt spid="469"/>
                                        </p:tgtEl>
                                        <p:attrNameLst>
                                          <p:attrName>style.visibility</p:attrName>
                                        </p:attrNameLst>
                                      </p:cBhvr>
                                      <p:to>
                                        <p:strVal val="visible"/>
                                      </p:to>
                                    </p:set>
                                  </p:childTnLst>
                                </p:cTn>
                              </p:par>
                              <p:par>
                                <p:cTn id="223" presetID="8" presetClass="emph" presetSubtype="0" fill="hold" nodeType="withEffect">
                                  <p:stCondLst>
                                    <p:cond delay="45000"/>
                                  </p:stCondLst>
                                  <p:childTnLst>
                                    <p:animRot by="-900000">
                                      <p:cBhvr>
                                        <p:cTn id="224" dur="1500" fill="hold"/>
                                        <p:tgtEl>
                                          <p:spTgt spid="469"/>
                                        </p:tgtEl>
                                        <p:attrNameLst>
                                          <p:attrName>r</p:attrName>
                                        </p:attrNameLst>
                                      </p:cBhvr>
                                    </p:animRot>
                                  </p:childTnLst>
                                </p:cTn>
                              </p:par>
                              <p:par>
                                <p:cTn id="225" presetID="1" presetClass="exit" presetSubtype="0" fill="hold" nodeType="withEffect">
                                  <p:stCondLst>
                                    <p:cond delay="46500"/>
                                  </p:stCondLst>
                                  <p:childTnLst>
                                    <p:set>
                                      <p:cBhvr>
                                        <p:cTn id="226" dur="1" fill="hold">
                                          <p:stCondLst>
                                            <p:cond delay="0"/>
                                          </p:stCondLst>
                                        </p:cTn>
                                        <p:tgtEl>
                                          <p:spTgt spid="469"/>
                                        </p:tgtEl>
                                        <p:attrNameLst>
                                          <p:attrName>style.visibility</p:attrName>
                                        </p:attrNameLst>
                                      </p:cBhvr>
                                      <p:to>
                                        <p:strVal val="hidden"/>
                                      </p:to>
                                    </p:set>
                                  </p:childTnLst>
                                </p:cTn>
                              </p:par>
                              <p:par>
                                <p:cTn id="227" presetID="1" presetClass="entr" presetSubtype="0" fill="hold" nodeType="withEffect">
                                  <p:stCondLst>
                                    <p:cond delay="46500"/>
                                  </p:stCondLst>
                                  <p:childTnLst>
                                    <p:set>
                                      <p:cBhvr>
                                        <p:cTn id="228" dur="1" fill="hold">
                                          <p:stCondLst>
                                            <p:cond delay="0"/>
                                          </p:stCondLst>
                                        </p:cTn>
                                        <p:tgtEl>
                                          <p:spTgt spid="489"/>
                                        </p:tgtEl>
                                        <p:attrNameLst>
                                          <p:attrName>style.visibility</p:attrName>
                                        </p:attrNameLst>
                                      </p:cBhvr>
                                      <p:to>
                                        <p:strVal val="visible"/>
                                      </p:to>
                                    </p:set>
                                  </p:childTnLst>
                                </p:cTn>
                              </p:par>
                              <p:par>
                                <p:cTn id="229" presetID="8" presetClass="emph" presetSubtype="0" fill="hold" nodeType="withEffect">
                                  <p:stCondLst>
                                    <p:cond delay="46500"/>
                                  </p:stCondLst>
                                  <p:childTnLst>
                                    <p:animRot by="-900000">
                                      <p:cBhvr>
                                        <p:cTn id="230" dur="1500" fill="hold"/>
                                        <p:tgtEl>
                                          <p:spTgt spid="489"/>
                                        </p:tgtEl>
                                        <p:attrNameLst>
                                          <p:attrName>r</p:attrName>
                                        </p:attrNameLst>
                                      </p:cBhvr>
                                    </p:animRot>
                                  </p:childTnLst>
                                </p:cTn>
                              </p:par>
                              <p:par>
                                <p:cTn id="231" presetID="1" presetClass="exit" presetSubtype="0" fill="hold" nodeType="withEffect">
                                  <p:stCondLst>
                                    <p:cond delay="48000"/>
                                  </p:stCondLst>
                                  <p:childTnLst>
                                    <p:set>
                                      <p:cBhvr>
                                        <p:cTn id="232" dur="1" fill="hold">
                                          <p:stCondLst>
                                            <p:cond delay="0"/>
                                          </p:stCondLst>
                                        </p:cTn>
                                        <p:tgtEl>
                                          <p:spTgt spid="489"/>
                                        </p:tgtEl>
                                        <p:attrNameLst>
                                          <p:attrName>style.visibility</p:attrName>
                                        </p:attrNameLst>
                                      </p:cBhvr>
                                      <p:to>
                                        <p:strVal val="hidden"/>
                                      </p:to>
                                    </p:set>
                                  </p:childTnLst>
                                </p:cTn>
                              </p:par>
                              <p:par>
                                <p:cTn id="233" presetID="1" presetClass="entr" presetSubtype="0" fill="hold" nodeType="withEffect">
                                  <p:stCondLst>
                                    <p:cond delay="48000"/>
                                  </p:stCondLst>
                                  <p:childTnLst>
                                    <p:set>
                                      <p:cBhvr>
                                        <p:cTn id="234" dur="1" fill="hold">
                                          <p:stCondLst>
                                            <p:cond delay="0"/>
                                          </p:stCondLst>
                                        </p:cTn>
                                        <p:tgtEl>
                                          <p:spTgt spid="479"/>
                                        </p:tgtEl>
                                        <p:attrNameLst>
                                          <p:attrName>style.visibility</p:attrName>
                                        </p:attrNameLst>
                                      </p:cBhvr>
                                      <p:to>
                                        <p:strVal val="visible"/>
                                      </p:to>
                                    </p:set>
                                  </p:childTnLst>
                                </p:cTn>
                              </p:par>
                              <p:par>
                                <p:cTn id="235" presetID="8" presetClass="emph" presetSubtype="0" fill="hold" nodeType="withEffect">
                                  <p:stCondLst>
                                    <p:cond delay="48000"/>
                                  </p:stCondLst>
                                  <p:childTnLst>
                                    <p:animRot by="-900000">
                                      <p:cBhvr>
                                        <p:cTn id="236" dur="1500" fill="hold"/>
                                        <p:tgtEl>
                                          <p:spTgt spid="479"/>
                                        </p:tgtEl>
                                        <p:attrNameLst>
                                          <p:attrName>r</p:attrName>
                                        </p:attrNameLst>
                                      </p:cBhvr>
                                    </p:animRot>
                                  </p:childTnLst>
                                </p:cTn>
                              </p:par>
                              <p:par>
                                <p:cTn id="237" presetID="1" presetClass="exit" presetSubtype="0" fill="hold" nodeType="withEffect">
                                  <p:stCondLst>
                                    <p:cond delay="49500"/>
                                  </p:stCondLst>
                                  <p:childTnLst>
                                    <p:set>
                                      <p:cBhvr>
                                        <p:cTn id="238" dur="1" fill="hold">
                                          <p:stCondLst>
                                            <p:cond delay="0"/>
                                          </p:stCondLst>
                                        </p:cTn>
                                        <p:tgtEl>
                                          <p:spTgt spid="479"/>
                                        </p:tgtEl>
                                        <p:attrNameLst>
                                          <p:attrName>style.visibility</p:attrName>
                                        </p:attrNameLst>
                                      </p:cBhvr>
                                      <p:to>
                                        <p:strVal val="hidden"/>
                                      </p:to>
                                    </p:set>
                                  </p:childTnLst>
                                </p:cTn>
                              </p:par>
                              <p:par>
                                <p:cTn id="239" presetID="1" presetClass="entr" presetSubtype="0" fill="hold" nodeType="withEffect">
                                  <p:stCondLst>
                                    <p:cond delay="49500"/>
                                  </p:stCondLst>
                                  <p:childTnLst>
                                    <p:set>
                                      <p:cBhvr>
                                        <p:cTn id="240" dur="1" fill="hold">
                                          <p:stCondLst>
                                            <p:cond delay="0"/>
                                          </p:stCondLst>
                                        </p:cTn>
                                        <p:tgtEl>
                                          <p:spTgt spid="499"/>
                                        </p:tgtEl>
                                        <p:attrNameLst>
                                          <p:attrName>style.visibility</p:attrName>
                                        </p:attrNameLst>
                                      </p:cBhvr>
                                      <p:to>
                                        <p:strVal val="visible"/>
                                      </p:to>
                                    </p:set>
                                  </p:childTnLst>
                                </p:cTn>
                              </p:par>
                              <p:par>
                                <p:cTn id="241" presetID="8" presetClass="emph" presetSubtype="0" fill="hold" nodeType="withEffect">
                                  <p:stCondLst>
                                    <p:cond delay="49500"/>
                                  </p:stCondLst>
                                  <p:childTnLst>
                                    <p:animRot by="-900000">
                                      <p:cBhvr>
                                        <p:cTn id="242" dur="1500" fill="hold"/>
                                        <p:tgtEl>
                                          <p:spTgt spid="499"/>
                                        </p:tgtEl>
                                        <p:attrNameLst>
                                          <p:attrName>r</p:attrName>
                                        </p:attrNameLst>
                                      </p:cBhvr>
                                    </p:animRot>
                                  </p:childTnLst>
                                </p:cTn>
                              </p:par>
                              <p:par>
                                <p:cTn id="243" presetID="1" presetClass="exit" presetSubtype="0" fill="hold" nodeType="withEffect">
                                  <p:stCondLst>
                                    <p:cond delay="51000"/>
                                  </p:stCondLst>
                                  <p:childTnLst>
                                    <p:set>
                                      <p:cBhvr>
                                        <p:cTn id="244" dur="1" fill="hold">
                                          <p:stCondLst>
                                            <p:cond delay="0"/>
                                          </p:stCondLst>
                                        </p:cTn>
                                        <p:tgtEl>
                                          <p:spTgt spid="499"/>
                                        </p:tgtEl>
                                        <p:attrNameLst>
                                          <p:attrName>style.visibility</p:attrName>
                                        </p:attrNameLst>
                                      </p:cBhvr>
                                      <p:to>
                                        <p:strVal val="hidden"/>
                                      </p:to>
                                    </p:set>
                                  </p:childTnLst>
                                </p:cTn>
                              </p:par>
                              <p:par>
                                <p:cTn id="245" presetID="1" presetClass="entr" presetSubtype="0" fill="hold" nodeType="withEffect">
                                  <p:stCondLst>
                                    <p:cond delay="51000"/>
                                  </p:stCondLst>
                                  <p:childTnLst>
                                    <p:set>
                                      <p:cBhvr>
                                        <p:cTn id="246" dur="1" fill="hold">
                                          <p:stCondLst>
                                            <p:cond delay="0"/>
                                          </p:stCondLst>
                                        </p:cTn>
                                        <p:tgtEl>
                                          <p:spTgt spid="519"/>
                                        </p:tgtEl>
                                        <p:attrNameLst>
                                          <p:attrName>style.visibility</p:attrName>
                                        </p:attrNameLst>
                                      </p:cBhvr>
                                      <p:to>
                                        <p:strVal val="visible"/>
                                      </p:to>
                                    </p:set>
                                  </p:childTnLst>
                                </p:cTn>
                              </p:par>
                              <p:par>
                                <p:cTn id="247" presetID="8" presetClass="emph" presetSubtype="0" fill="hold" nodeType="withEffect">
                                  <p:stCondLst>
                                    <p:cond delay="51000"/>
                                  </p:stCondLst>
                                  <p:childTnLst>
                                    <p:animRot by="-900000">
                                      <p:cBhvr>
                                        <p:cTn id="248" dur="1500" fill="hold"/>
                                        <p:tgtEl>
                                          <p:spTgt spid="519"/>
                                        </p:tgtEl>
                                        <p:attrNameLst>
                                          <p:attrName>r</p:attrName>
                                        </p:attrNameLst>
                                      </p:cBhvr>
                                    </p:animRot>
                                  </p:childTnLst>
                                </p:cTn>
                              </p:par>
                              <p:par>
                                <p:cTn id="249" presetID="1" presetClass="exit" presetSubtype="0" fill="hold" nodeType="withEffect">
                                  <p:stCondLst>
                                    <p:cond delay="52500"/>
                                  </p:stCondLst>
                                  <p:childTnLst>
                                    <p:set>
                                      <p:cBhvr>
                                        <p:cTn id="250" dur="1" fill="hold">
                                          <p:stCondLst>
                                            <p:cond delay="0"/>
                                          </p:stCondLst>
                                        </p:cTn>
                                        <p:tgtEl>
                                          <p:spTgt spid="519"/>
                                        </p:tgtEl>
                                        <p:attrNameLst>
                                          <p:attrName>style.visibility</p:attrName>
                                        </p:attrNameLst>
                                      </p:cBhvr>
                                      <p:to>
                                        <p:strVal val="hidden"/>
                                      </p:to>
                                    </p:set>
                                  </p:childTnLst>
                                </p:cTn>
                              </p:par>
                              <p:par>
                                <p:cTn id="251" presetID="1" presetClass="entr" presetSubtype="0" fill="hold" nodeType="withEffect">
                                  <p:stCondLst>
                                    <p:cond delay="52500"/>
                                  </p:stCondLst>
                                  <p:childTnLst>
                                    <p:set>
                                      <p:cBhvr>
                                        <p:cTn id="252" dur="1" fill="hold">
                                          <p:stCondLst>
                                            <p:cond delay="0"/>
                                          </p:stCondLst>
                                        </p:cTn>
                                        <p:tgtEl>
                                          <p:spTgt spid="509"/>
                                        </p:tgtEl>
                                        <p:attrNameLst>
                                          <p:attrName>style.visibility</p:attrName>
                                        </p:attrNameLst>
                                      </p:cBhvr>
                                      <p:to>
                                        <p:strVal val="visible"/>
                                      </p:to>
                                    </p:set>
                                  </p:childTnLst>
                                </p:cTn>
                              </p:par>
                              <p:par>
                                <p:cTn id="253" presetID="8" presetClass="emph" presetSubtype="0" fill="hold" nodeType="withEffect">
                                  <p:stCondLst>
                                    <p:cond delay="52500"/>
                                  </p:stCondLst>
                                  <p:childTnLst>
                                    <p:animRot by="-900000">
                                      <p:cBhvr>
                                        <p:cTn id="254" dur="1500" fill="hold"/>
                                        <p:tgtEl>
                                          <p:spTgt spid="509"/>
                                        </p:tgtEl>
                                        <p:attrNameLst>
                                          <p:attrName>r</p:attrName>
                                        </p:attrNameLst>
                                      </p:cBhvr>
                                    </p:animRot>
                                  </p:childTnLst>
                                </p:cTn>
                              </p:par>
                              <p:par>
                                <p:cTn id="255" presetID="1" presetClass="exit" presetSubtype="0" fill="hold" nodeType="withEffect">
                                  <p:stCondLst>
                                    <p:cond delay="54000"/>
                                  </p:stCondLst>
                                  <p:childTnLst>
                                    <p:set>
                                      <p:cBhvr>
                                        <p:cTn id="256" dur="1" fill="hold">
                                          <p:stCondLst>
                                            <p:cond delay="0"/>
                                          </p:stCondLst>
                                        </p:cTn>
                                        <p:tgtEl>
                                          <p:spTgt spid="509"/>
                                        </p:tgtEl>
                                        <p:attrNameLst>
                                          <p:attrName>style.visibility</p:attrName>
                                        </p:attrNameLst>
                                      </p:cBhvr>
                                      <p:to>
                                        <p:strVal val="hidden"/>
                                      </p:to>
                                    </p:set>
                                  </p:childTnLst>
                                </p:cTn>
                              </p:par>
                              <p:par>
                                <p:cTn id="257" presetID="1" presetClass="entr" presetSubtype="0" fill="hold" nodeType="withEffect">
                                  <p:stCondLst>
                                    <p:cond delay="54000"/>
                                  </p:stCondLst>
                                  <p:childTnLst>
                                    <p:set>
                                      <p:cBhvr>
                                        <p:cTn id="258" dur="1" fill="hold">
                                          <p:stCondLst>
                                            <p:cond delay="0"/>
                                          </p:stCondLst>
                                        </p:cTn>
                                        <p:tgtEl>
                                          <p:spTgt spid="529"/>
                                        </p:tgtEl>
                                        <p:attrNameLst>
                                          <p:attrName>style.visibility</p:attrName>
                                        </p:attrNameLst>
                                      </p:cBhvr>
                                      <p:to>
                                        <p:strVal val="visible"/>
                                      </p:to>
                                    </p:set>
                                  </p:childTnLst>
                                </p:cTn>
                              </p:par>
                              <p:par>
                                <p:cTn id="259" presetID="8" presetClass="emph" presetSubtype="0" fill="hold" nodeType="withEffect">
                                  <p:stCondLst>
                                    <p:cond delay="54000"/>
                                  </p:stCondLst>
                                  <p:childTnLst>
                                    <p:animRot by="-900000">
                                      <p:cBhvr>
                                        <p:cTn id="260" dur="1500" fill="hold"/>
                                        <p:tgtEl>
                                          <p:spTgt spid="529"/>
                                        </p:tgtEl>
                                        <p:attrNameLst>
                                          <p:attrName>r</p:attrName>
                                        </p:attrNameLst>
                                      </p:cBhvr>
                                    </p:animRot>
                                  </p:childTnLst>
                                </p:cTn>
                              </p:par>
                              <p:par>
                                <p:cTn id="261" presetID="1" presetClass="exit" presetSubtype="0" fill="hold" nodeType="withEffect">
                                  <p:stCondLst>
                                    <p:cond delay="55500"/>
                                  </p:stCondLst>
                                  <p:childTnLst>
                                    <p:set>
                                      <p:cBhvr>
                                        <p:cTn id="262" dur="1" fill="hold">
                                          <p:stCondLst>
                                            <p:cond delay="0"/>
                                          </p:stCondLst>
                                        </p:cTn>
                                        <p:tgtEl>
                                          <p:spTgt spid="529"/>
                                        </p:tgtEl>
                                        <p:attrNameLst>
                                          <p:attrName>style.visibility</p:attrName>
                                        </p:attrNameLst>
                                      </p:cBhvr>
                                      <p:to>
                                        <p:strVal val="hidden"/>
                                      </p:to>
                                    </p:set>
                                  </p:childTnLst>
                                </p:cTn>
                              </p:par>
                              <p:par>
                                <p:cTn id="263" presetID="1" presetClass="entr" presetSubtype="0" fill="hold" nodeType="withEffect">
                                  <p:stCondLst>
                                    <p:cond delay="55500"/>
                                  </p:stCondLst>
                                  <p:childTnLst>
                                    <p:set>
                                      <p:cBhvr>
                                        <p:cTn id="264" dur="1" fill="hold">
                                          <p:stCondLst>
                                            <p:cond delay="0"/>
                                          </p:stCondLst>
                                        </p:cTn>
                                        <p:tgtEl>
                                          <p:spTgt spid="549"/>
                                        </p:tgtEl>
                                        <p:attrNameLst>
                                          <p:attrName>style.visibility</p:attrName>
                                        </p:attrNameLst>
                                      </p:cBhvr>
                                      <p:to>
                                        <p:strVal val="visible"/>
                                      </p:to>
                                    </p:set>
                                  </p:childTnLst>
                                </p:cTn>
                              </p:par>
                              <p:par>
                                <p:cTn id="265" presetID="8" presetClass="emph" presetSubtype="0" fill="hold" nodeType="withEffect">
                                  <p:stCondLst>
                                    <p:cond delay="55500"/>
                                  </p:stCondLst>
                                  <p:childTnLst>
                                    <p:animRot by="-900000">
                                      <p:cBhvr>
                                        <p:cTn id="266" dur="1500" fill="hold"/>
                                        <p:tgtEl>
                                          <p:spTgt spid="549"/>
                                        </p:tgtEl>
                                        <p:attrNameLst>
                                          <p:attrName>r</p:attrName>
                                        </p:attrNameLst>
                                      </p:cBhvr>
                                    </p:animRot>
                                  </p:childTnLst>
                                </p:cTn>
                              </p:par>
                              <p:par>
                                <p:cTn id="267" presetID="1" presetClass="exit" presetSubtype="0" fill="hold" nodeType="withEffect">
                                  <p:stCondLst>
                                    <p:cond delay="57000"/>
                                  </p:stCondLst>
                                  <p:childTnLst>
                                    <p:set>
                                      <p:cBhvr>
                                        <p:cTn id="268" dur="1" fill="hold">
                                          <p:stCondLst>
                                            <p:cond delay="0"/>
                                          </p:stCondLst>
                                        </p:cTn>
                                        <p:tgtEl>
                                          <p:spTgt spid="549"/>
                                        </p:tgtEl>
                                        <p:attrNameLst>
                                          <p:attrName>style.visibility</p:attrName>
                                        </p:attrNameLst>
                                      </p:cBhvr>
                                      <p:to>
                                        <p:strVal val="hidden"/>
                                      </p:to>
                                    </p:set>
                                  </p:childTnLst>
                                </p:cTn>
                              </p:par>
                              <p:par>
                                <p:cTn id="269" presetID="1" presetClass="entr" presetSubtype="0" fill="hold" nodeType="withEffect">
                                  <p:stCondLst>
                                    <p:cond delay="57000"/>
                                  </p:stCondLst>
                                  <p:childTnLst>
                                    <p:set>
                                      <p:cBhvr>
                                        <p:cTn id="270" dur="1" fill="hold">
                                          <p:stCondLst>
                                            <p:cond delay="0"/>
                                          </p:stCondLst>
                                        </p:cTn>
                                        <p:tgtEl>
                                          <p:spTgt spid="539"/>
                                        </p:tgtEl>
                                        <p:attrNameLst>
                                          <p:attrName>style.visibility</p:attrName>
                                        </p:attrNameLst>
                                      </p:cBhvr>
                                      <p:to>
                                        <p:strVal val="visible"/>
                                      </p:to>
                                    </p:set>
                                  </p:childTnLst>
                                </p:cTn>
                              </p:par>
                              <p:par>
                                <p:cTn id="271" presetID="8" presetClass="emph" presetSubtype="0" fill="hold" nodeType="withEffect">
                                  <p:stCondLst>
                                    <p:cond delay="57000"/>
                                  </p:stCondLst>
                                  <p:childTnLst>
                                    <p:animRot by="-900000">
                                      <p:cBhvr>
                                        <p:cTn id="272" dur="1500" fill="hold"/>
                                        <p:tgtEl>
                                          <p:spTgt spid="539"/>
                                        </p:tgtEl>
                                        <p:attrNameLst>
                                          <p:attrName>r</p:attrName>
                                        </p:attrNameLst>
                                      </p:cBhvr>
                                    </p:animRot>
                                  </p:childTnLst>
                                </p:cTn>
                              </p:par>
                              <p:par>
                                <p:cTn id="273" presetID="1" presetClass="exit" presetSubtype="0" fill="hold" nodeType="withEffect">
                                  <p:stCondLst>
                                    <p:cond delay="58500"/>
                                  </p:stCondLst>
                                  <p:childTnLst>
                                    <p:set>
                                      <p:cBhvr>
                                        <p:cTn id="274" dur="1" fill="hold">
                                          <p:stCondLst>
                                            <p:cond delay="0"/>
                                          </p:stCondLst>
                                        </p:cTn>
                                        <p:tgtEl>
                                          <p:spTgt spid="539"/>
                                        </p:tgtEl>
                                        <p:attrNameLst>
                                          <p:attrName>style.visibility</p:attrName>
                                        </p:attrNameLst>
                                      </p:cBhvr>
                                      <p:to>
                                        <p:strVal val="hidden"/>
                                      </p:to>
                                    </p:set>
                                  </p:childTnLst>
                                </p:cTn>
                              </p:par>
                              <p:par>
                                <p:cTn id="275" presetID="1" presetClass="entr" presetSubtype="0" fill="hold" nodeType="withEffect">
                                  <p:stCondLst>
                                    <p:cond delay="58500"/>
                                  </p:stCondLst>
                                  <p:childTnLst>
                                    <p:set>
                                      <p:cBhvr>
                                        <p:cTn id="276" dur="1" fill="hold">
                                          <p:stCondLst>
                                            <p:cond delay="0"/>
                                          </p:stCondLst>
                                        </p:cTn>
                                        <p:tgtEl>
                                          <p:spTgt spid="559"/>
                                        </p:tgtEl>
                                        <p:attrNameLst>
                                          <p:attrName>style.visibility</p:attrName>
                                        </p:attrNameLst>
                                      </p:cBhvr>
                                      <p:to>
                                        <p:strVal val="visible"/>
                                      </p:to>
                                    </p:set>
                                  </p:childTnLst>
                                </p:cTn>
                              </p:par>
                              <p:par>
                                <p:cTn id="277" presetID="8" presetClass="emph" presetSubtype="0" fill="hold" nodeType="withEffect">
                                  <p:stCondLst>
                                    <p:cond delay="58500"/>
                                  </p:stCondLst>
                                  <p:childTnLst>
                                    <p:animRot by="-900000">
                                      <p:cBhvr>
                                        <p:cTn id="278" dur="1500" fill="hold"/>
                                        <p:tgtEl>
                                          <p:spTgt spid="559"/>
                                        </p:tgtEl>
                                        <p:attrNameLst>
                                          <p:attrName>r</p:attrName>
                                        </p:attrNameLst>
                                      </p:cBhvr>
                                    </p:animRot>
                                  </p:childTnLst>
                                </p:cTn>
                              </p:par>
                              <p:par>
                                <p:cTn id="279" presetID="1" presetClass="exit" presetSubtype="0" fill="hold" nodeType="withEffect">
                                  <p:stCondLst>
                                    <p:cond delay="60000"/>
                                  </p:stCondLst>
                                  <p:childTnLst>
                                    <p:set>
                                      <p:cBhvr>
                                        <p:cTn id="280" dur="1" fill="hold">
                                          <p:stCondLst>
                                            <p:cond delay="0"/>
                                          </p:stCondLst>
                                        </p:cTn>
                                        <p:tgtEl>
                                          <p:spTgt spid="559"/>
                                        </p:tgtEl>
                                        <p:attrNameLst>
                                          <p:attrName>style.visibility</p:attrName>
                                        </p:attrNameLst>
                                      </p:cBhvr>
                                      <p:to>
                                        <p:strVal val="hidden"/>
                                      </p:to>
                                    </p:set>
                                  </p:childTnLst>
                                </p:cTn>
                              </p:par>
                              <p:par>
                                <p:cTn id="281" presetID="1" presetClass="entr" presetSubtype="0" fill="hold" nodeType="withEffect">
                                  <p:stCondLst>
                                    <p:cond delay="60000"/>
                                  </p:stCondLst>
                                  <p:childTnLst>
                                    <p:set>
                                      <p:cBhvr>
                                        <p:cTn id="282" dur="1" fill="hold">
                                          <p:stCondLst>
                                            <p:cond delay="0"/>
                                          </p:stCondLst>
                                        </p:cTn>
                                        <p:tgtEl>
                                          <p:spTgt spid="579"/>
                                        </p:tgtEl>
                                        <p:attrNameLst>
                                          <p:attrName>style.visibility</p:attrName>
                                        </p:attrNameLst>
                                      </p:cBhvr>
                                      <p:to>
                                        <p:strVal val="visible"/>
                                      </p:to>
                                    </p:set>
                                  </p:childTnLst>
                                </p:cTn>
                              </p:par>
                              <p:par>
                                <p:cTn id="283" presetID="8" presetClass="emph" presetSubtype="0" fill="hold" nodeType="withEffect">
                                  <p:stCondLst>
                                    <p:cond delay="60000"/>
                                  </p:stCondLst>
                                  <p:childTnLst>
                                    <p:animRot by="-900000">
                                      <p:cBhvr>
                                        <p:cTn id="284" dur="1500" fill="hold"/>
                                        <p:tgtEl>
                                          <p:spTgt spid="579"/>
                                        </p:tgtEl>
                                        <p:attrNameLst>
                                          <p:attrName>r</p:attrName>
                                        </p:attrNameLst>
                                      </p:cBhvr>
                                    </p:animRot>
                                  </p:childTnLst>
                                </p:cTn>
                              </p:par>
                              <p:par>
                                <p:cTn id="285" presetID="1" presetClass="exit" presetSubtype="0" fill="hold" nodeType="withEffect">
                                  <p:stCondLst>
                                    <p:cond delay="61500"/>
                                  </p:stCondLst>
                                  <p:childTnLst>
                                    <p:set>
                                      <p:cBhvr>
                                        <p:cTn id="286" dur="1" fill="hold">
                                          <p:stCondLst>
                                            <p:cond delay="0"/>
                                          </p:stCondLst>
                                        </p:cTn>
                                        <p:tgtEl>
                                          <p:spTgt spid="579"/>
                                        </p:tgtEl>
                                        <p:attrNameLst>
                                          <p:attrName>style.visibility</p:attrName>
                                        </p:attrNameLst>
                                      </p:cBhvr>
                                      <p:to>
                                        <p:strVal val="hidden"/>
                                      </p:to>
                                    </p:set>
                                  </p:childTnLst>
                                </p:cTn>
                              </p:par>
                              <p:par>
                                <p:cTn id="287" presetID="1" presetClass="entr" presetSubtype="0" fill="hold" nodeType="withEffect">
                                  <p:stCondLst>
                                    <p:cond delay="61500"/>
                                  </p:stCondLst>
                                  <p:childTnLst>
                                    <p:set>
                                      <p:cBhvr>
                                        <p:cTn id="288" dur="1" fill="hold">
                                          <p:stCondLst>
                                            <p:cond delay="0"/>
                                          </p:stCondLst>
                                        </p:cTn>
                                        <p:tgtEl>
                                          <p:spTgt spid="569"/>
                                        </p:tgtEl>
                                        <p:attrNameLst>
                                          <p:attrName>style.visibility</p:attrName>
                                        </p:attrNameLst>
                                      </p:cBhvr>
                                      <p:to>
                                        <p:strVal val="visible"/>
                                      </p:to>
                                    </p:set>
                                  </p:childTnLst>
                                </p:cTn>
                              </p:par>
                              <p:par>
                                <p:cTn id="289" presetID="8" presetClass="emph" presetSubtype="0" fill="hold" nodeType="withEffect">
                                  <p:stCondLst>
                                    <p:cond delay="61500"/>
                                  </p:stCondLst>
                                  <p:childTnLst>
                                    <p:animRot by="-900000">
                                      <p:cBhvr>
                                        <p:cTn id="290" dur="1500" fill="hold"/>
                                        <p:tgtEl>
                                          <p:spTgt spid="569"/>
                                        </p:tgtEl>
                                        <p:attrNameLst>
                                          <p:attrName>r</p:attrName>
                                        </p:attrNameLst>
                                      </p:cBhvr>
                                    </p:animRot>
                                  </p:childTnLst>
                                </p:cTn>
                              </p:par>
                              <p:par>
                                <p:cTn id="291" presetID="1" presetClass="exit" presetSubtype="0" fill="hold" nodeType="withEffect">
                                  <p:stCondLst>
                                    <p:cond delay="63000"/>
                                  </p:stCondLst>
                                  <p:childTnLst>
                                    <p:set>
                                      <p:cBhvr>
                                        <p:cTn id="292" dur="1" fill="hold">
                                          <p:stCondLst>
                                            <p:cond delay="0"/>
                                          </p:stCondLst>
                                        </p:cTn>
                                        <p:tgtEl>
                                          <p:spTgt spid="569"/>
                                        </p:tgtEl>
                                        <p:attrNameLst>
                                          <p:attrName>style.visibility</p:attrName>
                                        </p:attrNameLst>
                                      </p:cBhvr>
                                      <p:to>
                                        <p:strVal val="hidden"/>
                                      </p:to>
                                    </p:set>
                                  </p:childTnLst>
                                </p:cTn>
                              </p:par>
                              <p:par>
                                <p:cTn id="293" presetID="1" presetClass="entr" presetSubtype="0" fill="hold" nodeType="withEffect">
                                  <p:stCondLst>
                                    <p:cond delay="63000"/>
                                  </p:stCondLst>
                                  <p:childTnLst>
                                    <p:set>
                                      <p:cBhvr>
                                        <p:cTn id="294" dur="1" fill="hold">
                                          <p:stCondLst>
                                            <p:cond delay="0"/>
                                          </p:stCondLst>
                                        </p:cTn>
                                        <p:tgtEl>
                                          <p:spTgt spid="591"/>
                                        </p:tgtEl>
                                        <p:attrNameLst>
                                          <p:attrName>style.visibility</p:attrName>
                                        </p:attrNameLst>
                                      </p:cBhvr>
                                      <p:to>
                                        <p:strVal val="visible"/>
                                      </p:to>
                                    </p:set>
                                  </p:childTnLst>
                                </p:cTn>
                              </p:par>
                              <p:par>
                                <p:cTn id="295" presetID="8" presetClass="emph" presetSubtype="0" fill="hold" nodeType="withEffect">
                                  <p:stCondLst>
                                    <p:cond delay="63000"/>
                                  </p:stCondLst>
                                  <p:childTnLst>
                                    <p:animRot by="-900000">
                                      <p:cBhvr>
                                        <p:cTn id="296" dur="1500" fill="hold"/>
                                        <p:tgtEl>
                                          <p:spTgt spid="591"/>
                                        </p:tgtEl>
                                        <p:attrNameLst>
                                          <p:attrName>r</p:attrName>
                                        </p:attrNameLst>
                                      </p:cBhvr>
                                    </p:animRot>
                                  </p:childTnLst>
                                </p:cTn>
                              </p:par>
                              <p:par>
                                <p:cTn id="297" presetID="1" presetClass="exit" presetSubtype="0" fill="hold" nodeType="withEffect">
                                  <p:stCondLst>
                                    <p:cond delay="64500"/>
                                  </p:stCondLst>
                                  <p:childTnLst>
                                    <p:set>
                                      <p:cBhvr>
                                        <p:cTn id="298" dur="1" fill="hold">
                                          <p:stCondLst>
                                            <p:cond delay="0"/>
                                          </p:stCondLst>
                                        </p:cTn>
                                        <p:tgtEl>
                                          <p:spTgt spid="591"/>
                                        </p:tgtEl>
                                        <p:attrNameLst>
                                          <p:attrName>style.visibility</p:attrName>
                                        </p:attrNameLst>
                                      </p:cBhvr>
                                      <p:to>
                                        <p:strVal val="hidden"/>
                                      </p:to>
                                    </p:set>
                                  </p:childTnLst>
                                </p:cTn>
                              </p:par>
                              <p:par>
                                <p:cTn id="299" presetID="1" presetClass="entr" presetSubtype="0" fill="hold" nodeType="withEffect">
                                  <p:stCondLst>
                                    <p:cond delay="64500"/>
                                  </p:stCondLst>
                                  <p:childTnLst>
                                    <p:set>
                                      <p:cBhvr>
                                        <p:cTn id="300" dur="1" fill="hold">
                                          <p:stCondLst>
                                            <p:cond delay="0"/>
                                          </p:stCondLst>
                                        </p:cTn>
                                        <p:tgtEl>
                                          <p:spTgt spid="611"/>
                                        </p:tgtEl>
                                        <p:attrNameLst>
                                          <p:attrName>style.visibility</p:attrName>
                                        </p:attrNameLst>
                                      </p:cBhvr>
                                      <p:to>
                                        <p:strVal val="visible"/>
                                      </p:to>
                                    </p:set>
                                  </p:childTnLst>
                                </p:cTn>
                              </p:par>
                              <p:par>
                                <p:cTn id="301" presetID="8" presetClass="emph" presetSubtype="0" fill="hold" nodeType="withEffect">
                                  <p:stCondLst>
                                    <p:cond delay="64500"/>
                                  </p:stCondLst>
                                  <p:childTnLst>
                                    <p:animRot by="-900000">
                                      <p:cBhvr>
                                        <p:cTn id="302" dur="1500" fill="hold"/>
                                        <p:tgtEl>
                                          <p:spTgt spid="611"/>
                                        </p:tgtEl>
                                        <p:attrNameLst>
                                          <p:attrName>r</p:attrName>
                                        </p:attrNameLst>
                                      </p:cBhvr>
                                    </p:animRot>
                                  </p:childTnLst>
                                </p:cTn>
                              </p:par>
                              <p:par>
                                <p:cTn id="303" presetID="1" presetClass="exit" presetSubtype="0" fill="hold" nodeType="withEffect">
                                  <p:stCondLst>
                                    <p:cond delay="66000"/>
                                  </p:stCondLst>
                                  <p:childTnLst>
                                    <p:set>
                                      <p:cBhvr>
                                        <p:cTn id="304" dur="1" fill="hold">
                                          <p:stCondLst>
                                            <p:cond delay="0"/>
                                          </p:stCondLst>
                                        </p:cTn>
                                        <p:tgtEl>
                                          <p:spTgt spid="611"/>
                                        </p:tgtEl>
                                        <p:attrNameLst>
                                          <p:attrName>style.visibility</p:attrName>
                                        </p:attrNameLst>
                                      </p:cBhvr>
                                      <p:to>
                                        <p:strVal val="hidden"/>
                                      </p:to>
                                    </p:set>
                                  </p:childTnLst>
                                </p:cTn>
                              </p:par>
                              <p:par>
                                <p:cTn id="305" presetID="1" presetClass="entr" presetSubtype="0" fill="hold" nodeType="withEffect">
                                  <p:stCondLst>
                                    <p:cond delay="66000"/>
                                  </p:stCondLst>
                                  <p:childTnLst>
                                    <p:set>
                                      <p:cBhvr>
                                        <p:cTn id="306" dur="1" fill="hold">
                                          <p:stCondLst>
                                            <p:cond delay="0"/>
                                          </p:stCondLst>
                                        </p:cTn>
                                        <p:tgtEl>
                                          <p:spTgt spid="601"/>
                                        </p:tgtEl>
                                        <p:attrNameLst>
                                          <p:attrName>style.visibility</p:attrName>
                                        </p:attrNameLst>
                                      </p:cBhvr>
                                      <p:to>
                                        <p:strVal val="visible"/>
                                      </p:to>
                                    </p:set>
                                  </p:childTnLst>
                                </p:cTn>
                              </p:par>
                              <p:par>
                                <p:cTn id="307" presetID="8" presetClass="emph" presetSubtype="0" fill="hold" nodeType="withEffect">
                                  <p:stCondLst>
                                    <p:cond delay="66000"/>
                                  </p:stCondLst>
                                  <p:childTnLst>
                                    <p:animRot by="-900000">
                                      <p:cBhvr>
                                        <p:cTn id="308" dur="1500" fill="hold"/>
                                        <p:tgtEl>
                                          <p:spTgt spid="601"/>
                                        </p:tgtEl>
                                        <p:attrNameLst>
                                          <p:attrName>r</p:attrName>
                                        </p:attrNameLst>
                                      </p:cBhvr>
                                    </p:animRot>
                                  </p:childTnLst>
                                </p:cTn>
                              </p:par>
                              <p:par>
                                <p:cTn id="309" presetID="1" presetClass="exit" presetSubtype="0" fill="hold" nodeType="withEffect">
                                  <p:stCondLst>
                                    <p:cond delay="67500"/>
                                  </p:stCondLst>
                                  <p:childTnLst>
                                    <p:set>
                                      <p:cBhvr>
                                        <p:cTn id="310" dur="1" fill="hold">
                                          <p:stCondLst>
                                            <p:cond delay="0"/>
                                          </p:stCondLst>
                                        </p:cTn>
                                        <p:tgtEl>
                                          <p:spTgt spid="601"/>
                                        </p:tgtEl>
                                        <p:attrNameLst>
                                          <p:attrName>style.visibility</p:attrName>
                                        </p:attrNameLst>
                                      </p:cBhvr>
                                      <p:to>
                                        <p:strVal val="hidden"/>
                                      </p:to>
                                    </p:set>
                                  </p:childTnLst>
                                </p:cTn>
                              </p:par>
                              <p:par>
                                <p:cTn id="311" presetID="1" presetClass="entr" presetSubtype="0" fill="hold" nodeType="withEffect">
                                  <p:stCondLst>
                                    <p:cond delay="67500"/>
                                  </p:stCondLst>
                                  <p:childTnLst>
                                    <p:set>
                                      <p:cBhvr>
                                        <p:cTn id="312" dur="1" fill="hold">
                                          <p:stCondLst>
                                            <p:cond delay="0"/>
                                          </p:stCondLst>
                                        </p:cTn>
                                        <p:tgtEl>
                                          <p:spTgt spid="621"/>
                                        </p:tgtEl>
                                        <p:attrNameLst>
                                          <p:attrName>style.visibility</p:attrName>
                                        </p:attrNameLst>
                                      </p:cBhvr>
                                      <p:to>
                                        <p:strVal val="visible"/>
                                      </p:to>
                                    </p:set>
                                  </p:childTnLst>
                                </p:cTn>
                              </p:par>
                              <p:par>
                                <p:cTn id="313" presetID="8" presetClass="emph" presetSubtype="0" fill="hold" nodeType="withEffect">
                                  <p:stCondLst>
                                    <p:cond delay="67500"/>
                                  </p:stCondLst>
                                  <p:childTnLst>
                                    <p:animRot by="-900000">
                                      <p:cBhvr>
                                        <p:cTn id="314" dur="1500" fill="hold"/>
                                        <p:tgtEl>
                                          <p:spTgt spid="621"/>
                                        </p:tgtEl>
                                        <p:attrNameLst>
                                          <p:attrName>r</p:attrName>
                                        </p:attrNameLst>
                                      </p:cBhvr>
                                    </p:animRot>
                                  </p:childTnLst>
                                </p:cTn>
                              </p:par>
                              <p:par>
                                <p:cTn id="315" presetID="1" presetClass="exit" presetSubtype="0" fill="hold" nodeType="withEffect">
                                  <p:stCondLst>
                                    <p:cond delay="69000"/>
                                  </p:stCondLst>
                                  <p:childTnLst>
                                    <p:set>
                                      <p:cBhvr>
                                        <p:cTn id="316" dur="1" fill="hold">
                                          <p:stCondLst>
                                            <p:cond delay="0"/>
                                          </p:stCondLst>
                                        </p:cTn>
                                        <p:tgtEl>
                                          <p:spTgt spid="621"/>
                                        </p:tgtEl>
                                        <p:attrNameLst>
                                          <p:attrName>style.visibility</p:attrName>
                                        </p:attrNameLst>
                                      </p:cBhvr>
                                      <p:to>
                                        <p:strVal val="hidden"/>
                                      </p:to>
                                    </p:set>
                                  </p:childTnLst>
                                </p:cTn>
                              </p:par>
                              <p:par>
                                <p:cTn id="317" presetID="1" presetClass="entr" presetSubtype="0" fill="hold" nodeType="withEffect">
                                  <p:stCondLst>
                                    <p:cond delay="69000"/>
                                  </p:stCondLst>
                                  <p:childTnLst>
                                    <p:set>
                                      <p:cBhvr>
                                        <p:cTn id="318" dur="1" fill="hold">
                                          <p:stCondLst>
                                            <p:cond delay="0"/>
                                          </p:stCondLst>
                                        </p:cTn>
                                        <p:tgtEl>
                                          <p:spTgt spid="641"/>
                                        </p:tgtEl>
                                        <p:attrNameLst>
                                          <p:attrName>style.visibility</p:attrName>
                                        </p:attrNameLst>
                                      </p:cBhvr>
                                      <p:to>
                                        <p:strVal val="visible"/>
                                      </p:to>
                                    </p:set>
                                  </p:childTnLst>
                                </p:cTn>
                              </p:par>
                              <p:par>
                                <p:cTn id="319" presetID="8" presetClass="emph" presetSubtype="0" fill="hold" nodeType="withEffect">
                                  <p:stCondLst>
                                    <p:cond delay="69000"/>
                                  </p:stCondLst>
                                  <p:childTnLst>
                                    <p:animRot by="-900000">
                                      <p:cBhvr>
                                        <p:cTn id="320" dur="1500" fill="hold"/>
                                        <p:tgtEl>
                                          <p:spTgt spid="641"/>
                                        </p:tgtEl>
                                        <p:attrNameLst>
                                          <p:attrName>r</p:attrName>
                                        </p:attrNameLst>
                                      </p:cBhvr>
                                    </p:animRot>
                                  </p:childTnLst>
                                </p:cTn>
                              </p:par>
                              <p:par>
                                <p:cTn id="321" presetID="1" presetClass="exit" presetSubtype="0" fill="hold" nodeType="withEffect">
                                  <p:stCondLst>
                                    <p:cond delay="70500"/>
                                  </p:stCondLst>
                                  <p:childTnLst>
                                    <p:set>
                                      <p:cBhvr>
                                        <p:cTn id="322" dur="1" fill="hold">
                                          <p:stCondLst>
                                            <p:cond delay="0"/>
                                          </p:stCondLst>
                                        </p:cTn>
                                        <p:tgtEl>
                                          <p:spTgt spid="641"/>
                                        </p:tgtEl>
                                        <p:attrNameLst>
                                          <p:attrName>style.visibility</p:attrName>
                                        </p:attrNameLst>
                                      </p:cBhvr>
                                      <p:to>
                                        <p:strVal val="hidden"/>
                                      </p:to>
                                    </p:set>
                                  </p:childTnLst>
                                </p:cTn>
                              </p:par>
                              <p:par>
                                <p:cTn id="323" presetID="1" presetClass="entr" presetSubtype="0" fill="hold" nodeType="withEffect">
                                  <p:stCondLst>
                                    <p:cond delay="70500"/>
                                  </p:stCondLst>
                                  <p:childTnLst>
                                    <p:set>
                                      <p:cBhvr>
                                        <p:cTn id="324" dur="1" fill="hold">
                                          <p:stCondLst>
                                            <p:cond delay="0"/>
                                          </p:stCondLst>
                                        </p:cTn>
                                        <p:tgtEl>
                                          <p:spTgt spid="631"/>
                                        </p:tgtEl>
                                        <p:attrNameLst>
                                          <p:attrName>style.visibility</p:attrName>
                                        </p:attrNameLst>
                                      </p:cBhvr>
                                      <p:to>
                                        <p:strVal val="visible"/>
                                      </p:to>
                                    </p:set>
                                  </p:childTnLst>
                                </p:cTn>
                              </p:par>
                              <p:par>
                                <p:cTn id="325" presetID="8" presetClass="emph" presetSubtype="0" fill="hold" nodeType="withEffect">
                                  <p:stCondLst>
                                    <p:cond delay="70500"/>
                                  </p:stCondLst>
                                  <p:childTnLst>
                                    <p:animRot by="-900000">
                                      <p:cBhvr>
                                        <p:cTn id="326" dur="1500" fill="hold"/>
                                        <p:tgtEl>
                                          <p:spTgt spid="631"/>
                                        </p:tgtEl>
                                        <p:attrNameLst>
                                          <p:attrName>r</p:attrName>
                                        </p:attrNameLst>
                                      </p:cBhvr>
                                    </p:animRot>
                                  </p:childTnLst>
                                </p:cTn>
                              </p:par>
                            </p:childTnLst>
                          </p:cTn>
                        </p:par>
                        <p:par>
                          <p:cTn id="327" fill="hold">
                            <p:stCondLst>
                              <p:cond delay="72000"/>
                            </p:stCondLst>
                            <p:childTnLst>
                              <p:par>
                                <p:cTn id="328" presetID="1" presetClass="exit" presetSubtype="0" fill="hold" nodeType="afterEffect">
                                  <p:stCondLst>
                                    <p:cond delay="0"/>
                                  </p:stCondLst>
                                  <p:childTnLst>
                                    <p:set>
                                      <p:cBhvr>
                                        <p:cTn id="329" dur="1" fill="hold">
                                          <p:stCondLst>
                                            <p:cond delay="0"/>
                                          </p:stCondLst>
                                        </p:cTn>
                                        <p:tgtEl>
                                          <p:spTgt spid="631"/>
                                        </p:tgtEl>
                                        <p:attrNameLst>
                                          <p:attrName>style.visibility</p:attrName>
                                        </p:attrNameLst>
                                      </p:cBhvr>
                                      <p:to>
                                        <p:strVal val="hidden"/>
                                      </p:to>
                                    </p:set>
                                  </p:childTnLst>
                                </p:cTn>
                              </p:par>
                              <p:par>
                                <p:cTn id="330" presetID="1" presetClass="entr" presetSubtype="0" fill="hold" nodeType="withEffect">
                                  <p:stCondLst>
                                    <p:cond delay="0"/>
                                  </p:stCondLst>
                                  <p:childTnLst>
                                    <p:set>
                                      <p:cBhvr>
                                        <p:cTn id="331" dur="1" fill="hold">
                                          <p:stCondLst>
                                            <p:cond delay="0"/>
                                          </p:stCondLst>
                                        </p:cTn>
                                        <p:tgtEl>
                                          <p:spTgt spid="1546"/>
                                        </p:tgtEl>
                                        <p:attrNameLst>
                                          <p:attrName>style.visibility</p:attrName>
                                        </p:attrNameLst>
                                      </p:cBhvr>
                                      <p:to>
                                        <p:strVal val="visible"/>
                                      </p:to>
                                    </p:set>
                                  </p:childTnLst>
                                </p:cTn>
                              </p:par>
                              <p:par>
                                <p:cTn id="332" presetID="1" presetClass="entr" presetSubtype="0" fill="hold" grpId="1" nodeType="withEffect">
                                  <p:stCondLst>
                                    <p:cond delay="0"/>
                                  </p:stCondLst>
                                  <p:childTnLst>
                                    <p:set>
                                      <p:cBhvr>
                                        <p:cTn id="333" dur="1" fill="hold">
                                          <p:stCondLst>
                                            <p:cond delay="0"/>
                                          </p:stCondLst>
                                        </p:cTn>
                                        <p:tgtEl>
                                          <p:spTgt spid="1545"/>
                                        </p:tgtEl>
                                        <p:attrNameLst>
                                          <p:attrName>style.visibility</p:attrName>
                                        </p:attrNameLst>
                                      </p:cBhvr>
                                      <p:to>
                                        <p:strVal val="visible"/>
                                      </p:to>
                                    </p:set>
                                  </p:childTnLst>
                                </p:cTn>
                              </p:par>
                              <p:par>
                                <p:cTn id="334" presetID="8" presetClass="emph" presetSubtype="0" repeatCount="2000" fill="hold" nodeType="withEffect">
                                  <p:stCondLst>
                                    <p:cond delay="0"/>
                                  </p:stCondLst>
                                  <p:childTnLst>
                                    <p:animRot by="-21600000">
                                      <p:cBhvr>
                                        <p:cTn id="335" dur="36000" fill="hold"/>
                                        <p:tgtEl>
                                          <p:spTgt spid="1546"/>
                                        </p:tgtEl>
                                        <p:attrNameLst>
                                          <p:attrName>r</p:attrName>
                                        </p:attrNameLst>
                                      </p:cBhvr>
                                    </p:animRot>
                                  </p:childTnLst>
                                  <p:subTnLst>
                                    <p:set>
                                      <p:cBhvr override="childStyle">
                                        <p:cTn dur="1" fill="hold" display="0" masterRel="sameClick" afterEffect="1">
                                          <p:stCondLst>
                                            <p:cond evt="end" delay="0">
                                              <p:tn val="334"/>
                                            </p:cond>
                                          </p:stCondLst>
                                        </p:cTn>
                                        <p:tgtEl>
                                          <p:spTgt spid="1546"/>
                                        </p:tgtEl>
                                        <p:attrNameLst>
                                          <p:attrName>style.visibility</p:attrName>
                                        </p:attrNameLst>
                                      </p:cBhvr>
                                      <p:to>
                                        <p:strVal val="hidden"/>
                                      </p:to>
                                    </p:set>
                                  </p:subTnLst>
                                </p:cTn>
                              </p:par>
                              <p:par>
                                <p:cTn id="336" presetID="8" presetClass="emph" presetSubtype="0" repeatCount="2000" fill="hold" grpId="0" nodeType="withEffect">
                                  <p:stCondLst>
                                    <p:cond delay="0"/>
                                  </p:stCondLst>
                                  <p:childTnLst>
                                    <p:animRot by="-21600000">
                                      <p:cBhvr>
                                        <p:cTn id="337" dur="36000" fill="hold"/>
                                        <p:tgtEl>
                                          <p:spTgt spid="1545"/>
                                        </p:tgtEl>
                                        <p:attrNameLst>
                                          <p:attrName>r</p:attrName>
                                        </p:attrNameLst>
                                      </p:cBhvr>
                                    </p:animRot>
                                  </p:childTnLst>
                                  <p:subTnLst>
                                    <p:set>
                                      <p:cBhvr override="childStyle">
                                        <p:cTn dur="1" fill="hold" display="0" masterRel="sameClick" afterEffect="1">
                                          <p:stCondLst>
                                            <p:cond evt="end" delay="0">
                                              <p:tn val="336"/>
                                            </p:cond>
                                          </p:stCondLst>
                                        </p:cTn>
                                        <p:tgtEl>
                                          <p:spTgt spid="1545"/>
                                        </p:tgtEl>
                                        <p:attrNameLst>
                                          <p:attrName>style.visibility</p:attrName>
                                        </p:attrNameLst>
                                      </p:cBhvr>
                                      <p:to>
                                        <p:strVal val="hidden"/>
                                      </p:to>
                                    </p:set>
                                  </p:subTnLst>
                                </p:cTn>
                              </p:par>
                              <p:par>
                                <p:cTn id="338" presetID="1" presetClass="entr" presetSubtype="0" fill="hold" nodeType="withEffect">
                                  <p:stCondLst>
                                    <p:cond delay="0"/>
                                  </p:stCondLst>
                                  <p:childTnLst>
                                    <p:set>
                                      <p:cBhvr>
                                        <p:cTn id="339" dur="1" fill="hold">
                                          <p:stCondLst>
                                            <p:cond delay="0"/>
                                          </p:stCondLst>
                                        </p:cTn>
                                        <p:tgtEl>
                                          <p:spTgt spid="651"/>
                                        </p:tgtEl>
                                        <p:attrNameLst>
                                          <p:attrName>style.visibility</p:attrName>
                                        </p:attrNameLst>
                                      </p:cBhvr>
                                      <p:to>
                                        <p:strVal val="visible"/>
                                      </p:to>
                                    </p:set>
                                  </p:childTnLst>
                                </p:cTn>
                              </p:par>
                              <p:par>
                                <p:cTn id="340" presetID="8" presetClass="emph" presetSubtype="0" fill="hold" nodeType="withEffect">
                                  <p:stCondLst>
                                    <p:cond delay="0"/>
                                  </p:stCondLst>
                                  <p:childTnLst>
                                    <p:animRot by="-900000">
                                      <p:cBhvr>
                                        <p:cTn id="341" dur="1500" fill="hold"/>
                                        <p:tgtEl>
                                          <p:spTgt spid="651"/>
                                        </p:tgtEl>
                                        <p:attrNameLst>
                                          <p:attrName>r</p:attrName>
                                        </p:attrNameLst>
                                      </p:cBhvr>
                                    </p:animRot>
                                  </p:childTnLst>
                                </p:cTn>
                              </p:par>
                              <p:par>
                                <p:cTn id="342" presetID="1" presetClass="exit" presetSubtype="0" fill="hold" nodeType="withEffect">
                                  <p:stCondLst>
                                    <p:cond delay="1500"/>
                                  </p:stCondLst>
                                  <p:childTnLst>
                                    <p:set>
                                      <p:cBhvr>
                                        <p:cTn id="343" dur="1" fill="hold">
                                          <p:stCondLst>
                                            <p:cond delay="0"/>
                                          </p:stCondLst>
                                        </p:cTn>
                                        <p:tgtEl>
                                          <p:spTgt spid="651"/>
                                        </p:tgtEl>
                                        <p:attrNameLst>
                                          <p:attrName>style.visibility</p:attrName>
                                        </p:attrNameLst>
                                      </p:cBhvr>
                                      <p:to>
                                        <p:strVal val="hidden"/>
                                      </p:to>
                                    </p:set>
                                  </p:childTnLst>
                                </p:cTn>
                              </p:par>
                              <p:par>
                                <p:cTn id="344" presetID="1" presetClass="entr" presetSubtype="0" fill="hold" nodeType="withEffect">
                                  <p:stCondLst>
                                    <p:cond delay="1500"/>
                                  </p:stCondLst>
                                  <p:childTnLst>
                                    <p:set>
                                      <p:cBhvr>
                                        <p:cTn id="345" dur="1" fill="hold">
                                          <p:stCondLst>
                                            <p:cond delay="0"/>
                                          </p:stCondLst>
                                        </p:cTn>
                                        <p:tgtEl>
                                          <p:spTgt spid="671"/>
                                        </p:tgtEl>
                                        <p:attrNameLst>
                                          <p:attrName>style.visibility</p:attrName>
                                        </p:attrNameLst>
                                      </p:cBhvr>
                                      <p:to>
                                        <p:strVal val="visible"/>
                                      </p:to>
                                    </p:set>
                                  </p:childTnLst>
                                </p:cTn>
                              </p:par>
                              <p:par>
                                <p:cTn id="346" presetID="8" presetClass="emph" presetSubtype="0" fill="hold" nodeType="withEffect">
                                  <p:stCondLst>
                                    <p:cond delay="1500"/>
                                  </p:stCondLst>
                                  <p:childTnLst>
                                    <p:animRot by="-900000">
                                      <p:cBhvr>
                                        <p:cTn id="347" dur="1500" fill="hold"/>
                                        <p:tgtEl>
                                          <p:spTgt spid="671"/>
                                        </p:tgtEl>
                                        <p:attrNameLst>
                                          <p:attrName>r</p:attrName>
                                        </p:attrNameLst>
                                      </p:cBhvr>
                                    </p:animRot>
                                  </p:childTnLst>
                                </p:cTn>
                              </p:par>
                              <p:par>
                                <p:cTn id="348" presetID="1" presetClass="exit" presetSubtype="0" fill="hold" nodeType="withEffect">
                                  <p:stCondLst>
                                    <p:cond delay="3000"/>
                                  </p:stCondLst>
                                  <p:childTnLst>
                                    <p:set>
                                      <p:cBhvr>
                                        <p:cTn id="349" dur="1" fill="hold">
                                          <p:stCondLst>
                                            <p:cond delay="0"/>
                                          </p:stCondLst>
                                        </p:cTn>
                                        <p:tgtEl>
                                          <p:spTgt spid="671"/>
                                        </p:tgtEl>
                                        <p:attrNameLst>
                                          <p:attrName>style.visibility</p:attrName>
                                        </p:attrNameLst>
                                      </p:cBhvr>
                                      <p:to>
                                        <p:strVal val="hidden"/>
                                      </p:to>
                                    </p:set>
                                  </p:childTnLst>
                                </p:cTn>
                              </p:par>
                              <p:par>
                                <p:cTn id="350" presetID="1" presetClass="entr" presetSubtype="0" fill="hold" nodeType="withEffect">
                                  <p:stCondLst>
                                    <p:cond delay="3000"/>
                                  </p:stCondLst>
                                  <p:childTnLst>
                                    <p:set>
                                      <p:cBhvr>
                                        <p:cTn id="351" dur="1" fill="hold">
                                          <p:stCondLst>
                                            <p:cond delay="0"/>
                                          </p:stCondLst>
                                        </p:cTn>
                                        <p:tgtEl>
                                          <p:spTgt spid="661"/>
                                        </p:tgtEl>
                                        <p:attrNameLst>
                                          <p:attrName>style.visibility</p:attrName>
                                        </p:attrNameLst>
                                      </p:cBhvr>
                                      <p:to>
                                        <p:strVal val="visible"/>
                                      </p:to>
                                    </p:set>
                                  </p:childTnLst>
                                </p:cTn>
                              </p:par>
                              <p:par>
                                <p:cTn id="352" presetID="8" presetClass="emph" presetSubtype="0" fill="hold" nodeType="withEffect">
                                  <p:stCondLst>
                                    <p:cond delay="3000"/>
                                  </p:stCondLst>
                                  <p:childTnLst>
                                    <p:animRot by="-900000">
                                      <p:cBhvr>
                                        <p:cTn id="353" dur="1500" fill="hold"/>
                                        <p:tgtEl>
                                          <p:spTgt spid="661"/>
                                        </p:tgtEl>
                                        <p:attrNameLst>
                                          <p:attrName>r</p:attrName>
                                        </p:attrNameLst>
                                      </p:cBhvr>
                                    </p:animRot>
                                  </p:childTnLst>
                                </p:cTn>
                              </p:par>
                              <p:par>
                                <p:cTn id="354" presetID="1" presetClass="exit" presetSubtype="0" fill="hold" nodeType="withEffect">
                                  <p:stCondLst>
                                    <p:cond delay="4500"/>
                                  </p:stCondLst>
                                  <p:childTnLst>
                                    <p:set>
                                      <p:cBhvr>
                                        <p:cTn id="355" dur="1" fill="hold">
                                          <p:stCondLst>
                                            <p:cond delay="0"/>
                                          </p:stCondLst>
                                        </p:cTn>
                                        <p:tgtEl>
                                          <p:spTgt spid="661"/>
                                        </p:tgtEl>
                                        <p:attrNameLst>
                                          <p:attrName>style.visibility</p:attrName>
                                        </p:attrNameLst>
                                      </p:cBhvr>
                                      <p:to>
                                        <p:strVal val="hidden"/>
                                      </p:to>
                                    </p:set>
                                  </p:childTnLst>
                                </p:cTn>
                              </p:par>
                              <p:par>
                                <p:cTn id="356" presetID="1" presetClass="entr" presetSubtype="0" fill="hold" nodeType="withEffect">
                                  <p:stCondLst>
                                    <p:cond delay="4500"/>
                                  </p:stCondLst>
                                  <p:childTnLst>
                                    <p:set>
                                      <p:cBhvr>
                                        <p:cTn id="357" dur="1" fill="hold">
                                          <p:stCondLst>
                                            <p:cond delay="0"/>
                                          </p:stCondLst>
                                        </p:cTn>
                                        <p:tgtEl>
                                          <p:spTgt spid="681"/>
                                        </p:tgtEl>
                                        <p:attrNameLst>
                                          <p:attrName>style.visibility</p:attrName>
                                        </p:attrNameLst>
                                      </p:cBhvr>
                                      <p:to>
                                        <p:strVal val="visible"/>
                                      </p:to>
                                    </p:set>
                                  </p:childTnLst>
                                </p:cTn>
                              </p:par>
                              <p:par>
                                <p:cTn id="358" presetID="8" presetClass="emph" presetSubtype="0" fill="hold" nodeType="withEffect">
                                  <p:stCondLst>
                                    <p:cond delay="4500"/>
                                  </p:stCondLst>
                                  <p:childTnLst>
                                    <p:animRot by="-900000">
                                      <p:cBhvr>
                                        <p:cTn id="359" dur="1500" fill="hold"/>
                                        <p:tgtEl>
                                          <p:spTgt spid="681"/>
                                        </p:tgtEl>
                                        <p:attrNameLst>
                                          <p:attrName>r</p:attrName>
                                        </p:attrNameLst>
                                      </p:cBhvr>
                                    </p:animRot>
                                  </p:childTnLst>
                                </p:cTn>
                              </p:par>
                              <p:par>
                                <p:cTn id="360" presetID="1" presetClass="exit" presetSubtype="0" fill="hold" nodeType="withEffect">
                                  <p:stCondLst>
                                    <p:cond delay="6000"/>
                                  </p:stCondLst>
                                  <p:childTnLst>
                                    <p:set>
                                      <p:cBhvr>
                                        <p:cTn id="361" dur="1" fill="hold">
                                          <p:stCondLst>
                                            <p:cond delay="0"/>
                                          </p:stCondLst>
                                        </p:cTn>
                                        <p:tgtEl>
                                          <p:spTgt spid="681"/>
                                        </p:tgtEl>
                                        <p:attrNameLst>
                                          <p:attrName>style.visibility</p:attrName>
                                        </p:attrNameLst>
                                      </p:cBhvr>
                                      <p:to>
                                        <p:strVal val="hidden"/>
                                      </p:to>
                                    </p:set>
                                  </p:childTnLst>
                                </p:cTn>
                              </p:par>
                              <p:par>
                                <p:cTn id="362" presetID="1" presetClass="entr" presetSubtype="0" fill="hold" nodeType="withEffect">
                                  <p:stCondLst>
                                    <p:cond delay="6000"/>
                                  </p:stCondLst>
                                  <p:childTnLst>
                                    <p:set>
                                      <p:cBhvr>
                                        <p:cTn id="363" dur="1" fill="hold">
                                          <p:stCondLst>
                                            <p:cond delay="0"/>
                                          </p:stCondLst>
                                        </p:cTn>
                                        <p:tgtEl>
                                          <p:spTgt spid="701"/>
                                        </p:tgtEl>
                                        <p:attrNameLst>
                                          <p:attrName>style.visibility</p:attrName>
                                        </p:attrNameLst>
                                      </p:cBhvr>
                                      <p:to>
                                        <p:strVal val="visible"/>
                                      </p:to>
                                    </p:set>
                                  </p:childTnLst>
                                </p:cTn>
                              </p:par>
                              <p:par>
                                <p:cTn id="364" presetID="8" presetClass="emph" presetSubtype="0" fill="hold" nodeType="withEffect">
                                  <p:stCondLst>
                                    <p:cond delay="6000"/>
                                  </p:stCondLst>
                                  <p:childTnLst>
                                    <p:animRot by="-900000">
                                      <p:cBhvr>
                                        <p:cTn id="365" dur="1500" fill="hold"/>
                                        <p:tgtEl>
                                          <p:spTgt spid="701"/>
                                        </p:tgtEl>
                                        <p:attrNameLst>
                                          <p:attrName>r</p:attrName>
                                        </p:attrNameLst>
                                      </p:cBhvr>
                                    </p:animRot>
                                  </p:childTnLst>
                                </p:cTn>
                              </p:par>
                              <p:par>
                                <p:cTn id="366" presetID="1" presetClass="exit" presetSubtype="0" fill="hold" nodeType="withEffect">
                                  <p:stCondLst>
                                    <p:cond delay="7500"/>
                                  </p:stCondLst>
                                  <p:childTnLst>
                                    <p:set>
                                      <p:cBhvr>
                                        <p:cTn id="367" dur="1" fill="hold">
                                          <p:stCondLst>
                                            <p:cond delay="0"/>
                                          </p:stCondLst>
                                        </p:cTn>
                                        <p:tgtEl>
                                          <p:spTgt spid="701"/>
                                        </p:tgtEl>
                                        <p:attrNameLst>
                                          <p:attrName>style.visibility</p:attrName>
                                        </p:attrNameLst>
                                      </p:cBhvr>
                                      <p:to>
                                        <p:strVal val="hidden"/>
                                      </p:to>
                                    </p:set>
                                  </p:childTnLst>
                                </p:cTn>
                              </p:par>
                              <p:par>
                                <p:cTn id="368" presetID="1" presetClass="entr" presetSubtype="0" fill="hold" nodeType="withEffect">
                                  <p:stCondLst>
                                    <p:cond delay="7500"/>
                                  </p:stCondLst>
                                  <p:childTnLst>
                                    <p:set>
                                      <p:cBhvr>
                                        <p:cTn id="369" dur="1" fill="hold">
                                          <p:stCondLst>
                                            <p:cond delay="0"/>
                                          </p:stCondLst>
                                        </p:cTn>
                                        <p:tgtEl>
                                          <p:spTgt spid="691"/>
                                        </p:tgtEl>
                                        <p:attrNameLst>
                                          <p:attrName>style.visibility</p:attrName>
                                        </p:attrNameLst>
                                      </p:cBhvr>
                                      <p:to>
                                        <p:strVal val="visible"/>
                                      </p:to>
                                    </p:set>
                                  </p:childTnLst>
                                </p:cTn>
                              </p:par>
                              <p:par>
                                <p:cTn id="370" presetID="8" presetClass="emph" presetSubtype="0" fill="hold" nodeType="withEffect">
                                  <p:stCondLst>
                                    <p:cond delay="7500"/>
                                  </p:stCondLst>
                                  <p:childTnLst>
                                    <p:animRot by="-900000">
                                      <p:cBhvr>
                                        <p:cTn id="371" dur="1500" fill="hold"/>
                                        <p:tgtEl>
                                          <p:spTgt spid="691"/>
                                        </p:tgtEl>
                                        <p:attrNameLst>
                                          <p:attrName>r</p:attrName>
                                        </p:attrNameLst>
                                      </p:cBhvr>
                                    </p:animRot>
                                  </p:childTnLst>
                                </p:cTn>
                              </p:par>
                              <p:par>
                                <p:cTn id="372" presetID="1" presetClass="exit" presetSubtype="0" fill="hold" nodeType="withEffect">
                                  <p:stCondLst>
                                    <p:cond delay="9000"/>
                                  </p:stCondLst>
                                  <p:childTnLst>
                                    <p:set>
                                      <p:cBhvr>
                                        <p:cTn id="373" dur="1" fill="hold">
                                          <p:stCondLst>
                                            <p:cond delay="0"/>
                                          </p:stCondLst>
                                        </p:cTn>
                                        <p:tgtEl>
                                          <p:spTgt spid="691"/>
                                        </p:tgtEl>
                                        <p:attrNameLst>
                                          <p:attrName>style.visibility</p:attrName>
                                        </p:attrNameLst>
                                      </p:cBhvr>
                                      <p:to>
                                        <p:strVal val="hidden"/>
                                      </p:to>
                                    </p:set>
                                  </p:childTnLst>
                                </p:cTn>
                              </p:par>
                              <p:par>
                                <p:cTn id="374" presetID="1" presetClass="entr" presetSubtype="0" fill="hold" nodeType="withEffect">
                                  <p:stCondLst>
                                    <p:cond delay="9000"/>
                                  </p:stCondLst>
                                  <p:childTnLst>
                                    <p:set>
                                      <p:cBhvr>
                                        <p:cTn id="375" dur="1" fill="hold">
                                          <p:stCondLst>
                                            <p:cond delay="0"/>
                                          </p:stCondLst>
                                        </p:cTn>
                                        <p:tgtEl>
                                          <p:spTgt spid="711"/>
                                        </p:tgtEl>
                                        <p:attrNameLst>
                                          <p:attrName>style.visibility</p:attrName>
                                        </p:attrNameLst>
                                      </p:cBhvr>
                                      <p:to>
                                        <p:strVal val="visible"/>
                                      </p:to>
                                    </p:set>
                                  </p:childTnLst>
                                </p:cTn>
                              </p:par>
                              <p:par>
                                <p:cTn id="376" presetID="8" presetClass="emph" presetSubtype="0" fill="hold" nodeType="withEffect">
                                  <p:stCondLst>
                                    <p:cond delay="9000"/>
                                  </p:stCondLst>
                                  <p:childTnLst>
                                    <p:animRot by="-900000">
                                      <p:cBhvr>
                                        <p:cTn id="377" dur="1500" fill="hold"/>
                                        <p:tgtEl>
                                          <p:spTgt spid="711"/>
                                        </p:tgtEl>
                                        <p:attrNameLst>
                                          <p:attrName>r</p:attrName>
                                        </p:attrNameLst>
                                      </p:cBhvr>
                                    </p:animRot>
                                  </p:childTnLst>
                                </p:cTn>
                              </p:par>
                              <p:par>
                                <p:cTn id="378" presetID="1" presetClass="exit" presetSubtype="0" fill="hold" nodeType="withEffect">
                                  <p:stCondLst>
                                    <p:cond delay="10500"/>
                                  </p:stCondLst>
                                  <p:childTnLst>
                                    <p:set>
                                      <p:cBhvr>
                                        <p:cTn id="379" dur="1" fill="hold">
                                          <p:stCondLst>
                                            <p:cond delay="0"/>
                                          </p:stCondLst>
                                        </p:cTn>
                                        <p:tgtEl>
                                          <p:spTgt spid="711"/>
                                        </p:tgtEl>
                                        <p:attrNameLst>
                                          <p:attrName>style.visibility</p:attrName>
                                        </p:attrNameLst>
                                      </p:cBhvr>
                                      <p:to>
                                        <p:strVal val="hidden"/>
                                      </p:to>
                                    </p:set>
                                  </p:childTnLst>
                                </p:cTn>
                              </p:par>
                              <p:par>
                                <p:cTn id="380" presetID="1" presetClass="entr" presetSubtype="0" fill="hold" nodeType="withEffect">
                                  <p:stCondLst>
                                    <p:cond delay="10500"/>
                                  </p:stCondLst>
                                  <p:childTnLst>
                                    <p:set>
                                      <p:cBhvr>
                                        <p:cTn id="381" dur="1" fill="hold">
                                          <p:stCondLst>
                                            <p:cond delay="0"/>
                                          </p:stCondLst>
                                        </p:cTn>
                                        <p:tgtEl>
                                          <p:spTgt spid="731"/>
                                        </p:tgtEl>
                                        <p:attrNameLst>
                                          <p:attrName>style.visibility</p:attrName>
                                        </p:attrNameLst>
                                      </p:cBhvr>
                                      <p:to>
                                        <p:strVal val="visible"/>
                                      </p:to>
                                    </p:set>
                                  </p:childTnLst>
                                </p:cTn>
                              </p:par>
                              <p:par>
                                <p:cTn id="382" presetID="8" presetClass="emph" presetSubtype="0" fill="hold" nodeType="withEffect">
                                  <p:stCondLst>
                                    <p:cond delay="10500"/>
                                  </p:stCondLst>
                                  <p:childTnLst>
                                    <p:animRot by="-900000">
                                      <p:cBhvr>
                                        <p:cTn id="383" dur="1500" fill="hold"/>
                                        <p:tgtEl>
                                          <p:spTgt spid="731"/>
                                        </p:tgtEl>
                                        <p:attrNameLst>
                                          <p:attrName>r</p:attrName>
                                        </p:attrNameLst>
                                      </p:cBhvr>
                                    </p:animRot>
                                  </p:childTnLst>
                                </p:cTn>
                              </p:par>
                              <p:par>
                                <p:cTn id="384" presetID="1" presetClass="exit" presetSubtype="0" fill="hold" nodeType="withEffect">
                                  <p:stCondLst>
                                    <p:cond delay="12000"/>
                                  </p:stCondLst>
                                  <p:childTnLst>
                                    <p:set>
                                      <p:cBhvr>
                                        <p:cTn id="385" dur="1" fill="hold">
                                          <p:stCondLst>
                                            <p:cond delay="0"/>
                                          </p:stCondLst>
                                        </p:cTn>
                                        <p:tgtEl>
                                          <p:spTgt spid="731"/>
                                        </p:tgtEl>
                                        <p:attrNameLst>
                                          <p:attrName>style.visibility</p:attrName>
                                        </p:attrNameLst>
                                      </p:cBhvr>
                                      <p:to>
                                        <p:strVal val="hidden"/>
                                      </p:to>
                                    </p:set>
                                  </p:childTnLst>
                                </p:cTn>
                              </p:par>
                              <p:par>
                                <p:cTn id="386" presetID="1" presetClass="entr" presetSubtype="0" fill="hold" nodeType="withEffect">
                                  <p:stCondLst>
                                    <p:cond delay="12000"/>
                                  </p:stCondLst>
                                  <p:childTnLst>
                                    <p:set>
                                      <p:cBhvr>
                                        <p:cTn id="387" dur="1" fill="hold">
                                          <p:stCondLst>
                                            <p:cond delay="0"/>
                                          </p:stCondLst>
                                        </p:cTn>
                                        <p:tgtEl>
                                          <p:spTgt spid="721"/>
                                        </p:tgtEl>
                                        <p:attrNameLst>
                                          <p:attrName>style.visibility</p:attrName>
                                        </p:attrNameLst>
                                      </p:cBhvr>
                                      <p:to>
                                        <p:strVal val="visible"/>
                                      </p:to>
                                    </p:set>
                                  </p:childTnLst>
                                </p:cTn>
                              </p:par>
                              <p:par>
                                <p:cTn id="388" presetID="8" presetClass="emph" presetSubtype="0" fill="hold" nodeType="withEffect">
                                  <p:stCondLst>
                                    <p:cond delay="12000"/>
                                  </p:stCondLst>
                                  <p:childTnLst>
                                    <p:animRot by="-900000">
                                      <p:cBhvr>
                                        <p:cTn id="389" dur="1500" fill="hold"/>
                                        <p:tgtEl>
                                          <p:spTgt spid="721"/>
                                        </p:tgtEl>
                                        <p:attrNameLst>
                                          <p:attrName>r</p:attrName>
                                        </p:attrNameLst>
                                      </p:cBhvr>
                                    </p:animRot>
                                  </p:childTnLst>
                                </p:cTn>
                              </p:par>
                              <p:par>
                                <p:cTn id="390" presetID="1" presetClass="exit" presetSubtype="0" fill="hold" nodeType="withEffect">
                                  <p:stCondLst>
                                    <p:cond delay="13500"/>
                                  </p:stCondLst>
                                  <p:childTnLst>
                                    <p:set>
                                      <p:cBhvr>
                                        <p:cTn id="391" dur="1" fill="hold">
                                          <p:stCondLst>
                                            <p:cond delay="0"/>
                                          </p:stCondLst>
                                        </p:cTn>
                                        <p:tgtEl>
                                          <p:spTgt spid="721"/>
                                        </p:tgtEl>
                                        <p:attrNameLst>
                                          <p:attrName>style.visibility</p:attrName>
                                        </p:attrNameLst>
                                      </p:cBhvr>
                                      <p:to>
                                        <p:strVal val="hidden"/>
                                      </p:to>
                                    </p:set>
                                  </p:childTnLst>
                                </p:cTn>
                              </p:par>
                              <p:par>
                                <p:cTn id="392" presetID="1" presetClass="entr" presetSubtype="0" fill="hold" nodeType="withEffect">
                                  <p:stCondLst>
                                    <p:cond delay="13500"/>
                                  </p:stCondLst>
                                  <p:childTnLst>
                                    <p:set>
                                      <p:cBhvr>
                                        <p:cTn id="393" dur="1" fill="hold">
                                          <p:stCondLst>
                                            <p:cond delay="0"/>
                                          </p:stCondLst>
                                        </p:cTn>
                                        <p:tgtEl>
                                          <p:spTgt spid="741"/>
                                        </p:tgtEl>
                                        <p:attrNameLst>
                                          <p:attrName>style.visibility</p:attrName>
                                        </p:attrNameLst>
                                      </p:cBhvr>
                                      <p:to>
                                        <p:strVal val="visible"/>
                                      </p:to>
                                    </p:set>
                                  </p:childTnLst>
                                </p:cTn>
                              </p:par>
                              <p:par>
                                <p:cTn id="394" presetID="8" presetClass="emph" presetSubtype="0" fill="hold" nodeType="withEffect">
                                  <p:stCondLst>
                                    <p:cond delay="13500"/>
                                  </p:stCondLst>
                                  <p:childTnLst>
                                    <p:animRot by="-900000">
                                      <p:cBhvr>
                                        <p:cTn id="395" dur="1500" fill="hold"/>
                                        <p:tgtEl>
                                          <p:spTgt spid="741"/>
                                        </p:tgtEl>
                                        <p:attrNameLst>
                                          <p:attrName>r</p:attrName>
                                        </p:attrNameLst>
                                      </p:cBhvr>
                                    </p:animRot>
                                  </p:childTnLst>
                                </p:cTn>
                              </p:par>
                              <p:par>
                                <p:cTn id="396" presetID="1" presetClass="exit" presetSubtype="0" fill="hold" nodeType="withEffect">
                                  <p:stCondLst>
                                    <p:cond delay="15000"/>
                                  </p:stCondLst>
                                  <p:childTnLst>
                                    <p:set>
                                      <p:cBhvr>
                                        <p:cTn id="397" dur="1" fill="hold">
                                          <p:stCondLst>
                                            <p:cond delay="0"/>
                                          </p:stCondLst>
                                        </p:cTn>
                                        <p:tgtEl>
                                          <p:spTgt spid="741"/>
                                        </p:tgtEl>
                                        <p:attrNameLst>
                                          <p:attrName>style.visibility</p:attrName>
                                        </p:attrNameLst>
                                      </p:cBhvr>
                                      <p:to>
                                        <p:strVal val="hidden"/>
                                      </p:to>
                                    </p:set>
                                  </p:childTnLst>
                                </p:cTn>
                              </p:par>
                              <p:par>
                                <p:cTn id="398" presetID="1" presetClass="entr" presetSubtype="0" fill="hold" nodeType="withEffect">
                                  <p:stCondLst>
                                    <p:cond delay="15000"/>
                                  </p:stCondLst>
                                  <p:childTnLst>
                                    <p:set>
                                      <p:cBhvr>
                                        <p:cTn id="399" dur="1" fill="hold">
                                          <p:stCondLst>
                                            <p:cond delay="0"/>
                                          </p:stCondLst>
                                        </p:cTn>
                                        <p:tgtEl>
                                          <p:spTgt spid="761"/>
                                        </p:tgtEl>
                                        <p:attrNameLst>
                                          <p:attrName>style.visibility</p:attrName>
                                        </p:attrNameLst>
                                      </p:cBhvr>
                                      <p:to>
                                        <p:strVal val="visible"/>
                                      </p:to>
                                    </p:set>
                                  </p:childTnLst>
                                </p:cTn>
                              </p:par>
                              <p:par>
                                <p:cTn id="400" presetID="8" presetClass="emph" presetSubtype="0" fill="hold" nodeType="withEffect">
                                  <p:stCondLst>
                                    <p:cond delay="15000"/>
                                  </p:stCondLst>
                                  <p:childTnLst>
                                    <p:animRot by="-900000">
                                      <p:cBhvr>
                                        <p:cTn id="401" dur="1500" fill="hold"/>
                                        <p:tgtEl>
                                          <p:spTgt spid="761"/>
                                        </p:tgtEl>
                                        <p:attrNameLst>
                                          <p:attrName>r</p:attrName>
                                        </p:attrNameLst>
                                      </p:cBhvr>
                                    </p:animRot>
                                  </p:childTnLst>
                                </p:cTn>
                              </p:par>
                              <p:par>
                                <p:cTn id="402" presetID="1" presetClass="exit" presetSubtype="0" fill="hold" nodeType="withEffect">
                                  <p:stCondLst>
                                    <p:cond delay="16500"/>
                                  </p:stCondLst>
                                  <p:childTnLst>
                                    <p:set>
                                      <p:cBhvr>
                                        <p:cTn id="403" dur="1" fill="hold">
                                          <p:stCondLst>
                                            <p:cond delay="0"/>
                                          </p:stCondLst>
                                        </p:cTn>
                                        <p:tgtEl>
                                          <p:spTgt spid="761"/>
                                        </p:tgtEl>
                                        <p:attrNameLst>
                                          <p:attrName>style.visibility</p:attrName>
                                        </p:attrNameLst>
                                      </p:cBhvr>
                                      <p:to>
                                        <p:strVal val="hidden"/>
                                      </p:to>
                                    </p:set>
                                  </p:childTnLst>
                                </p:cTn>
                              </p:par>
                              <p:par>
                                <p:cTn id="404" presetID="1" presetClass="entr" presetSubtype="0" fill="hold" nodeType="withEffect">
                                  <p:stCondLst>
                                    <p:cond delay="16500"/>
                                  </p:stCondLst>
                                  <p:childTnLst>
                                    <p:set>
                                      <p:cBhvr>
                                        <p:cTn id="405" dur="1" fill="hold">
                                          <p:stCondLst>
                                            <p:cond delay="0"/>
                                          </p:stCondLst>
                                        </p:cTn>
                                        <p:tgtEl>
                                          <p:spTgt spid="751"/>
                                        </p:tgtEl>
                                        <p:attrNameLst>
                                          <p:attrName>style.visibility</p:attrName>
                                        </p:attrNameLst>
                                      </p:cBhvr>
                                      <p:to>
                                        <p:strVal val="visible"/>
                                      </p:to>
                                    </p:set>
                                  </p:childTnLst>
                                </p:cTn>
                              </p:par>
                              <p:par>
                                <p:cTn id="406" presetID="8" presetClass="emph" presetSubtype="0" fill="hold" nodeType="withEffect">
                                  <p:stCondLst>
                                    <p:cond delay="16500"/>
                                  </p:stCondLst>
                                  <p:childTnLst>
                                    <p:animRot by="-900000">
                                      <p:cBhvr>
                                        <p:cTn id="407" dur="1500" fill="hold"/>
                                        <p:tgtEl>
                                          <p:spTgt spid="751"/>
                                        </p:tgtEl>
                                        <p:attrNameLst>
                                          <p:attrName>r</p:attrName>
                                        </p:attrNameLst>
                                      </p:cBhvr>
                                    </p:animRot>
                                  </p:childTnLst>
                                </p:cTn>
                              </p:par>
                              <p:par>
                                <p:cTn id="408" presetID="1" presetClass="exit" presetSubtype="0" fill="hold" nodeType="withEffect">
                                  <p:stCondLst>
                                    <p:cond delay="18000"/>
                                  </p:stCondLst>
                                  <p:childTnLst>
                                    <p:set>
                                      <p:cBhvr>
                                        <p:cTn id="409" dur="1" fill="hold">
                                          <p:stCondLst>
                                            <p:cond delay="0"/>
                                          </p:stCondLst>
                                        </p:cTn>
                                        <p:tgtEl>
                                          <p:spTgt spid="751"/>
                                        </p:tgtEl>
                                        <p:attrNameLst>
                                          <p:attrName>style.visibility</p:attrName>
                                        </p:attrNameLst>
                                      </p:cBhvr>
                                      <p:to>
                                        <p:strVal val="hidden"/>
                                      </p:to>
                                    </p:set>
                                  </p:childTnLst>
                                </p:cTn>
                              </p:par>
                              <p:par>
                                <p:cTn id="410" presetID="1" presetClass="entr" presetSubtype="0" fill="hold" nodeType="withEffect">
                                  <p:stCondLst>
                                    <p:cond delay="18000"/>
                                  </p:stCondLst>
                                  <p:childTnLst>
                                    <p:set>
                                      <p:cBhvr>
                                        <p:cTn id="411" dur="1" fill="hold">
                                          <p:stCondLst>
                                            <p:cond delay="0"/>
                                          </p:stCondLst>
                                        </p:cTn>
                                        <p:tgtEl>
                                          <p:spTgt spid="771"/>
                                        </p:tgtEl>
                                        <p:attrNameLst>
                                          <p:attrName>style.visibility</p:attrName>
                                        </p:attrNameLst>
                                      </p:cBhvr>
                                      <p:to>
                                        <p:strVal val="visible"/>
                                      </p:to>
                                    </p:set>
                                  </p:childTnLst>
                                </p:cTn>
                              </p:par>
                              <p:par>
                                <p:cTn id="412" presetID="8" presetClass="emph" presetSubtype="0" fill="hold" nodeType="withEffect">
                                  <p:stCondLst>
                                    <p:cond delay="18000"/>
                                  </p:stCondLst>
                                  <p:childTnLst>
                                    <p:animRot by="-900000">
                                      <p:cBhvr>
                                        <p:cTn id="413" dur="1500" fill="hold"/>
                                        <p:tgtEl>
                                          <p:spTgt spid="771"/>
                                        </p:tgtEl>
                                        <p:attrNameLst>
                                          <p:attrName>r</p:attrName>
                                        </p:attrNameLst>
                                      </p:cBhvr>
                                    </p:animRot>
                                  </p:childTnLst>
                                </p:cTn>
                              </p:par>
                              <p:par>
                                <p:cTn id="414" presetID="1" presetClass="exit" presetSubtype="0" fill="hold" nodeType="withEffect">
                                  <p:stCondLst>
                                    <p:cond delay="19500"/>
                                  </p:stCondLst>
                                  <p:childTnLst>
                                    <p:set>
                                      <p:cBhvr>
                                        <p:cTn id="415" dur="1" fill="hold">
                                          <p:stCondLst>
                                            <p:cond delay="0"/>
                                          </p:stCondLst>
                                        </p:cTn>
                                        <p:tgtEl>
                                          <p:spTgt spid="771"/>
                                        </p:tgtEl>
                                        <p:attrNameLst>
                                          <p:attrName>style.visibility</p:attrName>
                                        </p:attrNameLst>
                                      </p:cBhvr>
                                      <p:to>
                                        <p:strVal val="hidden"/>
                                      </p:to>
                                    </p:set>
                                  </p:childTnLst>
                                </p:cTn>
                              </p:par>
                              <p:par>
                                <p:cTn id="416" presetID="1" presetClass="entr" presetSubtype="0" fill="hold" nodeType="withEffect">
                                  <p:stCondLst>
                                    <p:cond delay="19500"/>
                                  </p:stCondLst>
                                  <p:childTnLst>
                                    <p:set>
                                      <p:cBhvr>
                                        <p:cTn id="417" dur="1" fill="hold">
                                          <p:stCondLst>
                                            <p:cond delay="0"/>
                                          </p:stCondLst>
                                        </p:cTn>
                                        <p:tgtEl>
                                          <p:spTgt spid="791"/>
                                        </p:tgtEl>
                                        <p:attrNameLst>
                                          <p:attrName>style.visibility</p:attrName>
                                        </p:attrNameLst>
                                      </p:cBhvr>
                                      <p:to>
                                        <p:strVal val="visible"/>
                                      </p:to>
                                    </p:set>
                                  </p:childTnLst>
                                </p:cTn>
                              </p:par>
                              <p:par>
                                <p:cTn id="418" presetID="8" presetClass="emph" presetSubtype="0" fill="hold" nodeType="withEffect">
                                  <p:stCondLst>
                                    <p:cond delay="19500"/>
                                  </p:stCondLst>
                                  <p:childTnLst>
                                    <p:animRot by="-900000">
                                      <p:cBhvr>
                                        <p:cTn id="419" dur="1500" fill="hold"/>
                                        <p:tgtEl>
                                          <p:spTgt spid="791"/>
                                        </p:tgtEl>
                                        <p:attrNameLst>
                                          <p:attrName>r</p:attrName>
                                        </p:attrNameLst>
                                      </p:cBhvr>
                                    </p:animRot>
                                  </p:childTnLst>
                                </p:cTn>
                              </p:par>
                              <p:par>
                                <p:cTn id="420" presetID="1" presetClass="exit" presetSubtype="0" fill="hold" nodeType="withEffect">
                                  <p:stCondLst>
                                    <p:cond delay="21000"/>
                                  </p:stCondLst>
                                  <p:childTnLst>
                                    <p:set>
                                      <p:cBhvr>
                                        <p:cTn id="421" dur="1" fill="hold">
                                          <p:stCondLst>
                                            <p:cond delay="0"/>
                                          </p:stCondLst>
                                        </p:cTn>
                                        <p:tgtEl>
                                          <p:spTgt spid="791"/>
                                        </p:tgtEl>
                                        <p:attrNameLst>
                                          <p:attrName>style.visibility</p:attrName>
                                        </p:attrNameLst>
                                      </p:cBhvr>
                                      <p:to>
                                        <p:strVal val="hidden"/>
                                      </p:to>
                                    </p:set>
                                  </p:childTnLst>
                                </p:cTn>
                              </p:par>
                              <p:par>
                                <p:cTn id="422" presetID="1" presetClass="entr" presetSubtype="0" fill="hold" nodeType="withEffect">
                                  <p:stCondLst>
                                    <p:cond delay="21000"/>
                                  </p:stCondLst>
                                  <p:childTnLst>
                                    <p:set>
                                      <p:cBhvr>
                                        <p:cTn id="423" dur="1" fill="hold">
                                          <p:stCondLst>
                                            <p:cond delay="0"/>
                                          </p:stCondLst>
                                        </p:cTn>
                                        <p:tgtEl>
                                          <p:spTgt spid="781"/>
                                        </p:tgtEl>
                                        <p:attrNameLst>
                                          <p:attrName>style.visibility</p:attrName>
                                        </p:attrNameLst>
                                      </p:cBhvr>
                                      <p:to>
                                        <p:strVal val="visible"/>
                                      </p:to>
                                    </p:set>
                                  </p:childTnLst>
                                </p:cTn>
                              </p:par>
                              <p:par>
                                <p:cTn id="424" presetID="8" presetClass="emph" presetSubtype="0" fill="hold" nodeType="withEffect">
                                  <p:stCondLst>
                                    <p:cond delay="21000"/>
                                  </p:stCondLst>
                                  <p:childTnLst>
                                    <p:animRot by="-900000">
                                      <p:cBhvr>
                                        <p:cTn id="425" dur="1500" fill="hold"/>
                                        <p:tgtEl>
                                          <p:spTgt spid="781"/>
                                        </p:tgtEl>
                                        <p:attrNameLst>
                                          <p:attrName>r</p:attrName>
                                        </p:attrNameLst>
                                      </p:cBhvr>
                                    </p:animRot>
                                  </p:childTnLst>
                                </p:cTn>
                              </p:par>
                              <p:par>
                                <p:cTn id="426" presetID="1" presetClass="exit" presetSubtype="0" fill="hold" nodeType="withEffect">
                                  <p:stCondLst>
                                    <p:cond delay="22500"/>
                                  </p:stCondLst>
                                  <p:childTnLst>
                                    <p:set>
                                      <p:cBhvr>
                                        <p:cTn id="427" dur="1" fill="hold">
                                          <p:stCondLst>
                                            <p:cond delay="0"/>
                                          </p:stCondLst>
                                        </p:cTn>
                                        <p:tgtEl>
                                          <p:spTgt spid="781"/>
                                        </p:tgtEl>
                                        <p:attrNameLst>
                                          <p:attrName>style.visibility</p:attrName>
                                        </p:attrNameLst>
                                      </p:cBhvr>
                                      <p:to>
                                        <p:strVal val="hidden"/>
                                      </p:to>
                                    </p:set>
                                  </p:childTnLst>
                                </p:cTn>
                              </p:par>
                              <p:par>
                                <p:cTn id="428" presetID="1" presetClass="entr" presetSubtype="0" fill="hold" nodeType="withEffect">
                                  <p:stCondLst>
                                    <p:cond delay="22500"/>
                                  </p:stCondLst>
                                  <p:childTnLst>
                                    <p:set>
                                      <p:cBhvr>
                                        <p:cTn id="429" dur="1" fill="hold">
                                          <p:stCondLst>
                                            <p:cond delay="0"/>
                                          </p:stCondLst>
                                        </p:cTn>
                                        <p:tgtEl>
                                          <p:spTgt spid="801"/>
                                        </p:tgtEl>
                                        <p:attrNameLst>
                                          <p:attrName>style.visibility</p:attrName>
                                        </p:attrNameLst>
                                      </p:cBhvr>
                                      <p:to>
                                        <p:strVal val="visible"/>
                                      </p:to>
                                    </p:set>
                                  </p:childTnLst>
                                </p:cTn>
                              </p:par>
                              <p:par>
                                <p:cTn id="430" presetID="8" presetClass="emph" presetSubtype="0" fill="hold" nodeType="withEffect">
                                  <p:stCondLst>
                                    <p:cond delay="22500"/>
                                  </p:stCondLst>
                                  <p:childTnLst>
                                    <p:animRot by="-900000">
                                      <p:cBhvr>
                                        <p:cTn id="431" dur="1500" fill="hold"/>
                                        <p:tgtEl>
                                          <p:spTgt spid="801"/>
                                        </p:tgtEl>
                                        <p:attrNameLst>
                                          <p:attrName>r</p:attrName>
                                        </p:attrNameLst>
                                      </p:cBhvr>
                                    </p:animRot>
                                  </p:childTnLst>
                                </p:cTn>
                              </p:par>
                              <p:par>
                                <p:cTn id="432" presetID="1" presetClass="exit" presetSubtype="0" fill="hold" nodeType="withEffect">
                                  <p:stCondLst>
                                    <p:cond delay="24000"/>
                                  </p:stCondLst>
                                  <p:childTnLst>
                                    <p:set>
                                      <p:cBhvr>
                                        <p:cTn id="433" dur="1" fill="hold">
                                          <p:stCondLst>
                                            <p:cond delay="0"/>
                                          </p:stCondLst>
                                        </p:cTn>
                                        <p:tgtEl>
                                          <p:spTgt spid="801"/>
                                        </p:tgtEl>
                                        <p:attrNameLst>
                                          <p:attrName>style.visibility</p:attrName>
                                        </p:attrNameLst>
                                      </p:cBhvr>
                                      <p:to>
                                        <p:strVal val="hidden"/>
                                      </p:to>
                                    </p:set>
                                  </p:childTnLst>
                                </p:cTn>
                              </p:par>
                              <p:par>
                                <p:cTn id="434" presetID="1" presetClass="entr" presetSubtype="0" fill="hold" nodeType="withEffect">
                                  <p:stCondLst>
                                    <p:cond delay="24000"/>
                                  </p:stCondLst>
                                  <p:childTnLst>
                                    <p:set>
                                      <p:cBhvr>
                                        <p:cTn id="435" dur="1" fill="hold">
                                          <p:stCondLst>
                                            <p:cond delay="0"/>
                                          </p:stCondLst>
                                        </p:cTn>
                                        <p:tgtEl>
                                          <p:spTgt spid="821"/>
                                        </p:tgtEl>
                                        <p:attrNameLst>
                                          <p:attrName>style.visibility</p:attrName>
                                        </p:attrNameLst>
                                      </p:cBhvr>
                                      <p:to>
                                        <p:strVal val="visible"/>
                                      </p:to>
                                    </p:set>
                                  </p:childTnLst>
                                </p:cTn>
                              </p:par>
                              <p:par>
                                <p:cTn id="436" presetID="8" presetClass="emph" presetSubtype="0" fill="hold" nodeType="withEffect">
                                  <p:stCondLst>
                                    <p:cond delay="24000"/>
                                  </p:stCondLst>
                                  <p:childTnLst>
                                    <p:animRot by="-900000">
                                      <p:cBhvr>
                                        <p:cTn id="437" dur="1500" fill="hold"/>
                                        <p:tgtEl>
                                          <p:spTgt spid="821"/>
                                        </p:tgtEl>
                                        <p:attrNameLst>
                                          <p:attrName>r</p:attrName>
                                        </p:attrNameLst>
                                      </p:cBhvr>
                                    </p:animRot>
                                  </p:childTnLst>
                                </p:cTn>
                              </p:par>
                              <p:par>
                                <p:cTn id="438" presetID="1" presetClass="exit" presetSubtype="0" fill="hold" nodeType="withEffect">
                                  <p:stCondLst>
                                    <p:cond delay="25500"/>
                                  </p:stCondLst>
                                  <p:childTnLst>
                                    <p:set>
                                      <p:cBhvr>
                                        <p:cTn id="439" dur="1" fill="hold">
                                          <p:stCondLst>
                                            <p:cond delay="0"/>
                                          </p:stCondLst>
                                        </p:cTn>
                                        <p:tgtEl>
                                          <p:spTgt spid="821"/>
                                        </p:tgtEl>
                                        <p:attrNameLst>
                                          <p:attrName>style.visibility</p:attrName>
                                        </p:attrNameLst>
                                      </p:cBhvr>
                                      <p:to>
                                        <p:strVal val="hidden"/>
                                      </p:to>
                                    </p:set>
                                  </p:childTnLst>
                                </p:cTn>
                              </p:par>
                              <p:par>
                                <p:cTn id="440" presetID="1" presetClass="entr" presetSubtype="0" fill="hold" nodeType="withEffect">
                                  <p:stCondLst>
                                    <p:cond delay="25500"/>
                                  </p:stCondLst>
                                  <p:childTnLst>
                                    <p:set>
                                      <p:cBhvr>
                                        <p:cTn id="441" dur="1" fill="hold">
                                          <p:stCondLst>
                                            <p:cond delay="0"/>
                                          </p:stCondLst>
                                        </p:cTn>
                                        <p:tgtEl>
                                          <p:spTgt spid="811"/>
                                        </p:tgtEl>
                                        <p:attrNameLst>
                                          <p:attrName>style.visibility</p:attrName>
                                        </p:attrNameLst>
                                      </p:cBhvr>
                                      <p:to>
                                        <p:strVal val="visible"/>
                                      </p:to>
                                    </p:set>
                                  </p:childTnLst>
                                </p:cTn>
                              </p:par>
                              <p:par>
                                <p:cTn id="442" presetID="8" presetClass="emph" presetSubtype="0" fill="hold" nodeType="withEffect">
                                  <p:stCondLst>
                                    <p:cond delay="25500"/>
                                  </p:stCondLst>
                                  <p:childTnLst>
                                    <p:animRot by="-900000">
                                      <p:cBhvr>
                                        <p:cTn id="443" dur="1500" fill="hold"/>
                                        <p:tgtEl>
                                          <p:spTgt spid="811"/>
                                        </p:tgtEl>
                                        <p:attrNameLst>
                                          <p:attrName>r</p:attrName>
                                        </p:attrNameLst>
                                      </p:cBhvr>
                                    </p:animRot>
                                  </p:childTnLst>
                                </p:cTn>
                              </p:par>
                              <p:par>
                                <p:cTn id="444" presetID="1" presetClass="exit" presetSubtype="0" fill="hold" nodeType="withEffect">
                                  <p:stCondLst>
                                    <p:cond delay="27000"/>
                                  </p:stCondLst>
                                  <p:childTnLst>
                                    <p:set>
                                      <p:cBhvr>
                                        <p:cTn id="445" dur="1" fill="hold">
                                          <p:stCondLst>
                                            <p:cond delay="0"/>
                                          </p:stCondLst>
                                        </p:cTn>
                                        <p:tgtEl>
                                          <p:spTgt spid="811"/>
                                        </p:tgtEl>
                                        <p:attrNameLst>
                                          <p:attrName>style.visibility</p:attrName>
                                        </p:attrNameLst>
                                      </p:cBhvr>
                                      <p:to>
                                        <p:strVal val="hidden"/>
                                      </p:to>
                                    </p:set>
                                  </p:childTnLst>
                                </p:cTn>
                              </p:par>
                              <p:par>
                                <p:cTn id="446" presetID="1" presetClass="entr" presetSubtype="0" fill="hold" nodeType="withEffect">
                                  <p:stCondLst>
                                    <p:cond delay="27000"/>
                                  </p:stCondLst>
                                  <p:childTnLst>
                                    <p:set>
                                      <p:cBhvr>
                                        <p:cTn id="447" dur="1" fill="hold">
                                          <p:stCondLst>
                                            <p:cond delay="0"/>
                                          </p:stCondLst>
                                        </p:cTn>
                                        <p:tgtEl>
                                          <p:spTgt spid="831"/>
                                        </p:tgtEl>
                                        <p:attrNameLst>
                                          <p:attrName>style.visibility</p:attrName>
                                        </p:attrNameLst>
                                      </p:cBhvr>
                                      <p:to>
                                        <p:strVal val="visible"/>
                                      </p:to>
                                    </p:set>
                                  </p:childTnLst>
                                </p:cTn>
                              </p:par>
                              <p:par>
                                <p:cTn id="448" presetID="8" presetClass="emph" presetSubtype="0" fill="hold" nodeType="withEffect">
                                  <p:stCondLst>
                                    <p:cond delay="27000"/>
                                  </p:stCondLst>
                                  <p:childTnLst>
                                    <p:animRot by="-900000">
                                      <p:cBhvr>
                                        <p:cTn id="449" dur="1500" fill="hold"/>
                                        <p:tgtEl>
                                          <p:spTgt spid="831"/>
                                        </p:tgtEl>
                                        <p:attrNameLst>
                                          <p:attrName>r</p:attrName>
                                        </p:attrNameLst>
                                      </p:cBhvr>
                                    </p:animRot>
                                  </p:childTnLst>
                                </p:cTn>
                              </p:par>
                              <p:par>
                                <p:cTn id="450" presetID="1" presetClass="exit" presetSubtype="0" fill="hold" nodeType="withEffect">
                                  <p:stCondLst>
                                    <p:cond delay="28500"/>
                                  </p:stCondLst>
                                  <p:childTnLst>
                                    <p:set>
                                      <p:cBhvr>
                                        <p:cTn id="451" dur="1" fill="hold">
                                          <p:stCondLst>
                                            <p:cond delay="0"/>
                                          </p:stCondLst>
                                        </p:cTn>
                                        <p:tgtEl>
                                          <p:spTgt spid="831"/>
                                        </p:tgtEl>
                                        <p:attrNameLst>
                                          <p:attrName>style.visibility</p:attrName>
                                        </p:attrNameLst>
                                      </p:cBhvr>
                                      <p:to>
                                        <p:strVal val="hidden"/>
                                      </p:to>
                                    </p:set>
                                  </p:childTnLst>
                                </p:cTn>
                              </p:par>
                              <p:par>
                                <p:cTn id="452" presetID="1" presetClass="entr" presetSubtype="0" fill="hold" nodeType="withEffect">
                                  <p:stCondLst>
                                    <p:cond delay="28500"/>
                                  </p:stCondLst>
                                  <p:childTnLst>
                                    <p:set>
                                      <p:cBhvr>
                                        <p:cTn id="453" dur="1" fill="hold">
                                          <p:stCondLst>
                                            <p:cond delay="0"/>
                                          </p:stCondLst>
                                        </p:cTn>
                                        <p:tgtEl>
                                          <p:spTgt spid="851"/>
                                        </p:tgtEl>
                                        <p:attrNameLst>
                                          <p:attrName>style.visibility</p:attrName>
                                        </p:attrNameLst>
                                      </p:cBhvr>
                                      <p:to>
                                        <p:strVal val="visible"/>
                                      </p:to>
                                    </p:set>
                                  </p:childTnLst>
                                </p:cTn>
                              </p:par>
                              <p:par>
                                <p:cTn id="454" presetID="8" presetClass="emph" presetSubtype="0" fill="hold" nodeType="withEffect">
                                  <p:stCondLst>
                                    <p:cond delay="28500"/>
                                  </p:stCondLst>
                                  <p:childTnLst>
                                    <p:animRot by="-900000">
                                      <p:cBhvr>
                                        <p:cTn id="455" dur="1500" fill="hold"/>
                                        <p:tgtEl>
                                          <p:spTgt spid="851"/>
                                        </p:tgtEl>
                                        <p:attrNameLst>
                                          <p:attrName>r</p:attrName>
                                        </p:attrNameLst>
                                      </p:cBhvr>
                                    </p:animRot>
                                  </p:childTnLst>
                                </p:cTn>
                              </p:par>
                              <p:par>
                                <p:cTn id="456" presetID="1" presetClass="exit" presetSubtype="0" fill="hold" nodeType="withEffect">
                                  <p:stCondLst>
                                    <p:cond delay="30000"/>
                                  </p:stCondLst>
                                  <p:childTnLst>
                                    <p:set>
                                      <p:cBhvr>
                                        <p:cTn id="457" dur="1" fill="hold">
                                          <p:stCondLst>
                                            <p:cond delay="0"/>
                                          </p:stCondLst>
                                        </p:cTn>
                                        <p:tgtEl>
                                          <p:spTgt spid="851"/>
                                        </p:tgtEl>
                                        <p:attrNameLst>
                                          <p:attrName>style.visibility</p:attrName>
                                        </p:attrNameLst>
                                      </p:cBhvr>
                                      <p:to>
                                        <p:strVal val="hidden"/>
                                      </p:to>
                                    </p:set>
                                  </p:childTnLst>
                                </p:cTn>
                              </p:par>
                              <p:par>
                                <p:cTn id="458" presetID="1" presetClass="entr" presetSubtype="0" fill="hold" nodeType="withEffect">
                                  <p:stCondLst>
                                    <p:cond delay="30000"/>
                                  </p:stCondLst>
                                  <p:childTnLst>
                                    <p:set>
                                      <p:cBhvr>
                                        <p:cTn id="459" dur="1" fill="hold">
                                          <p:stCondLst>
                                            <p:cond delay="0"/>
                                          </p:stCondLst>
                                        </p:cTn>
                                        <p:tgtEl>
                                          <p:spTgt spid="841"/>
                                        </p:tgtEl>
                                        <p:attrNameLst>
                                          <p:attrName>style.visibility</p:attrName>
                                        </p:attrNameLst>
                                      </p:cBhvr>
                                      <p:to>
                                        <p:strVal val="visible"/>
                                      </p:to>
                                    </p:set>
                                  </p:childTnLst>
                                </p:cTn>
                              </p:par>
                              <p:par>
                                <p:cTn id="460" presetID="8" presetClass="emph" presetSubtype="0" fill="hold" nodeType="withEffect">
                                  <p:stCondLst>
                                    <p:cond delay="30000"/>
                                  </p:stCondLst>
                                  <p:childTnLst>
                                    <p:animRot by="-900000">
                                      <p:cBhvr>
                                        <p:cTn id="461" dur="1500" fill="hold"/>
                                        <p:tgtEl>
                                          <p:spTgt spid="841"/>
                                        </p:tgtEl>
                                        <p:attrNameLst>
                                          <p:attrName>r</p:attrName>
                                        </p:attrNameLst>
                                      </p:cBhvr>
                                    </p:animRot>
                                  </p:childTnLst>
                                </p:cTn>
                              </p:par>
                              <p:par>
                                <p:cTn id="462" presetID="1" presetClass="exit" presetSubtype="0" fill="hold" nodeType="withEffect">
                                  <p:stCondLst>
                                    <p:cond delay="31500"/>
                                  </p:stCondLst>
                                  <p:childTnLst>
                                    <p:set>
                                      <p:cBhvr>
                                        <p:cTn id="463" dur="1" fill="hold">
                                          <p:stCondLst>
                                            <p:cond delay="0"/>
                                          </p:stCondLst>
                                        </p:cTn>
                                        <p:tgtEl>
                                          <p:spTgt spid="841"/>
                                        </p:tgtEl>
                                        <p:attrNameLst>
                                          <p:attrName>style.visibility</p:attrName>
                                        </p:attrNameLst>
                                      </p:cBhvr>
                                      <p:to>
                                        <p:strVal val="hidden"/>
                                      </p:to>
                                    </p:set>
                                  </p:childTnLst>
                                </p:cTn>
                              </p:par>
                              <p:par>
                                <p:cTn id="464" presetID="1" presetClass="entr" presetSubtype="0" fill="hold" nodeType="withEffect">
                                  <p:stCondLst>
                                    <p:cond delay="31500"/>
                                  </p:stCondLst>
                                  <p:childTnLst>
                                    <p:set>
                                      <p:cBhvr>
                                        <p:cTn id="465" dur="1" fill="hold">
                                          <p:stCondLst>
                                            <p:cond delay="0"/>
                                          </p:stCondLst>
                                        </p:cTn>
                                        <p:tgtEl>
                                          <p:spTgt spid="861"/>
                                        </p:tgtEl>
                                        <p:attrNameLst>
                                          <p:attrName>style.visibility</p:attrName>
                                        </p:attrNameLst>
                                      </p:cBhvr>
                                      <p:to>
                                        <p:strVal val="visible"/>
                                      </p:to>
                                    </p:set>
                                  </p:childTnLst>
                                </p:cTn>
                              </p:par>
                              <p:par>
                                <p:cTn id="466" presetID="8" presetClass="emph" presetSubtype="0" fill="hold" nodeType="withEffect">
                                  <p:stCondLst>
                                    <p:cond delay="31500"/>
                                  </p:stCondLst>
                                  <p:childTnLst>
                                    <p:animRot by="-900000">
                                      <p:cBhvr>
                                        <p:cTn id="467" dur="1500" fill="hold"/>
                                        <p:tgtEl>
                                          <p:spTgt spid="861"/>
                                        </p:tgtEl>
                                        <p:attrNameLst>
                                          <p:attrName>r</p:attrName>
                                        </p:attrNameLst>
                                      </p:cBhvr>
                                    </p:animRot>
                                  </p:childTnLst>
                                </p:cTn>
                              </p:par>
                              <p:par>
                                <p:cTn id="468" presetID="1" presetClass="exit" presetSubtype="0" fill="hold" nodeType="withEffect">
                                  <p:stCondLst>
                                    <p:cond delay="33000"/>
                                  </p:stCondLst>
                                  <p:childTnLst>
                                    <p:set>
                                      <p:cBhvr>
                                        <p:cTn id="469" dur="1" fill="hold">
                                          <p:stCondLst>
                                            <p:cond delay="0"/>
                                          </p:stCondLst>
                                        </p:cTn>
                                        <p:tgtEl>
                                          <p:spTgt spid="861"/>
                                        </p:tgtEl>
                                        <p:attrNameLst>
                                          <p:attrName>style.visibility</p:attrName>
                                        </p:attrNameLst>
                                      </p:cBhvr>
                                      <p:to>
                                        <p:strVal val="hidden"/>
                                      </p:to>
                                    </p:set>
                                  </p:childTnLst>
                                </p:cTn>
                              </p:par>
                              <p:par>
                                <p:cTn id="470" presetID="1" presetClass="entr" presetSubtype="0" fill="hold" nodeType="withEffect">
                                  <p:stCondLst>
                                    <p:cond delay="33000"/>
                                  </p:stCondLst>
                                  <p:childTnLst>
                                    <p:set>
                                      <p:cBhvr>
                                        <p:cTn id="471" dur="1" fill="hold">
                                          <p:stCondLst>
                                            <p:cond delay="0"/>
                                          </p:stCondLst>
                                        </p:cTn>
                                        <p:tgtEl>
                                          <p:spTgt spid="881"/>
                                        </p:tgtEl>
                                        <p:attrNameLst>
                                          <p:attrName>style.visibility</p:attrName>
                                        </p:attrNameLst>
                                      </p:cBhvr>
                                      <p:to>
                                        <p:strVal val="visible"/>
                                      </p:to>
                                    </p:set>
                                  </p:childTnLst>
                                </p:cTn>
                              </p:par>
                              <p:par>
                                <p:cTn id="472" presetID="8" presetClass="emph" presetSubtype="0" fill="hold" nodeType="withEffect">
                                  <p:stCondLst>
                                    <p:cond delay="33000"/>
                                  </p:stCondLst>
                                  <p:childTnLst>
                                    <p:animRot by="-900000">
                                      <p:cBhvr>
                                        <p:cTn id="473" dur="1500" fill="hold"/>
                                        <p:tgtEl>
                                          <p:spTgt spid="881"/>
                                        </p:tgtEl>
                                        <p:attrNameLst>
                                          <p:attrName>r</p:attrName>
                                        </p:attrNameLst>
                                      </p:cBhvr>
                                    </p:animRot>
                                  </p:childTnLst>
                                </p:cTn>
                              </p:par>
                              <p:par>
                                <p:cTn id="474" presetID="1" presetClass="exit" presetSubtype="0" fill="hold" nodeType="withEffect">
                                  <p:stCondLst>
                                    <p:cond delay="34500"/>
                                  </p:stCondLst>
                                  <p:childTnLst>
                                    <p:set>
                                      <p:cBhvr>
                                        <p:cTn id="475" dur="1" fill="hold">
                                          <p:stCondLst>
                                            <p:cond delay="0"/>
                                          </p:stCondLst>
                                        </p:cTn>
                                        <p:tgtEl>
                                          <p:spTgt spid="881"/>
                                        </p:tgtEl>
                                        <p:attrNameLst>
                                          <p:attrName>style.visibility</p:attrName>
                                        </p:attrNameLst>
                                      </p:cBhvr>
                                      <p:to>
                                        <p:strVal val="hidden"/>
                                      </p:to>
                                    </p:set>
                                  </p:childTnLst>
                                </p:cTn>
                              </p:par>
                              <p:par>
                                <p:cTn id="476" presetID="1" presetClass="entr" presetSubtype="0" fill="hold" nodeType="withEffect">
                                  <p:stCondLst>
                                    <p:cond delay="34500"/>
                                  </p:stCondLst>
                                  <p:childTnLst>
                                    <p:set>
                                      <p:cBhvr>
                                        <p:cTn id="477" dur="1" fill="hold">
                                          <p:stCondLst>
                                            <p:cond delay="0"/>
                                          </p:stCondLst>
                                        </p:cTn>
                                        <p:tgtEl>
                                          <p:spTgt spid="871"/>
                                        </p:tgtEl>
                                        <p:attrNameLst>
                                          <p:attrName>style.visibility</p:attrName>
                                        </p:attrNameLst>
                                      </p:cBhvr>
                                      <p:to>
                                        <p:strVal val="visible"/>
                                      </p:to>
                                    </p:set>
                                  </p:childTnLst>
                                </p:cTn>
                              </p:par>
                              <p:par>
                                <p:cTn id="478" presetID="8" presetClass="emph" presetSubtype="0" fill="hold" nodeType="withEffect">
                                  <p:stCondLst>
                                    <p:cond delay="34500"/>
                                  </p:stCondLst>
                                  <p:childTnLst>
                                    <p:animRot by="-900000">
                                      <p:cBhvr>
                                        <p:cTn id="479" dur="1500" fill="hold"/>
                                        <p:tgtEl>
                                          <p:spTgt spid="871"/>
                                        </p:tgtEl>
                                        <p:attrNameLst>
                                          <p:attrName>r</p:attrName>
                                        </p:attrNameLst>
                                      </p:cBhvr>
                                    </p:animRot>
                                  </p:childTnLst>
                                </p:cTn>
                              </p:par>
                              <p:par>
                                <p:cTn id="480" presetID="1" presetClass="exit" presetSubtype="0" fill="hold" nodeType="withEffect">
                                  <p:stCondLst>
                                    <p:cond delay="36000"/>
                                  </p:stCondLst>
                                  <p:childTnLst>
                                    <p:set>
                                      <p:cBhvr>
                                        <p:cTn id="481" dur="1" fill="hold">
                                          <p:stCondLst>
                                            <p:cond delay="0"/>
                                          </p:stCondLst>
                                        </p:cTn>
                                        <p:tgtEl>
                                          <p:spTgt spid="871"/>
                                        </p:tgtEl>
                                        <p:attrNameLst>
                                          <p:attrName>style.visibility</p:attrName>
                                        </p:attrNameLst>
                                      </p:cBhvr>
                                      <p:to>
                                        <p:strVal val="hidden"/>
                                      </p:to>
                                    </p:set>
                                  </p:childTnLst>
                                </p:cTn>
                              </p:par>
                              <p:par>
                                <p:cTn id="482" presetID="1" presetClass="entr" presetSubtype="0" fill="hold" nodeType="withEffect">
                                  <p:stCondLst>
                                    <p:cond delay="36000"/>
                                  </p:stCondLst>
                                  <p:childTnLst>
                                    <p:set>
                                      <p:cBhvr>
                                        <p:cTn id="483" dur="1" fill="hold">
                                          <p:stCondLst>
                                            <p:cond delay="0"/>
                                          </p:stCondLst>
                                        </p:cTn>
                                        <p:tgtEl>
                                          <p:spTgt spid="891"/>
                                        </p:tgtEl>
                                        <p:attrNameLst>
                                          <p:attrName>style.visibility</p:attrName>
                                        </p:attrNameLst>
                                      </p:cBhvr>
                                      <p:to>
                                        <p:strVal val="visible"/>
                                      </p:to>
                                    </p:set>
                                  </p:childTnLst>
                                </p:cTn>
                              </p:par>
                              <p:par>
                                <p:cTn id="484" presetID="8" presetClass="emph" presetSubtype="0" fill="hold" nodeType="withEffect">
                                  <p:stCondLst>
                                    <p:cond delay="36000"/>
                                  </p:stCondLst>
                                  <p:childTnLst>
                                    <p:animRot by="-900000">
                                      <p:cBhvr>
                                        <p:cTn id="485" dur="1500" fill="hold"/>
                                        <p:tgtEl>
                                          <p:spTgt spid="891"/>
                                        </p:tgtEl>
                                        <p:attrNameLst>
                                          <p:attrName>r</p:attrName>
                                        </p:attrNameLst>
                                      </p:cBhvr>
                                    </p:animRot>
                                  </p:childTnLst>
                                </p:cTn>
                              </p:par>
                              <p:par>
                                <p:cTn id="486" presetID="1" presetClass="exit" presetSubtype="0" fill="hold" nodeType="withEffect">
                                  <p:stCondLst>
                                    <p:cond delay="37500"/>
                                  </p:stCondLst>
                                  <p:childTnLst>
                                    <p:set>
                                      <p:cBhvr>
                                        <p:cTn id="487" dur="1" fill="hold">
                                          <p:stCondLst>
                                            <p:cond delay="0"/>
                                          </p:stCondLst>
                                        </p:cTn>
                                        <p:tgtEl>
                                          <p:spTgt spid="891"/>
                                        </p:tgtEl>
                                        <p:attrNameLst>
                                          <p:attrName>style.visibility</p:attrName>
                                        </p:attrNameLst>
                                      </p:cBhvr>
                                      <p:to>
                                        <p:strVal val="hidden"/>
                                      </p:to>
                                    </p:set>
                                  </p:childTnLst>
                                </p:cTn>
                              </p:par>
                              <p:par>
                                <p:cTn id="488" presetID="1" presetClass="entr" presetSubtype="0" fill="hold" nodeType="withEffect">
                                  <p:stCondLst>
                                    <p:cond delay="37500"/>
                                  </p:stCondLst>
                                  <p:childTnLst>
                                    <p:set>
                                      <p:cBhvr>
                                        <p:cTn id="489" dur="1" fill="hold">
                                          <p:stCondLst>
                                            <p:cond delay="0"/>
                                          </p:stCondLst>
                                        </p:cTn>
                                        <p:tgtEl>
                                          <p:spTgt spid="911"/>
                                        </p:tgtEl>
                                        <p:attrNameLst>
                                          <p:attrName>style.visibility</p:attrName>
                                        </p:attrNameLst>
                                      </p:cBhvr>
                                      <p:to>
                                        <p:strVal val="visible"/>
                                      </p:to>
                                    </p:set>
                                  </p:childTnLst>
                                </p:cTn>
                              </p:par>
                              <p:par>
                                <p:cTn id="490" presetID="8" presetClass="emph" presetSubtype="0" fill="hold" nodeType="withEffect">
                                  <p:stCondLst>
                                    <p:cond delay="37500"/>
                                  </p:stCondLst>
                                  <p:childTnLst>
                                    <p:animRot by="-900000">
                                      <p:cBhvr>
                                        <p:cTn id="491" dur="1500" fill="hold"/>
                                        <p:tgtEl>
                                          <p:spTgt spid="911"/>
                                        </p:tgtEl>
                                        <p:attrNameLst>
                                          <p:attrName>r</p:attrName>
                                        </p:attrNameLst>
                                      </p:cBhvr>
                                    </p:animRot>
                                  </p:childTnLst>
                                </p:cTn>
                              </p:par>
                              <p:par>
                                <p:cTn id="492" presetID="1" presetClass="exit" presetSubtype="0" fill="hold" nodeType="withEffect">
                                  <p:stCondLst>
                                    <p:cond delay="39000"/>
                                  </p:stCondLst>
                                  <p:childTnLst>
                                    <p:set>
                                      <p:cBhvr>
                                        <p:cTn id="493" dur="1" fill="hold">
                                          <p:stCondLst>
                                            <p:cond delay="0"/>
                                          </p:stCondLst>
                                        </p:cTn>
                                        <p:tgtEl>
                                          <p:spTgt spid="911"/>
                                        </p:tgtEl>
                                        <p:attrNameLst>
                                          <p:attrName>style.visibility</p:attrName>
                                        </p:attrNameLst>
                                      </p:cBhvr>
                                      <p:to>
                                        <p:strVal val="hidden"/>
                                      </p:to>
                                    </p:set>
                                  </p:childTnLst>
                                </p:cTn>
                              </p:par>
                              <p:par>
                                <p:cTn id="494" presetID="1" presetClass="entr" presetSubtype="0" fill="hold" nodeType="withEffect">
                                  <p:stCondLst>
                                    <p:cond delay="39000"/>
                                  </p:stCondLst>
                                  <p:childTnLst>
                                    <p:set>
                                      <p:cBhvr>
                                        <p:cTn id="495" dur="1" fill="hold">
                                          <p:stCondLst>
                                            <p:cond delay="0"/>
                                          </p:stCondLst>
                                        </p:cTn>
                                        <p:tgtEl>
                                          <p:spTgt spid="901"/>
                                        </p:tgtEl>
                                        <p:attrNameLst>
                                          <p:attrName>style.visibility</p:attrName>
                                        </p:attrNameLst>
                                      </p:cBhvr>
                                      <p:to>
                                        <p:strVal val="visible"/>
                                      </p:to>
                                    </p:set>
                                  </p:childTnLst>
                                </p:cTn>
                              </p:par>
                              <p:par>
                                <p:cTn id="496" presetID="8" presetClass="emph" presetSubtype="0" fill="hold" nodeType="withEffect">
                                  <p:stCondLst>
                                    <p:cond delay="39000"/>
                                  </p:stCondLst>
                                  <p:childTnLst>
                                    <p:animRot by="-900000">
                                      <p:cBhvr>
                                        <p:cTn id="497" dur="1500" fill="hold"/>
                                        <p:tgtEl>
                                          <p:spTgt spid="901"/>
                                        </p:tgtEl>
                                        <p:attrNameLst>
                                          <p:attrName>r</p:attrName>
                                        </p:attrNameLst>
                                      </p:cBhvr>
                                    </p:animRot>
                                  </p:childTnLst>
                                </p:cTn>
                              </p:par>
                              <p:par>
                                <p:cTn id="498" presetID="1" presetClass="exit" presetSubtype="0" fill="hold" nodeType="withEffect">
                                  <p:stCondLst>
                                    <p:cond delay="40500"/>
                                  </p:stCondLst>
                                  <p:childTnLst>
                                    <p:set>
                                      <p:cBhvr>
                                        <p:cTn id="499" dur="1" fill="hold">
                                          <p:stCondLst>
                                            <p:cond delay="0"/>
                                          </p:stCondLst>
                                        </p:cTn>
                                        <p:tgtEl>
                                          <p:spTgt spid="901"/>
                                        </p:tgtEl>
                                        <p:attrNameLst>
                                          <p:attrName>style.visibility</p:attrName>
                                        </p:attrNameLst>
                                      </p:cBhvr>
                                      <p:to>
                                        <p:strVal val="hidden"/>
                                      </p:to>
                                    </p:set>
                                  </p:childTnLst>
                                </p:cTn>
                              </p:par>
                              <p:par>
                                <p:cTn id="500" presetID="1" presetClass="entr" presetSubtype="0" fill="hold" nodeType="withEffect">
                                  <p:stCondLst>
                                    <p:cond delay="40500"/>
                                  </p:stCondLst>
                                  <p:childTnLst>
                                    <p:set>
                                      <p:cBhvr>
                                        <p:cTn id="501" dur="1" fill="hold">
                                          <p:stCondLst>
                                            <p:cond delay="0"/>
                                          </p:stCondLst>
                                        </p:cTn>
                                        <p:tgtEl>
                                          <p:spTgt spid="921"/>
                                        </p:tgtEl>
                                        <p:attrNameLst>
                                          <p:attrName>style.visibility</p:attrName>
                                        </p:attrNameLst>
                                      </p:cBhvr>
                                      <p:to>
                                        <p:strVal val="visible"/>
                                      </p:to>
                                    </p:set>
                                  </p:childTnLst>
                                </p:cTn>
                              </p:par>
                              <p:par>
                                <p:cTn id="502" presetID="8" presetClass="emph" presetSubtype="0" fill="hold" nodeType="withEffect">
                                  <p:stCondLst>
                                    <p:cond delay="40500"/>
                                  </p:stCondLst>
                                  <p:childTnLst>
                                    <p:animRot by="-900000">
                                      <p:cBhvr>
                                        <p:cTn id="503" dur="1500" fill="hold"/>
                                        <p:tgtEl>
                                          <p:spTgt spid="921"/>
                                        </p:tgtEl>
                                        <p:attrNameLst>
                                          <p:attrName>r</p:attrName>
                                        </p:attrNameLst>
                                      </p:cBhvr>
                                    </p:animRot>
                                  </p:childTnLst>
                                </p:cTn>
                              </p:par>
                              <p:par>
                                <p:cTn id="504" presetID="1" presetClass="exit" presetSubtype="0" fill="hold" nodeType="withEffect">
                                  <p:stCondLst>
                                    <p:cond delay="42000"/>
                                  </p:stCondLst>
                                  <p:childTnLst>
                                    <p:set>
                                      <p:cBhvr>
                                        <p:cTn id="505" dur="1" fill="hold">
                                          <p:stCondLst>
                                            <p:cond delay="0"/>
                                          </p:stCondLst>
                                        </p:cTn>
                                        <p:tgtEl>
                                          <p:spTgt spid="921"/>
                                        </p:tgtEl>
                                        <p:attrNameLst>
                                          <p:attrName>style.visibility</p:attrName>
                                        </p:attrNameLst>
                                      </p:cBhvr>
                                      <p:to>
                                        <p:strVal val="hidden"/>
                                      </p:to>
                                    </p:set>
                                  </p:childTnLst>
                                </p:cTn>
                              </p:par>
                              <p:par>
                                <p:cTn id="506" presetID="1" presetClass="entr" presetSubtype="0" fill="hold" nodeType="withEffect">
                                  <p:stCondLst>
                                    <p:cond delay="42000"/>
                                  </p:stCondLst>
                                  <p:childTnLst>
                                    <p:set>
                                      <p:cBhvr>
                                        <p:cTn id="507" dur="1" fill="hold">
                                          <p:stCondLst>
                                            <p:cond delay="0"/>
                                          </p:stCondLst>
                                        </p:cTn>
                                        <p:tgtEl>
                                          <p:spTgt spid="941"/>
                                        </p:tgtEl>
                                        <p:attrNameLst>
                                          <p:attrName>style.visibility</p:attrName>
                                        </p:attrNameLst>
                                      </p:cBhvr>
                                      <p:to>
                                        <p:strVal val="visible"/>
                                      </p:to>
                                    </p:set>
                                  </p:childTnLst>
                                </p:cTn>
                              </p:par>
                              <p:par>
                                <p:cTn id="508" presetID="8" presetClass="emph" presetSubtype="0" fill="hold" nodeType="withEffect">
                                  <p:stCondLst>
                                    <p:cond delay="42000"/>
                                  </p:stCondLst>
                                  <p:childTnLst>
                                    <p:animRot by="-900000">
                                      <p:cBhvr>
                                        <p:cTn id="509" dur="1500" fill="hold"/>
                                        <p:tgtEl>
                                          <p:spTgt spid="941"/>
                                        </p:tgtEl>
                                        <p:attrNameLst>
                                          <p:attrName>r</p:attrName>
                                        </p:attrNameLst>
                                      </p:cBhvr>
                                    </p:animRot>
                                  </p:childTnLst>
                                </p:cTn>
                              </p:par>
                              <p:par>
                                <p:cTn id="510" presetID="1" presetClass="exit" presetSubtype="0" fill="hold" nodeType="withEffect">
                                  <p:stCondLst>
                                    <p:cond delay="43500"/>
                                  </p:stCondLst>
                                  <p:childTnLst>
                                    <p:set>
                                      <p:cBhvr>
                                        <p:cTn id="511" dur="1" fill="hold">
                                          <p:stCondLst>
                                            <p:cond delay="0"/>
                                          </p:stCondLst>
                                        </p:cTn>
                                        <p:tgtEl>
                                          <p:spTgt spid="941"/>
                                        </p:tgtEl>
                                        <p:attrNameLst>
                                          <p:attrName>style.visibility</p:attrName>
                                        </p:attrNameLst>
                                      </p:cBhvr>
                                      <p:to>
                                        <p:strVal val="hidden"/>
                                      </p:to>
                                    </p:set>
                                  </p:childTnLst>
                                </p:cTn>
                              </p:par>
                              <p:par>
                                <p:cTn id="512" presetID="1" presetClass="entr" presetSubtype="0" fill="hold" nodeType="withEffect">
                                  <p:stCondLst>
                                    <p:cond delay="43500"/>
                                  </p:stCondLst>
                                  <p:childTnLst>
                                    <p:set>
                                      <p:cBhvr>
                                        <p:cTn id="513" dur="1" fill="hold">
                                          <p:stCondLst>
                                            <p:cond delay="0"/>
                                          </p:stCondLst>
                                        </p:cTn>
                                        <p:tgtEl>
                                          <p:spTgt spid="931"/>
                                        </p:tgtEl>
                                        <p:attrNameLst>
                                          <p:attrName>style.visibility</p:attrName>
                                        </p:attrNameLst>
                                      </p:cBhvr>
                                      <p:to>
                                        <p:strVal val="visible"/>
                                      </p:to>
                                    </p:set>
                                  </p:childTnLst>
                                </p:cTn>
                              </p:par>
                              <p:par>
                                <p:cTn id="514" presetID="8" presetClass="emph" presetSubtype="0" fill="hold" nodeType="withEffect">
                                  <p:stCondLst>
                                    <p:cond delay="43500"/>
                                  </p:stCondLst>
                                  <p:childTnLst>
                                    <p:animRot by="-900000">
                                      <p:cBhvr>
                                        <p:cTn id="515" dur="1500" fill="hold"/>
                                        <p:tgtEl>
                                          <p:spTgt spid="931"/>
                                        </p:tgtEl>
                                        <p:attrNameLst>
                                          <p:attrName>r</p:attrName>
                                        </p:attrNameLst>
                                      </p:cBhvr>
                                    </p:animRot>
                                  </p:childTnLst>
                                </p:cTn>
                              </p:par>
                              <p:par>
                                <p:cTn id="516" presetID="1" presetClass="exit" presetSubtype="0" fill="hold" nodeType="withEffect">
                                  <p:stCondLst>
                                    <p:cond delay="45000"/>
                                  </p:stCondLst>
                                  <p:childTnLst>
                                    <p:set>
                                      <p:cBhvr>
                                        <p:cTn id="517" dur="1" fill="hold">
                                          <p:stCondLst>
                                            <p:cond delay="0"/>
                                          </p:stCondLst>
                                        </p:cTn>
                                        <p:tgtEl>
                                          <p:spTgt spid="931"/>
                                        </p:tgtEl>
                                        <p:attrNameLst>
                                          <p:attrName>style.visibility</p:attrName>
                                        </p:attrNameLst>
                                      </p:cBhvr>
                                      <p:to>
                                        <p:strVal val="hidden"/>
                                      </p:to>
                                    </p:set>
                                  </p:childTnLst>
                                </p:cTn>
                              </p:par>
                              <p:par>
                                <p:cTn id="518" presetID="1" presetClass="entr" presetSubtype="0" fill="hold" nodeType="withEffect">
                                  <p:stCondLst>
                                    <p:cond delay="45000"/>
                                  </p:stCondLst>
                                  <p:childTnLst>
                                    <p:set>
                                      <p:cBhvr>
                                        <p:cTn id="519" dur="1" fill="hold">
                                          <p:stCondLst>
                                            <p:cond delay="0"/>
                                          </p:stCondLst>
                                        </p:cTn>
                                        <p:tgtEl>
                                          <p:spTgt spid="951"/>
                                        </p:tgtEl>
                                        <p:attrNameLst>
                                          <p:attrName>style.visibility</p:attrName>
                                        </p:attrNameLst>
                                      </p:cBhvr>
                                      <p:to>
                                        <p:strVal val="visible"/>
                                      </p:to>
                                    </p:set>
                                  </p:childTnLst>
                                </p:cTn>
                              </p:par>
                              <p:par>
                                <p:cTn id="520" presetID="8" presetClass="emph" presetSubtype="0" fill="hold" nodeType="withEffect">
                                  <p:stCondLst>
                                    <p:cond delay="45000"/>
                                  </p:stCondLst>
                                  <p:childTnLst>
                                    <p:animRot by="-900000">
                                      <p:cBhvr>
                                        <p:cTn id="521" dur="1500" fill="hold"/>
                                        <p:tgtEl>
                                          <p:spTgt spid="951"/>
                                        </p:tgtEl>
                                        <p:attrNameLst>
                                          <p:attrName>r</p:attrName>
                                        </p:attrNameLst>
                                      </p:cBhvr>
                                    </p:animRot>
                                  </p:childTnLst>
                                </p:cTn>
                              </p:par>
                              <p:par>
                                <p:cTn id="522" presetID="1" presetClass="exit" presetSubtype="0" fill="hold" nodeType="withEffect">
                                  <p:stCondLst>
                                    <p:cond delay="46500"/>
                                  </p:stCondLst>
                                  <p:childTnLst>
                                    <p:set>
                                      <p:cBhvr>
                                        <p:cTn id="523" dur="1" fill="hold">
                                          <p:stCondLst>
                                            <p:cond delay="0"/>
                                          </p:stCondLst>
                                        </p:cTn>
                                        <p:tgtEl>
                                          <p:spTgt spid="951"/>
                                        </p:tgtEl>
                                        <p:attrNameLst>
                                          <p:attrName>style.visibility</p:attrName>
                                        </p:attrNameLst>
                                      </p:cBhvr>
                                      <p:to>
                                        <p:strVal val="hidden"/>
                                      </p:to>
                                    </p:set>
                                  </p:childTnLst>
                                </p:cTn>
                              </p:par>
                              <p:par>
                                <p:cTn id="524" presetID="1" presetClass="entr" presetSubtype="0" fill="hold" nodeType="withEffect">
                                  <p:stCondLst>
                                    <p:cond delay="46500"/>
                                  </p:stCondLst>
                                  <p:childTnLst>
                                    <p:set>
                                      <p:cBhvr>
                                        <p:cTn id="525" dur="1" fill="hold">
                                          <p:stCondLst>
                                            <p:cond delay="0"/>
                                          </p:stCondLst>
                                        </p:cTn>
                                        <p:tgtEl>
                                          <p:spTgt spid="971"/>
                                        </p:tgtEl>
                                        <p:attrNameLst>
                                          <p:attrName>style.visibility</p:attrName>
                                        </p:attrNameLst>
                                      </p:cBhvr>
                                      <p:to>
                                        <p:strVal val="visible"/>
                                      </p:to>
                                    </p:set>
                                  </p:childTnLst>
                                </p:cTn>
                              </p:par>
                              <p:par>
                                <p:cTn id="526" presetID="8" presetClass="emph" presetSubtype="0" fill="hold" nodeType="withEffect">
                                  <p:stCondLst>
                                    <p:cond delay="46500"/>
                                  </p:stCondLst>
                                  <p:childTnLst>
                                    <p:animRot by="-900000">
                                      <p:cBhvr>
                                        <p:cTn id="527" dur="1500" fill="hold"/>
                                        <p:tgtEl>
                                          <p:spTgt spid="971"/>
                                        </p:tgtEl>
                                        <p:attrNameLst>
                                          <p:attrName>r</p:attrName>
                                        </p:attrNameLst>
                                      </p:cBhvr>
                                    </p:animRot>
                                  </p:childTnLst>
                                </p:cTn>
                              </p:par>
                              <p:par>
                                <p:cTn id="528" presetID="1" presetClass="exit" presetSubtype="0" fill="hold" nodeType="withEffect">
                                  <p:stCondLst>
                                    <p:cond delay="48000"/>
                                  </p:stCondLst>
                                  <p:childTnLst>
                                    <p:set>
                                      <p:cBhvr>
                                        <p:cTn id="529" dur="1" fill="hold">
                                          <p:stCondLst>
                                            <p:cond delay="0"/>
                                          </p:stCondLst>
                                        </p:cTn>
                                        <p:tgtEl>
                                          <p:spTgt spid="971"/>
                                        </p:tgtEl>
                                        <p:attrNameLst>
                                          <p:attrName>style.visibility</p:attrName>
                                        </p:attrNameLst>
                                      </p:cBhvr>
                                      <p:to>
                                        <p:strVal val="hidden"/>
                                      </p:to>
                                    </p:set>
                                  </p:childTnLst>
                                </p:cTn>
                              </p:par>
                              <p:par>
                                <p:cTn id="530" presetID="1" presetClass="entr" presetSubtype="0" fill="hold" nodeType="withEffect">
                                  <p:stCondLst>
                                    <p:cond delay="48000"/>
                                  </p:stCondLst>
                                  <p:childTnLst>
                                    <p:set>
                                      <p:cBhvr>
                                        <p:cTn id="531" dur="1" fill="hold">
                                          <p:stCondLst>
                                            <p:cond delay="0"/>
                                          </p:stCondLst>
                                        </p:cTn>
                                        <p:tgtEl>
                                          <p:spTgt spid="961"/>
                                        </p:tgtEl>
                                        <p:attrNameLst>
                                          <p:attrName>style.visibility</p:attrName>
                                        </p:attrNameLst>
                                      </p:cBhvr>
                                      <p:to>
                                        <p:strVal val="visible"/>
                                      </p:to>
                                    </p:set>
                                  </p:childTnLst>
                                </p:cTn>
                              </p:par>
                              <p:par>
                                <p:cTn id="532" presetID="8" presetClass="emph" presetSubtype="0" fill="hold" nodeType="withEffect">
                                  <p:stCondLst>
                                    <p:cond delay="48000"/>
                                  </p:stCondLst>
                                  <p:childTnLst>
                                    <p:animRot by="-900000">
                                      <p:cBhvr>
                                        <p:cTn id="533" dur="1500" fill="hold"/>
                                        <p:tgtEl>
                                          <p:spTgt spid="961"/>
                                        </p:tgtEl>
                                        <p:attrNameLst>
                                          <p:attrName>r</p:attrName>
                                        </p:attrNameLst>
                                      </p:cBhvr>
                                    </p:animRot>
                                  </p:childTnLst>
                                </p:cTn>
                              </p:par>
                              <p:par>
                                <p:cTn id="534" presetID="1" presetClass="exit" presetSubtype="0" fill="hold" nodeType="withEffect">
                                  <p:stCondLst>
                                    <p:cond delay="49500"/>
                                  </p:stCondLst>
                                  <p:childTnLst>
                                    <p:set>
                                      <p:cBhvr>
                                        <p:cTn id="535" dur="1" fill="hold">
                                          <p:stCondLst>
                                            <p:cond delay="0"/>
                                          </p:stCondLst>
                                        </p:cTn>
                                        <p:tgtEl>
                                          <p:spTgt spid="961"/>
                                        </p:tgtEl>
                                        <p:attrNameLst>
                                          <p:attrName>style.visibility</p:attrName>
                                        </p:attrNameLst>
                                      </p:cBhvr>
                                      <p:to>
                                        <p:strVal val="hidden"/>
                                      </p:to>
                                    </p:set>
                                  </p:childTnLst>
                                </p:cTn>
                              </p:par>
                              <p:par>
                                <p:cTn id="536" presetID="1" presetClass="entr" presetSubtype="0" fill="hold" nodeType="withEffect">
                                  <p:stCondLst>
                                    <p:cond delay="49500"/>
                                  </p:stCondLst>
                                  <p:childTnLst>
                                    <p:set>
                                      <p:cBhvr>
                                        <p:cTn id="537" dur="1" fill="hold">
                                          <p:stCondLst>
                                            <p:cond delay="0"/>
                                          </p:stCondLst>
                                        </p:cTn>
                                        <p:tgtEl>
                                          <p:spTgt spid="981"/>
                                        </p:tgtEl>
                                        <p:attrNameLst>
                                          <p:attrName>style.visibility</p:attrName>
                                        </p:attrNameLst>
                                      </p:cBhvr>
                                      <p:to>
                                        <p:strVal val="visible"/>
                                      </p:to>
                                    </p:set>
                                  </p:childTnLst>
                                </p:cTn>
                              </p:par>
                              <p:par>
                                <p:cTn id="538" presetID="8" presetClass="emph" presetSubtype="0" fill="hold" nodeType="withEffect">
                                  <p:stCondLst>
                                    <p:cond delay="49500"/>
                                  </p:stCondLst>
                                  <p:childTnLst>
                                    <p:animRot by="-900000">
                                      <p:cBhvr>
                                        <p:cTn id="539" dur="1500" fill="hold"/>
                                        <p:tgtEl>
                                          <p:spTgt spid="981"/>
                                        </p:tgtEl>
                                        <p:attrNameLst>
                                          <p:attrName>r</p:attrName>
                                        </p:attrNameLst>
                                      </p:cBhvr>
                                    </p:animRot>
                                  </p:childTnLst>
                                </p:cTn>
                              </p:par>
                              <p:par>
                                <p:cTn id="540" presetID="1" presetClass="exit" presetSubtype="0" fill="hold" nodeType="withEffect">
                                  <p:stCondLst>
                                    <p:cond delay="51000"/>
                                  </p:stCondLst>
                                  <p:childTnLst>
                                    <p:set>
                                      <p:cBhvr>
                                        <p:cTn id="541" dur="1" fill="hold">
                                          <p:stCondLst>
                                            <p:cond delay="0"/>
                                          </p:stCondLst>
                                        </p:cTn>
                                        <p:tgtEl>
                                          <p:spTgt spid="981"/>
                                        </p:tgtEl>
                                        <p:attrNameLst>
                                          <p:attrName>style.visibility</p:attrName>
                                        </p:attrNameLst>
                                      </p:cBhvr>
                                      <p:to>
                                        <p:strVal val="hidden"/>
                                      </p:to>
                                    </p:set>
                                  </p:childTnLst>
                                </p:cTn>
                              </p:par>
                              <p:par>
                                <p:cTn id="542" presetID="1" presetClass="entr" presetSubtype="0" fill="hold" nodeType="withEffect">
                                  <p:stCondLst>
                                    <p:cond delay="51000"/>
                                  </p:stCondLst>
                                  <p:childTnLst>
                                    <p:set>
                                      <p:cBhvr>
                                        <p:cTn id="543" dur="1" fill="hold">
                                          <p:stCondLst>
                                            <p:cond delay="0"/>
                                          </p:stCondLst>
                                        </p:cTn>
                                        <p:tgtEl>
                                          <p:spTgt spid="1001"/>
                                        </p:tgtEl>
                                        <p:attrNameLst>
                                          <p:attrName>style.visibility</p:attrName>
                                        </p:attrNameLst>
                                      </p:cBhvr>
                                      <p:to>
                                        <p:strVal val="visible"/>
                                      </p:to>
                                    </p:set>
                                  </p:childTnLst>
                                </p:cTn>
                              </p:par>
                              <p:par>
                                <p:cTn id="544" presetID="8" presetClass="emph" presetSubtype="0" fill="hold" nodeType="withEffect">
                                  <p:stCondLst>
                                    <p:cond delay="51000"/>
                                  </p:stCondLst>
                                  <p:childTnLst>
                                    <p:animRot by="-900000">
                                      <p:cBhvr>
                                        <p:cTn id="545" dur="1500" fill="hold"/>
                                        <p:tgtEl>
                                          <p:spTgt spid="1001"/>
                                        </p:tgtEl>
                                        <p:attrNameLst>
                                          <p:attrName>r</p:attrName>
                                        </p:attrNameLst>
                                      </p:cBhvr>
                                    </p:animRot>
                                  </p:childTnLst>
                                </p:cTn>
                              </p:par>
                              <p:par>
                                <p:cTn id="546" presetID="1" presetClass="exit" presetSubtype="0" fill="hold" nodeType="withEffect">
                                  <p:stCondLst>
                                    <p:cond delay="52500"/>
                                  </p:stCondLst>
                                  <p:childTnLst>
                                    <p:set>
                                      <p:cBhvr>
                                        <p:cTn id="547" dur="1" fill="hold">
                                          <p:stCondLst>
                                            <p:cond delay="0"/>
                                          </p:stCondLst>
                                        </p:cTn>
                                        <p:tgtEl>
                                          <p:spTgt spid="1001"/>
                                        </p:tgtEl>
                                        <p:attrNameLst>
                                          <p:attrName>style.visibility</p:attrName>
                                        </p:attrNameLst>
                                      </p:cBhvr>
                                      <p:to>
                                        <p:strVal val="hidden"/>
                                      </p:to>
                                    </p:set>
                                  </p:childTnLst>
                                </p:cTn>
                              </p:par>
                              <p:par>
                                <p:cTn id="548" presetID="1" presetClass="entr" presetSubtype="0" fill="hold" nodeType="withEffect">
                                  <p:stCondLst>
                                    <p:cond delay="52500"/>
                                  </p:stCondLst>
                                  <p:childTnLst>
                                    <p:set>
                                      <p:cBhvr>
                                        <p:cTn id="549" dur="1" fill="hold">
                                          <p:stCondLst>
                                            <p:cond delay="0"/>
                                          </p:stCondLst>
                                        </p:cTn>
                                        <p:tgtEl>
                                          <p:spTgt spid="991"/>
                                        </p:tgtEl>
                                        <p:attrNameLst>
                                          <p:attrName>style.visibility</p:attrName>
                                        </p:attrNameLst>
                                      </p:cBhvr>
                                      <p:to>
                                        <p:strVal val="visible"/>
                                      </p:to>
                                    </p:set>
                                  </p:childTnLst>
                                </p:cTn>
                              </p:par>
                              <p:par>
                                <p:cTn id="550" presetID="8" presetClass="emph" presetSubtype="0" fill="hold" nodeType="withEffect">
                                  <p:stCondLst>
                                    <p:cond delay="52500"/>
                                  </p:stCondLst>
                                  <p:childTnLst>
                                    <p:animRot by="-900000">
                                      <p:cBhvr>
                                        <p:cTn id="551" dur="1500" fill="hold"/>
                                        <p:tgtEl>
                                          <p:spTgt spid="991"/>
                                        </p:tgtEl>
                                        <p:attrNameLst>
                                          <p:attrName>r</p:attrName>
                                        </p:attrNameLst>
                                      </p:cBhvr>
                                    </p:animRot>
                                  </p:childTnLst>
                                </p:cTn>
                              </p:par>
                              <p:par>
                                <p:cTn id="552" presetID="1" presetClass="exit" presetSubtype="0" fill="hold" nodeType="withEffect">
                                  <p:stCondLst>
                                    <p:cond delay="54000"/>
                                  </p:stCondLst>
                                  <p:childTnLst>
                                    <p:set>
                                      <p:cBhvr>
                                        <p:cTn id="553" dur="1" fill="hold">
                                          <p:stCondLst>
                                            <p:cond delay="0"/>
                                          </p:stCondLst>
                                        </p:cTn>
                                        <p:tgtEl>
                                          <p:spTgt spid="991"/>
                                        </p:tgtEl>
                                        <p:attrNameLst>
                                          <p:attrName>style.visibility</p:attrName>
                                        </p:attrNameLst>
                                      </p:cBhvr>
                                      <p:to>
                                        <p:strVal val="hidden"/>
                                      </p:to>
                                    </p:set>
                                  </p:childTnLst>
                                </p:cTn>
                              </p:par>
                              <p:par>
                                <p:cTn id="554" presetID="1" presetClass="entr" presetSubtype="0" fill="hold" nodeType="withEffect">
                                  <p:stCondLst>
                                    <p:cond delay="54000"/>
                                  </p:stCondLst>
                                  <p:childTnLst>
                                    <p:set>
                                      <p:cBhvr>
                                        <p:cTn id="555" dur="1" fill="hold">
                                          <p:stCondLst>
                                            <p:cond delay="0"/>
                                          </p:stCondLst>
                                        </p:cTn>
                                        <p:tgtEl>
                                          <p:spTgt spid="1011"/>
                                        </p:tgtEl>
                                        <p:attrNameLst>
                                          <p:attrName>style.visibility</p:attrName>
                                        </p:attrNameLst>
                                      </p:cBhvr>
                                      <p:to>
                                        <p:strVal val="visible"/>
                                      </p:to>
                                    </p:set>
                                  </p:childTnLst>
                                </p:cTn>
                              </p:par>
                              <p:par>
                                <p:cTn id="556" presetID="8" presetClass="emph" presetSubtype="0" fill="hold" nodeType="withEffect">
                                  <p:stCondLst>
                                    <p:cond delay="54000"/>
                                  </p:stCondLst>
                                  <p:childTnLst>
                                    <p:animRot by="-900000">
                                      <p:cBhvr>
                                        <p:cTn id="557" dur="1500" fill="hold"/>
                                        <p:tgtEl>
                                          <p:spTgt spid="1011"/>
                                        </p:tgtEl>
                                        <p:attrNameLst>
                                          <p:attrName>r</p:attrName>
                                        </p:attrNameLst>
                                      </p:cBhvr>
                                    </p:animRot>
                                  </p:childTnLst>
                                </p:cTn>
                              </p:par>
                              <p:par>
                                <p:cTn id="558" presetID="1" presetClass="exit" presetSubtype="0" fill="hold" nodeType="withEffect">
                                  <p:stCondLst>
                                    <p:cond delay="55500"/>
                                  </p:stCondLst>
                                  <p:childTnLst>
                                    <p:set>
                                      <p:cBhvr>
                                        <p:cTn id="559" dur="1" fill="hold">
                                          <p:stCondLst>
                                            <p:cond delay="0"/>
                                          </p:stCondLst>
                                        </p:cTn>
                                        <p:tgtEl>
                                          <p:spTgt spid="1011"/>
                                        </p:tgtEl>
                                        <p:attrNameLst>
                                          <p:attrName>style.visibility</p:attrName>
                                        </p:attrNameLst>
                                      </p:cBhvr>
                                      <p:to>
                                        <p:strVal val="hidden"/>
                                      </p:to>
                                    </p:set>
                                  </p:childTnLst>
                                </p:cTn>
                              </p:par>
                              <p:par>
                                <p:cTn id="560" presetID="1" presetClass="entr" presetSubtype="0" fill="hold" nodeType="withEffect">
                                  <p:stCondLst>
                                    <p:cond delay="55500"/>
                                  </p:stCondLst>
                                  <p:childTnLst>
                                    <p:set>
                                      <p:cBhvr>
                                        <p:cTn id="561" dur="1" fill="hold">
                                          <p:stCondLst>
                                            <p:cond delay="0"/>
                                          </p:stCondLst>
                                        </p:cTn>
                                        <p:tgtEl>
                                          <p:spTgt spid="1032"/>
                                        </p:tgtEl>
                                        <p:attrNameLst>
                                          <p:attrName>style.visibility</p:attrName>
                                        </p:attrNameLst>
                                      </p:cBhvr>
                                      <p:to>
                                        <p:strVal val="visible"/>
                                      </p:to>
                                    </p:set>
                                  </p:childTnLst>
                                </p:cTn>
                              </p:par>
                              <p:par>
                                <p:cTn id="562" presetID="8" presetClass="emph" presetSubtype="0" fill="hold" nodeType="withEffect">
                                  <p:stCondLst>
                                    <p:cond delay="55500"/>
                                  </p:stCondLst>
                                  <p:childTnLst>
                                    <p:animRot by="-900000">
                                      <p:cBhvr>
                                        <p:cTn id="563" dur="1500" fill="hold"/>
                                        <p:tgtEl>
                                          <p:spTgt spid="1032"/>
                                        </p:tgtEl>
                                        <p:attrNameLst>
                                          <p:attrName>r</p:attrName>
                                        </p:attrNameLst>
                                      </p:cBhvr>
                                    </p:animRot>
                                  </p:childTnLst>
                                </p:cTn>
                              </p:par>
                              <p:par>
                                <p:cTn id="564" presetID="1" presetClass="exit" presetSubtype="0" fill="hold" nodeType="withEffect">
                                  <p:stCondLst>
                                    <p:cond delay="57000"/>
                                  </p:stCondLst>
                                  <p:childTnLst>
                                    <p:set>
                                      <p:cBhvr>
                                        <p:cTn id="565" dur="1" fill="hold">
                                          <p:stCondLst>
                                            <p:cond delay="0"/>
                                          </p:stCondLst>
                                        </p:cTn>
                                        <p:tgtEl>
                                          <p:spTgt spid="1032"/>
                                        </p:tgtEl>
                                        <p:attrNameLst>
                                          <p:attrName>style.visibility</p:attrName>
                                        </p:attrNameLst>
                                      </p:cBhvr>
                                      <p:to>
                                        <p:strVal val="hidden"/>
                                      </p:to>
                                    </p:set>
                                  </p:childTnLst>
                                </p:cTn>
                              </p:par>
                              <p:par>
                                <p:cTn id="566" presetID="1" presetClass="entr" presetSubtype="0" fill="hold" nodeType="withEffect">
                                  <p:stCondLst>
                                    <p:cond delay="57000"/>
                                  </p:stCondLst>
                                  <p:childTnLst>
                                    <p:set>
                                      <p:cBhvr>
                                        <p:cTn id="567" dur="1" fill="hold">
                                          <p:stCondLst>
                                            <p:cond delay="0"/>
                                          </p:stCondLst>
                                        </p:cTn>
                                        <p:tgtEl>
                                          <p:spTgt spid="1021"/>
                                        </p:tgtEl>
                                        <p:attrNameLst>
                                          <p:attrName>style.visibility</p:attrName>
                                        </p:attrNameLst>
                                      </p:cBhvr>
                                      <p:to>
                                        <p:strVal val="visible"/>
                                      </p:to>
                                    </p:set>
                                  </p:childTnLst>
                                </p:cTn>
                              </p:par>
                              <p:par>
                                <p:cTn id="568" presetID="8" presetClass="emph" presetSubtype="0" fill="hold" nodeType="withEffect">
                                  <p:stCondLst>
                                    <p:cond delay="57000"/>
                                  </p:stCondLst>
                                  <p:childTnLst>
                                    <p:animRot by="-900000">
                                      <p:cBhvr>
                                        <p:cTn id="569" dur="1500" fill="hold"/>
                                        <p:tgtEl>
                                          <p:spTgt spid="1021"/>
                                        </p:tgtEl>
                                        <p:attrNameLst>
                                          <p:attrName>r</p:attrName>
                                        </p:attrNameLst>
                                      </p:cBhvr>
                                    </p:animRot>
                                  </p:childTnLst>
                                </p:cTn>
                              </p:par>
                              <p:par>
                                <p:cTn id="570" presetID="1" presetClass="exit" presetSubtype="0" fill="hold" nodeType="withEffect">
                                  <p:stCondLst>
                                    <p:cond delay="58500"/>
                                  </p:stCondLst>
                                  <p:childTnLst>
                                    <p:set>
                                      <p:cBhvr>
                                        <p:cTn id="571" dur="1" fill="hold">
                                          <p:stCondLst>
                                            <p:cond delay="0"/>
                                          </p:stCondLst>
                                        </p:cTn>
                                        <p:tgtEl>
                                          <p:spTgt spid="1021"/>
                                        </p:tgtEl>
                                        <p:attrNameLst>
                                          <p:attrName>style.visibility</p:attrName>
                                        </p:attrNameLst>
                                      </p:cBhvr>
                                      <p:to>
                                        <p:strVal val="hidden"/>
                                      </p:to>
                                    </p:set>
                                  </p:childTnLst>
                                </p:cTn>
                              </p:par>
                              <p:par>
                                <p:cTn id="572" presetID="1" presetClass="entr" presetSubtype="0" fill="hold" nodeType="withEffect">
                                  <p:stCondLst>
                                    <p:cond delay="58500"/>
                                  </p:stCondLst>
                                  <p:childTnLst>
                                    <p:set>
                                      <p:cBhvr>
                                        <p:cTn id="573" dur="1" fill="hold">
                                          <p:stCondLst>
                                            <p:cond delay="0"/>
                                          </p:stCondLst>
                                        </p:cTn>
                                        <p:tgtEl>
                                          <p:spTgt spid="1042"/>
                                        </p:tgtEl>
                                        <p:attrNameLst>
                                          <p:attrName>style.visibility</p:attrName>
                                        </p:attrNameLst>
                                      </p:cBhvr>
                                      <p:to>
                                        <p:strVal val="visible"/>
                                      </p:to>
                                    </p:set>
                                  </p:childTnLst>
                                </p:cTn>
                              </p:par>
                              <p:par>
                                <p:cTn id="574" presetID="8" presetClass="emph" presetSubtype="0" fill="hold" nodeType="withEffect">
                                  <p:stCondLst>
                                    <p:cond delay="58500"/>
                                  </p:stCondLst>
                                  <p:childTnLst>
                                    <p:animRot by="-900000">
                                      <p:cBhvr>
                                        <p:cTn id="575" dur="1500" fill="hold"/>
                                        <p:tgtEl>
                                          <p:spTgt spid="1042"/>
                                        </p:tgtEl>
                                        <p:attrNameLst>
                                          <p:attrName>r</p:attrName>
                                        </p:attrNameLst>
                                      </p:cBhvr>
                                    </p:animRot>
                                  </p:childTnLst>
                                </p:cTn>
                              </p:par>
                              <p:par>
                                <p:cTn id="576" presetID="1" presetClass="exit" presetSubtype="0" fill="hold" nodeType="withEffect">
                                  <p:stCondLst>
                                    <p:cond delay="60000"/>
                                  </p:stCondLst>
                                  <p:childTnLst>
                                    <p:set>
                                      <p:cBhvr>
                                        <p:cTn id="577" dur="1" fill="hold">
                                          <p:stCondLst>
                                            <p:cond delay="0"/>
                                          </p:stCondLst>
                                        </p:cTn>
                                        <p:tgtEl>
                                          <p:spTgt spid="1042"/>
                                        </p:tgtEl>
                                        <p:attrNameLst>
                                          <p:attrName>style.visibility</p:attrName>
                                        </p:attrNameLst>
                                      </p:cBhvr>
                                      <p:to>
                                        <p:strVal val="hidden"/>
                                      </p:to>
                                    </p:set>
                                  </p:childTnLst>
                                </p:cTn>
                              </p:par>
                              <p:par>
                                <p:cTn id="578" presetID="1" presetClass="entr" presetSubtype="0" fill="hold" nodeType="withEffect">
                                  <p:stCondLst>
                                    <p:cond delay="60000"/>
                                  </p:stCondLst>
                                  <p:childTnLst>
                                    <p:set>
                                      <p:cBhvr>
                                        <p:cTn id="579" dur="1" fill="hold">
                                          <p:stCondLst>
                                            <p:cond delay="0"/>
                                          </p:stCondLst>
                                        </p:cTn>
                                        <p:tgtEl>
                                          <p:spTgt spid="1062"/>
                                        </p:tgtEl>
                                        <p:attrNameLst>
                                          <p:attrName>style.visibility</p:attrName>
                                        </p:attrNameLst>
                                      </p:cBhvr>
                                      <p:to>
                                        <p:strVal val="visible"/>
                                      </p:to>
                                    </p:set>
                                  </p:childTnLst>
                                </p:cTn>
                              </p:par>
                              <p:par>
                                <p:cTn id="580" presetID="8" presetClass="emph" presetSubtype="0" fill="hold" nodeType="withEffect">
                                  <p:stCondLst>
                                    <p:cond delay="60000"/>
                                  </p:stCondLst>
                                  <p:childTnLst>
                                    <p:animRot by="-900000">
                                      <p:cBhvr>
                                        <p:cTn id="581" dur="1500" fill="hold"/>
                                        <p:tgtEl>
                                          <p:spTgt spid="1062"/>
                                        </p:tgtEl>
                                        <p:attrNameLst>
                                          <p:attrName>r</p:attrName>
                                        </p:attrNameLst>
                                      </p:cBhvr>
                                    </p:animRot>
                                  </p:childTnLst>
                                </p:cTn>
                              </p:par>
                              <p:par>
                                <p:cTn id="582" presetID="1" presetClass="exit" presetSubtype="0" fill="hold" nodeType="withEffect">
                                  <p:stCondLst>
                                    <p:cond delay="61500"/>
                                  </p:stCondLst>
                                  <p:childTnLst>
                                    <p:set>
                                      <p:cBhvr>
                                        <p:cTn id="583" dur="1" fill="hold">
                                          <p:stCondLst>
                                            <p:cond delay="0"/>
                                          </p:stCondLst>
                                        </p:cTn>
                                        <p:tgtEl>
                                          <p:spTgt spid="1062"/>
                                        </p:tgtEl>
                                        <p:attrNameLst>
                                          <p:attrName>style.visibility</p:attrName>
                                        </p:attrNameLst>
                                      </p:cBhvr>
                                      <p:to>
                                        <p:strVal val="hidden"/>
                                      </p:to>
                                    </p:set>
                                  </p:childTnLst>
                                </p:cTn>
                              </p:par>
                              <p:par>
                                <p:cTn id="584" presetID="1" presetClass="entr" presetSubtype="0" fill="hold" nodeType="withEffect">
                                  <p:stCondLst>
                                    <p:cond delay="61500"/>
                                  </p:stCondLst>
                                  <p:childTnLst>
                                    <p:set>
                                      <p:cBhvr>
                                        <p:cTn id="585" dur="1" fill="hold">
                                          <p:stCondLst>
                                            <p:cond delay="0"/>
                                          </p:stCondLst>
                                        </p:cTn>
                                        <p:tgtEl>
                                          <p:spTgt spid="1052"/>
                                        </p:tgtEl>
                                        <p:attrNameLst>
                                          <p:attrName>style.visibility</p:attrName>
                                        </p:attrNameLst>
                                      </p:cBhvr>
                                      <p:to>
                                        <p:strVal val="visible"/>
                                      </p:to>
                                    </p:set>
                                  </p:childTnLst>
                                </p:cTn>
                              </p:par>
                              <p:par>
                                <p:cTn id="586" presetID="8" presetClass="emph" presetSubtype="0" fill="hold" nodeType="withEffect">
                                  <p:stCondLst>
                                    <p:cond delay="61500"/>
                                  </p:stCondLst>
                                  <p:childTnLst>
                                    <p:animRot by="-900000">
                                      <p:cBhvr>
                                        <p:cTn id="587" dur="1500" fill="hold"/>
                                        <p:tgtEl>
                                          <p:spTgt spid="1052"/>
                                        </p:tgtEl>
                                        <p:attrNameLst>
                                          <p:attrName>r</p:attrName>
                                        </p:attrNameLst>
                                      </p:cBhvr>
                                    </p:animRot>
                                  </p:childTnLst>
                                </p:cTn>
                              </p:par>
                              <p:par>
                                <p:cTn id="588" presetID="1" presetClass="exit" presetSubtype="0" fill="hold" nodeType="withEffect">
                                  <p:stCondLst>
                                    <p:cond delay="63000"/>
                                  </p:stCondLst>
                                  <p:childTnLst>
                                    <p:set>
                                      <p:cBhvr>
                                        <p:cTn id="589" dur="1" fill="hold">
                                          <p:stCondLst>
                                            <p:cond delay="0"/>
                                          </p:stCondLst>
                                        </p:cTn>
                                        <p:tgtEl>
                                          <p:spTgt spid="1052"/>
                                        </p:tgtEl>
                                        <p:attrNameLst>
                                          <p:attrName>style.visibility</p:attrName>
                                        </p:attrNameLst>
                                      </p:cBhvr>
                                      <p:to>
                                        <p:strVal val="hidden"/>
                                      </p:to>
                                    </p:set>
                                  </p:childTnLst>
                                </p:cTn>
                              </p:par>
                              <p:par>
                                <p:cTn id="590" presetID="1" presetClass="entr" presetSubtype="0" fill="hold" nodeType="withEffect">
                                  <p:stCondLst>
                                    <p:cond delay="63000"/>
                                  </p:stCondLst>
                                  <p:childTnLst>
                                    <p:set>
                                      <p:cBhvr>
                                        <p:cTn id="591" dur="1" fill="hold">
                                          <p:stCondLst>
                                            <p:cond delay="0"/>
                                          </p:stCondLst>
                                        </p:cTn>
                                        <p:tgtEl>
                                          <p:spTgt spid="1072"/>
                                        </p:tgtEl>
                                        <p:attrNameLst>
                                          <p:attrName>style.visibility</p:attrName>
                                        </p:attrNameLst>
                                      </p:cBhvr>
                                      <p:to>
                                        <p:strVal val="visible"/>
                                      </p:to>
                                    </p:set>
                                  </p:childTnLst>
                                </p:cTn>
                              </p:par>
                              <p:par>
                                <p:cTn id="592" presetID="8" presetClass="emph" presetSubtype="0" fill="hold" nodeType="withEffect">
                                  <p:stCondLst>
                                    <p:cond delay="63000"/>
                                  </p:stCondLst>
                                  <p:childTnLst>
                                    <p:animRot by="-900000">
                                      <p:cBhvr>
                                        <p:cTn id="593" dur="1500" fill="hold"/>
                                        <p:tgtEl>
                                          <p:spTgt spid="1072"/>
                                        </p:tgtEl>
                                        <p:attrNameLst>
                                          <p:attrName>r</p:attrName>
                                        </p:attrNameLst>
                                      </p:cBhvr>
                                    </p:animRot>
                                  </p:childTnLst>
                                </p:cTn>
                              </p:par>
                              <p:par>
                                <p:cTn id="594" presetID="1" presetClass="exit" presetSubtype="0" fill="hold" nodeType="withEffect">
                                  <p:stCondLst>
                                    <p:cond delay="64500"/>
                                  </p:stCondLst>
                                  <p:childTnLst>
                                    <p:set>
                                      <p:cBhvr>
                                        <p:cTn id="595" dur="1" fill="hold">
                                          <p:stCondLst>
                                            <p:cond delay="0"/>
                                          </p:stCondLst>
                                        </p:cTn>
                                        <p:tgtEl>
                                          <p:spTgt spid="1072"/>
                                        </p:tgtEl>
                                        <p:attrNameLst>
                                          <p:attrName>style.visibility</p:attrName>
                                        </p:attrNameLst>
                                      </p:cBhvr>
                                      <p:to>
                                        <p:strVal val="hidden"/>
                                      </p:to>
                                    </p:set>
                                  </p:childTnLst>
                                </p:cTn>
                              </p:par>
                              <p:par>
                                <p:cTn id="596" presetID="1" presetClass="entr" presetSubtype="0" fill="hold" nodeType="withEffect">
                                  <p:stCondLst>
                                    <p:cond delay="64500"/>
                                  </p:stCondLst>
                                  <p:childTnLst>
                                    <p:set>
                                      <p:cBhvr>
                                        <p:cTn id="597" dur="1" fill="hold">
                                          <p:stCondLst>
                                            <p:cond delay="0"/>
                                          </p:stCondLst>
                                        </p:cTn>
                                        <p:tgtEl>
                                          <p:spTgt spid="1092"/>
                                        </p:tgtEl>
                                        <p:attrNameLst>
                                          <p:attrName>style.visibility</p:attrName>
                                        </p:attrNameLst>
                                      </p:cBhvr>
                                      <p:to>
                                        <p:strVal val="visible"/>
                                      </p:to>
                                    </p:set>
                                  </p:childTnLst>
                                </p:cTn>
                              </p:par>
                              <p:par>
                                <p:cTn id="598" presetID="8" presetClass="emph" presetSubtype="0" fill="hold" nodeType="withEffect">
                                  <p:stCondLst>
                                    <p:cond delay="64500"/>
                                  </p:stCondLst>
                                  <p:childTnLst>
                                    <p:animRot by="-900000">
                                      <p:cBhvr>
                                        <p:cTn id="599" dur="1500" fill="hold"/>
                                        <p:tgtEl>
                                          <p:spTgt spid="1092"/>
                                        </p:tgtEl>
                                        <p:attrNameLst>
                                          <p:attrName>r</p:attrName>
                                        </p:attrNameLst>
                                      </p:cBhvr>
                                    </p:animRot>
                                  </p:childTnLst>
                                </p:cTn>
                              </p:par>
                              <p:par>
                                <p:cTn id="600" presetID="1" presetClass="exit" presetSubtype="0" fill="hold" nodeType="withEffect">
                                  <p:stCondLst>
                                    <p:cond delay="66000"/>
                                  </p:stCondLst>
                                  <p:childTnLst>
                                    <p:set>
                                      <p:cBhvr>
                                        <p:cTn id="601" dur="1" fill="hold">
                                          <p:stCondLst>
                                            <p:cond delay="0"/>
                                          </p:stCondLst>
                                        </p:cTn>
                                        <p:tgtEl>
                                          <p:spTgt spid="1092"/>
                                        </p:tgtEl>
                                        <p:attrNameLst>
                                          <p:attrName>style.visibility</p:attrName>
                                        </p:attrNameLst>
                                      </p:cBhvr>
                                      <p:to>
                                        <p:strVal val="hidden"/>
                                      </p:to>
                                    </p:set>
                                  </p:childTnLst>
                                </p:cTn>
                              </p:par>
                              <p:par>
                                <p:cTn id="602" presetID="1" presetClass="entr" presetSubtype="0" fill="hold" nodeType="withEffect">
                                  <p:stCondLst>
                                    <p:cond delay="66000"/>
                                  </p:stCondLst>
                                  <p:childTnLst>
                                    <p:set>
                                      <p:cBhvr>
                                        <p:cTn id="603" dur="1" fill="hold">
                                          <p:stCondLst>
                                            <p:cond delay="0"/>
                                          </p:stCondLst>
                                        </p:cTn>
                                        <p:tgtEl>
                                          <p:spTgt spid="1082"/>
                                        </p:tgtEl>
                                        <p:attrNameLst>
                                          <p:attrName>style.visibility</p:attrName>
                                        </p:attrNameLst>
                                      </p:cBhvr>
                                      <p:to>
                                        <p:strVal val="visible"/>
                                      </p:to>
                                    </p:set>
                                  </p:childTnLst>
                                </p:cTn>
                              </p:par>
                              <p:par>
                                <p:cTn id="604" presetID="8" presetClass="emph" presetSubtype="0" fill="hold" nodeType="withEffect">
                                  <p:stCondLst>
                                    <p:cond delay="66000"/>
                                  </p:stCondLst>
                                  <p:childTnLst>
                                    <p:animRot by="-900000">
                                      <p:cBhvr>
                                        <p:cTn id="605" dur="1500" fill="hold"/>
                                        <p:tgtEl>
                                          <p:spTgt spid="1082"/>
                                        </p:tgtEl>
                                        <p:attrNameLst>
                                          <p:attrName>r</p:attrName>
                                        </p:attrNameLst>
                                      </p:cBhvr>
                                    </p:animRot>
                                  </p:childTnLst>
                                </p:cTn>
                              </p:par>
                              <p:par>
                                <p:cTn id="606" presetID="1" presetClass="exit" presetSubtype="0" fill="hold" nodeType="withEffect">
                                  <p:stCondLst>
                                    <p:cond delay="67500"/>
                                  </p:stCondLst>
                                  <p:childTnLst>
                                    <p:set>
                                      <p:cBhvr>
                                        <p:cTn id="607" dur="1" fill="hold">
                                          <p:stCondLst>
                                            <p:cond delay="0"/>
                                          </p:stCondLst>
                                        </p:cTn>
                                        <p:tgtEl>
                                          <p:spTgt spid="1082"/>
                                        </p:tgtEl>
                                        <p:attrNameLst>
                                          <p:attrName>style.visibility</p:attrName>
                                        </p:attrNameLst>
                                      </p:cBhvr>
                                      <p:to>
                                        <p:strVal val="hidden"/>
                                      </p:to>
                                    </p:set>
                                  </p:childTnLst>
                                </p:cTn>
                              </p:par>
                              <p:par>
                                <p:cTn id="608" presetID="1" presetClass="entr" presetSubtype="0" fill="hold" nodeType="withEffect">
                                  <p:stCondLst>
                                    <p:cond delay="67500"/>
                                  </p:stCondLst>
                                  <p:childTnLst>
                                    <p:set>
                                      <p:cBhvr>
                                        <p:cTn id="609" dur="1" fill="hold">
                                          <p:stCondLst>
                                            <p:cond delay="0"/>
                                          </p:stCondLst>
                                        </p:cTn>
                                        <p:tgtEl>
                                          <p:spTgt spid="1102"/>
                                        </p:tgtEl>
                                        <p:attrNameLst>
                                          <p:attrName>style.visibility</p:attrName>
                                        </p:attrNameLst>
                                      </p:cBhvr>
                                      <p:to>
                                        <p:strVal val="visible"/>
                                      </p:to>
                                    </p:set>
                                  </p:childTnLst>
                                </p:cTn>
                              </p:par>
                              <p:par>
                                <p:cTn id="610" presetID="8" presetClass="emph" presetSubtype="0" fill="hold" nodeType="withEffect">
                                  <p:stCondLst>
                                    <p:cond delay="67500"/>
                                  </p:stCondLst>
                                  <p:childTnLst>
                                    <p:animRot by="-900000">
                                      <p:cBhvr>
                                        <p:cTn id="611" dur="1500" fill="hold"/>
                                        <p:tgtEl>
                                          <p:spTgt spid="1102"/>
                                        </p:tgtEl>
                                        <p:attrNameLst>
                                          <p:attrName>r</p:attrName>
                                        </p:attrNameLst>
                                      </p:cBhvr>
                                    </p:animRot>
                                  </p:childTnLst>
                                </p:cTn>
                              </p:par>
                              <p:par>
                                <p:cTn id="612" presetID="1" presetClass="exit" presetSubtype="0" fill="hold" nodeType="withEffect">
                                  <p:stCondLst>
                                    <p:cond delay="69000"/>
                                  </p:stCondLst>
                                  <p:childTnLst>
                                    <p:set>
                                      <p:cBhvr>
                                        <p:cTn id="613" dur="1" fill="hold">
                                          <p:stCondLst>
                                            <p:cond delay="0"/>
                                          </p:stCondLst>
                                        </p:cTn>
                                        <p:tgtEl>
                                          <p:spTgt spid="1102"/>
                                        </p:tgtEl>
                                        <p:attrNameLst>
                                          <p:attrName>style.visibility</p:attrName>
                                        </p:attrNameLst>
                                      </p:cBhvr>
                                      <p:to>
                                        <p:strVal val="hidden"/>
                                      </p:to>
                                    </p:set>
                                  </p:childTnLst>
                                </p:cTn>
                              </p:par>
                              <p:par>
                                <p:cTn id="614" presetID="1" presetClass="entr" presetSubtype="0" fill="hold" nodeType="withEffect">
                                  <p:stCondLst>
                                    <p:cond delay="69000"/>
                                  </p:stCondLst>
                                  <p:childTnLst>
                                    <p:set>
                                      <p:cBhvr>
                                        <p:cTn id="615" dur="1" fill="hold">
                                          <p:stCondLst>
                                            <p:cond delay="0"/>
                                          </p:stCondLst>
                                        </p:cTn>
                                        <p:tgtEl>
                                          <p:spTgt spid="1122"/>
                                        </p:tgtEl>
                                        <p:attrNameLst>
                                          <p:attrName>style.visibility</p:attrName>
                                        </p:attrNameLst>
                                      </p:cBhvr>
                                      <p:to>
                                        <p:strVal val="visible"/>
                                      </p:to>
                                    </p:set>
                                  </p:childTnLst>
                                </p:cTn>
                              </p:par>
                              <p:par>
                                <p:cTn id="616" presetID="8" presetClass="emph" presetSubtype="0" fill="hold" nodeType="withEffect">
                                  <p:stCondLst>
                                    <p:cond delay="69000"/>
                                  </p:stCondLst>
                                  <p:childTnLst>
                                    <p:animRot by="-900000">
                                      <p:cBhvr>
                                        <p:cTn id="617" dur="1500" fill="hold"/>
                                        <p:tgtEl>
                                          <p:spTgt spid="1122"/>
                                        </p:tgtEl>
                                        <p:attrNameLst>
                                          <p:attrName>r</p:attrName>
                                        </p:attrNameLst>
                                      </p:cBhvr>
                                    </p:animRot>
                                  </p:childTnLst>
                                </p:cTn>
                              </p:par>
                              <p:par>
                                <p:cTn id="618" presetID="1" presetClass="exit" presetSubtype="0" fill="hold" nodeType="withEffect">
                                  <p:stCondLst>
                                    <p:cond delay="70500"/>
                                  </p:stCondLst>
                                  <p:childTnLst>
                                    <p:set>
                                      <p:cBhvr>
                                        <p:cTn id="619" dur="1" fill="hold">
                                          <p:stCondLst>
                                            <p:cond delay="0"/>
                                          </p:stCondLst>
                                        </p:cTn>
                                        <p:tgtEl>
                                          <p:spTgt spid="1122"/>
                                        </p:tgtEl>
                                        <p:attrNameLst>
                                          <p:attrName>style.visibility</p:attrName>
                                        </p:attrNameLst>
                                      </p:cBhvr>
                                      <p:to>
                                        <p:strVal val="hidden"/>
                                      </p:to>
                                    </p:set>
                                  </p:childTnLst>
                                </p:cTn>
                              </p:par>
                              <p:par>
                                <p:cTn id="620" presetID="1" presetClass="entr" presetSubtype="0" fill="hold" nodeType="withEffect">
                                  <p:stCondLst>
                                    <p:cond delay="70500"/>
                                  </p:stCondLst>
                                  <p:childTnLst>
                                    <p:set>
                                      <p:cBhvr>
                                        <p:cTn id="621" dur="1" fill="hold">
                                          <p:stCondLst>
                                            <p:cond delay="0"/>
                                          </p:stCondLst>
                                        </p:cTn>
                                        <p:tgtEl>
                                          <p:spTgt spid="1112"/>
                                        </p:tgtEl>
                                        <p:attrNameLst>
                                          <p:attrName>style.visibility</p:attrName>
                                        </p:attrNameLst>
                                      </p:cBhvr>
                                      <p:to>
                                        <p:strVal val="visible"/>
                                      </p:to>
                                    </p:set>
                                  </p:childTnLst>
                                </p:cTn>
                              </p:par>
                              <p:par>
                                <p:cTn id="622" presetID="8" presetClass="emph" presetSubtype="0" fill="hold" nodeType="withEffect">
                                  <p:stCondLst>
                                    <p:cond delay="70500"/>
                                  </p:stCondLst>
                                  <p:childTnLst>
                                    <p:animRot by="-900000">
                                      <p:cBhvr>
                                        <p:cTn id="623" dur="1500" fill="hold"/>
                                        <p:tgtEl>
                                          <p:spTgt spid="1112"/>
                                        </p:tgtEl>
                                        <p:attrNameLst>
                                          <p:attrName>r</p:attrName>
                                        </p:attrNameLst>
                                      </p:cBhvr>
                                    </p:animRot>
                                  </p:childTnLst>
                                </p:cTn>
                              </p:par>
                            </p:childTnLst>
                          </p:cTn>
                        </p:par>
                        <p:par>
                          <p:cTn id="624" fill="hold">
                            <p:stCondLst>
                              <p:cond delay="144000"/>
                            </p:stCondLst>
                            <p:childTnLst>
                              <p:par>
                                <p:cTn id="625" presetID="1" presetClass="exit" presetSubtype="0" fill="hold" nodeType="afterEffect">
                                  <p:stCondLst>
                                    <p:cond delay="0"/>
                                  </p:stCondLst>
                                  <p:childTnLst>
                                    <p:set>
                                      <p:cBhvr>
                                        <p:cTn id="626" dur="1" fill="hold">
                                          <p:stCondLst>
                                            <p:cond delay="0"/>
                                          </p:stCondLst>
                                        </p:cTn>
                                        <p:tgtEl>
                                          <p:spTgt spid="1112"/>
                                        </p:tgtEl>
                                        <p:attrNameLst>
                                          <p:attrName>style.visibility</p:attrName>
                                        </p:attrNameLst>
                                      </p:cBhvr>
                                      <p:to>
                                        <p:strVal val="hidden"/>
                                      </p:to>
                                    </p:set>
                                  </p:childTnLst>
                                </p:cTn>
                              </p:par>
                              <p:par>
                                <p:cTn id="627" presetID="1" presetClass="entr" presetSubtype="0" fill="hold" nodeType="withEffect">
                                  <p:stCondLst>
                                    <p:cond delay="0"/>
                                  </p:stCondLst>
                                  <p:childTnLst>
                                    <p:set>
                                      <p:cBhvr>
                                        <p:cTn id="628" dur="1" fill="hold">
                                          <p:stCondLst>
                                            <p:cond delay="0"/>
                                          </p:stCondLst>
                                        </p:cTn>
                                        <p:tgtEl>
                                          <p:spTgt spid="1548"/>
                                        </p:tgtEl>
                                        <p:attrNameLst>
                                          <p:attrName>style.visibility</p:attrName>
                                        </p:attrNameLst>
                                      </p:cBhvr>
                                      <p:to>
                                        <p:strVal val="visible"/>
                                      </p:to>
                                    </p:set>
                                  </p:childTnLst>
                                </p:cTn>
                              </p:par>
                              <p:par>
                                <p:cTn id="629" presetID="1" presetClass="entr" presetSubtype="0" fill="hold" grpId="1" nodeType="withEffect">
                                  <p:stCondLst>
                                    <p:cond delay="0"/>
                                  </p:stCondLst>
                                  <p:childTnLst>
                                    <p:set>
                                      <p:cBhvr>
                                        <p:cTn id="630" dur="1" fill="hold">
                                          <p:stCondLst>
                                            <p:cond delay="0"/>
                                          </p:stCondLst>
                                        </p:cTn>
                                        <p:tgtEl>
                                          <p:spTgt spid="1547"/>
                                        </p:tgtEl>
                                        <p:attrNameLst>
                                          <p:attrName>style.visibility</p:attrName>
                                        </p:attrNameLst>
                                      </p:cBhvr>
                                      <p:to>
                                        <p:strVal val="visible"/>
                                      </p:to>
                                    </p:set>
                                  </p:childTnLst>
                                </p:cTn>
                              </p:par>
                              <p:par>
                                <p:cTn id="631" presetID="8" presetClass="emph" presetSubtype="0" repeatCount="2000" fill="hold" nodeType="withEffect">
                                  <p:stCondLst>
                                    <p:cond delay="0"/>
                                  </p:stCondLst>
                                  <p:childTnLst>
                                    <p:animRot by="-21600000">
                                      <p:cBhvr>
                                        <p:cTn id="632" dur="36000" fill="hold"/>
                                        <p:tgtEl>
                                          <p:spTgt spid="1548"/>
                                        </p:tgtEl>
                                        <p:attrNameLst>
                                          <p:attrName>r</p:attrName>
                                        </p:attrNameLst>
                                      </p:cBhvr>
                                    </p:animRot>
                                  </p:childTnLst>
                                </p:cTn>
                              </p:par>
                              <p:par>
                                <p:cTn id="633" presetID="8" presetClass="emph" presetSubtype="0" repeatCount="2000" fill="hold" grpId="0" nodeType="withEffect">
                                  <p:stCondLst>
                                    <p:cond delay="0"/>
                                  </p:stCondLst>
                                  <p:childTnLst>
                                    <p:animRot by="-21600000">
                                      <p:cBhvr>
                                        <p:cTn id="634" dur="36000" fill="hold"/>
                                        <p:tgtEl>
                                          <p:spTgt spid="1547"/>
                                        </p:tgtEl>
                                        <p:attrNameLst>
                                          <p:attrName>r</p:attrName>
                                        </p:attrNameLst>
                                      </p:cBhvr>
                                    </p:animRot>
                                  </p:childTnLst>
                                </p:cTn>
                              </p:par>
                              <p:par>
                                <p:cTn id="635" presetID="1" presetClass="entr" presetSubtype="0" fill="hold" nodeType="withEffect">
                                  <p:stCondLst>
                                    <p:cond delay="0"/>
                                  </p:stCondLst>
                                  <p:childTnLst>
                                    <p:set>
                                      <p:cBhvr>
                                        <p:cTn id="636" dur="1" fill="hold">
                                          <p:stCondLst>
                                            <p:cond delay="0"/>
                                          </p:stCondLst>
                                        </p:cTn>
                                        <p:tgtEl>
                                          <p:spTgt spid="1132"/>
                                        </p:tgtEl>
                                        <p:attrNameLst>
                                          <p:attrName>style.visibility</p:attrName>
                                        </p:attrNameLst>
                                      </p:cBhvr>
                                      <p:to>
                                        <p:strVal val="visible"/>
                                      </p:to>
                                    </p:set>
                                  </p:childTnLst>
                                </p:cTn>
                              </p:par>
                              <p:par>
                                <p:cTn id="637" presetID="8" presetClass="emph" presetSubtype="0" fill="hold" nodeType="withEffect">
                                  <p:stCondLst>
                                    <p:cond delay="0"/>
                                  </p:stCondLst>
                                  <p:childTnLst>
                                    <p:animRot by="-900000">
                                      <p:cBhvr>
                                        <p:cTn id="638" dur="1500" fill="hold"/>
                                        <p:tgtEl>
                                          <p:spTgt spid="1132"/>
                                        </p:tgtEl>
                                        <p:attrNameLst>
                                          <p:attrName>r</p:attrName>
                                        </p:attrNameLst>
                                      </p:cBhvr>
                                    </p:animRot>
                                  </p:childTnLst>
                                </p:cTn>
                              </p:par>
                              <p:par>
                                <p:cTn id="639" presetID="1" presetClass="exit" presetSubtype="0" fill="hold" nodeType="withEffect">
                                  <p:stCondLst>
                                    <p:cond delay="1500"/>
                                  </p:stCondLst>
                                  <p:childTnLst>
                                    <p:set>
                                      <p:cBhvr>
                                        <p:cTn id="640" dur="1" fill="hold">
                                          <p:stCondLst>
                                            <p:cond delay="0"/>
                                          </p:stCondLst>
                                        </p:cTn>
                                        <p:tgtEl>
                                          <p:spTgt spid="1132"/>
                                        </p:tgtEl>
                                        <p:attrNameLst>
                                          <p:attrName>style.visibility</p:attrName>
                                        </p:attrNameLst>
                                      </p:cBhvr>
                                      <p:to>
                                        <p:strVal val="hidden"/>
                                      </p:to>
                                    </p:set>
                                  </p:childTnLst>
                                </p:cTn>
                              </p:par>
                              <p:par>
                                <p:cTn id="641" presetID="1" presetClass="entr" presetSubtype="0" fill="hold" nodeType="withEffect">
                                  <p:stCondLst>
                                    <p:cond delay="1500"/>
                                  </p:stCondLst>
                                  <p:childTnLst>
                                    <p:set>
                                      <p:cBhvr>
                                        <p:cTn id="642" dur="1" fill="hold">
                                          <p:stCondLst>
                                            <p:cond delay="0"/>
                                          </p:stCondLst>
                                        </p:cTn>
                                        <p:tgtEl>
                                          <p:spTgt spid="1152"/>
                                        </p:tgtEl>
                                        <p:attrNameLst>
                                          <p:attrName>style.visibility</p:attrName>
                                        </p:attrNameLst>
                                      </p:cBhvr>
                                      <p:to>
                                        <p:strVal val="visible"/>
                                      </p:to>
                                    </p:set>
                                  </p:childTnLst>
                                </p:cTn>
                              </p:par>
                              <p:par>
                                <p:cTn id="643" presetID="8" presetClass="emph" presetSubtype="0" fill="hold" nodeType="withEffect">
                                  <p:stCondLst>
                                    <p:cond delay="1500"/>
                                  </p:stCondLst>
                                  <p:childTnLst>
                                    <p:animRot by="-900000">
                                      <p:cBhvr>
                                        <p:cTn id="644" dur="1500" fill="hold"/>
                                        <p:tgtEl>
                                          <p:spTgt spid="1152"/>
                                        </p:tgtEl>
                                        <p:attrNameLst>
                                          <p:attrName>r</p:attrName>
                                        </p:attrNameLst>
                                      </p:cBhvr>
                                    </p:animRot>
                                  </p:childTnLst>
                                </p:cTn>
                              </p:par>
                              <p:par>
                                <p:cTn id="645" presetID="1" presetClass="exit" presetSubtype="0" fill="hold" nodeType="withEffect">
                                  <p:stCondLst>
                                    <p:cond delay="3000"/>
                                  </p:stCondLst>
                                  <p:childTnLst>
                                    <p:set>
                                      <p:cBhvr>
                                        <p:cTn id="646" dur="1" fill="hold">
                                          <p:stCondLst>
                                            <p:cond delay="0"/>
                                          </p:stCondLst>
                                        </p:cTn>
                                        <p:tgtEl>
                                          <p:spTgt spid="1152"/>
                                        </p:tgtEl>
                                        <p:attrNameLst>
                                          <p:attrName>style.visibility</p:attrName>
                                        </p:attrNameLst>
                                      </p:cBhvr>
                                      <p:to>
                                        <p:strVal val="hidden"/>
                                      </p:to>
                                    </p:set>
                                  </p:childTnLst>
                                </p:cTn>
                              </p:par>
                              <p:par>
                                <p:cTn id="647" presetID="1" presetClass="entr" presetSubtype="0" fill="hold" nodeType="withEffect">
                                  <p:stCondLst>
                                    <p:cond delay="3000"/>
                                  </p:stCondLst>
                                  <p:childTnLst>
                                    <p:set>
                                      <p:cBhvr>
                                        <p:cTn id="648" dur="1" fill="hold">
                                          <p:stCondLst>
                                            <p:cond delay="0"/>
                                          </p:stCondLst>
                                        </p:cTn>
                                        <p:tgtEl>
                                          <p:spTgt spid="1142"/>
                                        </p:tgtEl>
                                        <p:attrNameLst>
                                          <p:attrName>style.visibility</p:attrName>
                                        </p:attrNameLst>
                                      </p:cBhvr>
                                      <p:to>
                                        <p:strVal val="visible"/>
                                      </p:to>
                                    </p:set>
                                  </p:childTnLst>
                                </p:cTn>
                              </p:par>
                              <p:par>
                                <p:cTn id="649" presetID="8" presetClass="emph" presetSubtype="0" fill="hold" nodeType="withEffect">
                                  <p:stCondLst>
                                    <p:cond delay="3000"/>
                                  </p:stCondLst>
                                  <p:childTnLst>
                                    <p:animRot by="-900000">
                                      <p:cBhvr>
                                        <p:cTn id="650" dur="1500" fill="hold"/>
                                        <p:tgtEl>
                                          <p:spTgt spid="1142"/>
                                        </p:tgtEl>
                                        <p:attrNameLst>
                                          <p:attrName>r</p:attrName>
                                        </p:attrNameLst>
                                      </p:cBhvr>
                                    </p:animRot>
                                  </p:childTnLst>
                                </p:cTn>
                              </p:par>
                              <p:par>
                                <p:cTn id="651" presetID="1" presetClass="exit" presetSubtype="0" fill="hold" nodeType="withEffect">
                                  <p:stCondLst>
                                    <p:cond delay="4500"/>
                                  </p:stCondLst>
                                  <p:childTnLst>
                                    <p:set>
                                      <p:cBhvr>
                                        <p:cTn id="652" dur="1" fill="hold">
                                          <p:stCondLst>
                                            <p:cond delay="0"/>
                                          </p:stCondLst>
                                        </p:cTn>
                                        <p:tgtEl>
                                          <p:spTgt spid="1142"/>
                                        </p:tgtEl>
                                        <p:attrNameLst>
                                          <p:attrName>style.visibility</p:attrName>
                                        </p:attrNameLst>
                                      </p:cBhvr>
                                      <p:to>
                                        <p:strVal val="hidden"/>
                                      </p:to>
                                    </p:set>
                                  </p:childTnLst>
                                </p:cTn>
                              </p:par>
                              <p:par>
                                <p:cTn id="653" presetID="1" presetClass="entr" presetSubtype="0" fill="hold" nodeType="withEffect">
                                  <p:stCondLst>
                                    <p:cond delay="4500"/>
                                  </p:stCondLst>
                                  <p:childTnLst>
                                    <p:set>
                                      <p:cBhvr>
                                        <p:cTn id="654" dur="1" fill="hold">
                                          <p:stCondLst>
                                            <p:cond delay="0"/>
                                          </p:stCondLst>
                                        </p:cTn>
                                        <p:tgtEl>
                                          <p:spTgt spid="1162"/>
                                        </p:tgtEl>
                                        <p:attrNameLst>
                                          <p:attrName>style.visibility</p:attrName>
                                        </p:attrNameLst>
                                      </p:cBhvr>
                                      <p:to>
                                        <p:strVal val="visible"/>
                                      </p:to>
                                    </p:set>
                                  </p:childTnLst>
                                </p:cTn>
                              </p:par>
                              <p:par>
                                <p:cTn id="655" presetID="8" presetClass="emph" presetSubtype="0" fill="hold" nodeType="withEffect">
                                  <p:stCondLst>
                                    <p:cond delay="4500"/>
                                  </p:stCondLst>
                                  <p:childTnLst>
                                    <p:animRot by="-900000">
                                      <p:cBhvr>
                                        <p:cTn id="656" dur="1500" fill="hold"/>
                                        <p:tgtEl>
                                          <p:spTgt spid="1162"/>
                                        </p:tgtEl>
                                        <p:attrNameLst>
                                          <p:attrName>r</p:attrName>
                                        </p:attrNameLst>
                                      </p:cBhvr>
                                    </p:animRot>
                                  </p:childTnLst>
                                </p:cTn>
                              </p:par>
                              <p:par>
                                <p:cTn id="657" presetID="1" presetClass="exit" presetSubtype="0" fill="hold" nodeType="withEffect">
                                  <p:stCondLst>
                                    <p:cond delay="6000"/>
                                  </p:stCondLst>
                                  <p:childTnLst>
                                    <p:set>
                                      <p:cBhvr>
                                        <p:cTn id="658" dur="1" fill="hold">
                                          <p:stCondLst>
                                            <p:cond delay="0"/>
                                          </p:stCondLst>
                                        </p:cTn>
                                        <p:tgtEl>
                                          <p:spTgt spid="1162"/>
                                        </p:tgtEl>
                                        <p:attrNameLst>
                                          <p:attrName>style.visibility</p:attrName>
                                        </p:attrNameLst>
                                      </p:cBhvr>
                                      <p:to>
                                        <p:strVal val="hidden"/>
                                      </p:to>
                                    </p:set>
                                  </p:childTnLst>
                                </p:cTn>
                              </p:par>
                              <p:par>
                                <p:cTn id="659" presetID="1" presetClass="entr" presetSubtype="0" fill="hold" nodeType="withEffect">
                                  <p:stCondLst>
                                    <p:cond delay="6000"/>
                                  </p:stCondLst>
                                  <p:childTnLst>
                                    <p:set>
                                      <p:cBhvr>
                                        <p:cTn id="660" dur="1" fill="hold">
                                          <p:stCondLst>
                                            <p:cond delay="0"/>
                                          </p:stCondLst>
                                        </p:cTn>
                                        <p:tgtEl>
                                          <p:spTgt spid="1182"/>
                                        </p:tgtEl>
                                        <p:attrNameLst>
                                          <p:attrName>style.visibility</p:attrName>
                                        </p:attrNameLst>
                                      </p:cBhvr>
                                      <p:to>
                                        <p:strVal val="visible"/>
                                      </p:to>
                                    </p:set>
                                  </p:childTnLst>
                                </p:cTn>
                              </p:par>
                              <p:par>
                                <p:cTn id="661" presetID="8" presetClass="emph" presetSubtype="0" fill="hold" nodeType="withEffect">
                                  <p:stCondLst>
                                    <p:cond delay="6000"/>
                                  </p:stCondLst>
                                  <p:childTnLst>
                                    <p:animRot by="-900000">
                                      <p:cBhvr>
                                        <p:cTn id="662" dur="1500" fill="hold"/>
                                        <p:tgtEl>
                                          <p:spTgt spid="1182"/>
                                        </p:tgtEl>
                                        <p:attrNameLst>
                                          <p:attrName>r</p:attrName>
                                        </p:attrNameLst>
                                      </p:cBhvr>
                                    </p:animRot>
                                  </p:childTnLst>
                                </p:cTn>
                              </p:par>
                              <p:par>
                                <p:cTn id="663" presetID="1" presetClass="exit" presetSubtype="0" fill="hold" nodeType="withEffect">
                                  <p:stCondLst>
                                    <p:cond delay="7500"/>
                                  </p:stCondLst>
                                  <p:childTnLst>
                                    <p:set>
                                      <p:cBhvr>
                                        <p:cTn id="664" dur="1" fill="hold">
                                          <p:stCondLst>
                                            <p:cond delay="0"/>
                                          </p:stCondLst>
                                        </p:cTn>
                                        <p:tgtEl>
                                          <p:spTgt spid="1182"/>
                                        </p:tgtEl>
                                        <p:attrNameLst>
                                          <p:attrName>style.visibility</p:attrName>
                                        </p:attrNameLst>
                                      </p:cBhvr>
                                      <p:to>
                                        <p:strVal val="hidden"/>
                                      </p:to>
                                    </p:set>
                                  </p:childTnLst>
                                </p:cTn>
                              </p:par>
                              <p:par>
                                <p:cTn id="665" presetID="1" presetClass="entr" presetSubtype="0" fill="hold" nodeType="withEffect">
                                  <p:stCondLst>
                                    <p:cond delay="7500"/>
                                  </p:stCondLst>
                                  <p:childTnLst>
                                    <p:set>
                                      <p:cBhvr>
                                        <p:cTn id="666" dur="1" fill="hold">
                                          <p:stCondLst>
                                            <p:cond delay="0"/>
                                          </p:stCondLst>
                                        </p:cTn>
                                        <p:tgtEl>
                                          <p:spTgt spid="1172"/>
                                        </p:tgtEl>
                                        <p:attrNameLst>
                                          <p:attrName>style.visibility</p:attrName>
                                        </p:attrNameLst>
                                      </p:cBhvr>
                                      <p:to>
                                        <p:strVal val="visible"/>
                                      </p:to>
                                    </p:set>
                                  </p:childTnLst>
                                </p:cTn>
                              </p:par>
                              <p:par>
                                <p:cTn id="667" presetID="8" presetClass="emph" presetSubtype="0" fill="hold" nodeType="withEffect">
                                  <p:stCondLst>
                                    <p:cond delay="7500"/>
                                  </p:stCondLst>
                                  <p:childTnLst>
                                    <p:animRot by="-900000">
                                      <p:cBhvr>
                                        <p:cTn id="668" dur="1500" fill="hold"/>
                                        <p:tgtEl>
                                          <p:spTgt spid="1172"/>
                                        </p:tgtEl>
                                        <p:attrNameLst>
                                          <p:attrName>r</p:attrName>
                                        </p:attrNameLst>
                                      </p:cBhvr>
                                    </p:animRot>
                                  </p:childTnLst>
                                </p:cTn>
                              </p:par>
                              <p:par>
                                <p:cTn id="669" presetID="1" presetClass="exit" presetSubtype="0" fill="hold" nodeType="withEffect">
                                  <p:stCondLst>
                                    <p:cond delay="9000"/>
                                  </p:stCondLst>
                                  <p:childTnLst>
                                    <p:set>
                                      <p:cBhvr>
                                        <p:cTn id="670" dur="1" fill="hold">
                                          <p:stCondLst>
                                            <p:cond delay="0"/>
                                          </p:stCondLst>
                                        </p:cTn>
                                        <p:tgtEl>
                                          <p:spTgt spid="1172"/>
                                        </p:tgtEl>
                                        <p:attrNameLst>
                                          <p:attrName>style.visibility</p:attrName>
                                        </p:attrNameLst>
                                      </p:cBhvr>
                                      <p:to>
                                        <p:strVal val="hidden"/>
                                      </p:to>
                                    </p:set>
                                  </p:childTnLst>
                                </p:cTn>
                              </p:par>
                              <p:par>
                                <p:cTn id="671" presetID="1" presetClass="entr" presetSubtype="0" fill="hold" nodeType="withEffect">
                                  <p:stCondLst>
                                    <p:cond delay="9000"/>
                                  </p:stCondLst>
                                  <p:childTnLst>
                                    <p:set>
                                      <p:cBhvr>
                                        <p:cTn id="672" dur="1" fill="hold">
                                          <p:stCondLst>
                                            <p:cond delay="0"/>
                                          </p:stCondLst>
                                        </p:cTn>
                                        <p:tgtEl>
                                          <p:spTgt spid="1192"/>
                                        </p:tgtEl>
                                        <p:attrNameLst>
                                          <p:attrName>style.visibility</p:attrName>
                                        </p:attrNameLst>
                                      </p:cBhvr>
                                      <p:to>
                                        <p:strVal val="visible"/>
                                      </p:to>
                                    </p:set>
                                  </p:childTnLst>
                                </p:cTn>
                              </p:par>
                              <p:par>
                                <p:cTn id="673" presetID="8" presetClass="emph" presetSubtype="0" fill="hold" nodeType="withEffect">
                                  <p:stCondLst>
                                    <p:cond delay="9000"/>
                                  </p:stCondLst>
                                  <p:childTnLst>
                                    <p:animRot by="-900000">
                                      <p:cBhvr>
                                        <p:cTn id="674" dur="1500" fill="hold"/>
                                        <p:tgtEl>
                                          <p:spTgt spid="1192"/>
                                        </p:tgtEl>
                                        <p:attrNameLst>
                                          <p:attrName>r</p:attrName>
                                        </p:attrNameLst>
                                      </p:cBhvr>
                                    </p:animRot>
                                  </p:childTnLst>
                                </p:cTn>
                              </p:par>
                              <p:par>
                                <p:cTn id="675" presetID="1" presetClass="exit" presetSubtype="0" fill="hold" nodeType="withEffect">
                                  <p:stCondLst>
                                    <p:cond delay="10500"/>
                                  </p:stCondLst>
                                  <p:childTnLst>
                                    <p:set>
                                      <p:cBhvr>
                                        <p:cTn id="676" dur="1" fill="hold">
                                          <p:stCondLst>
                                            <p:cond delay="0"/>
                                          </p:stCondLst>
                                        </p:cTn>
                                        <p:tgtEl>
                                          <p:spTgt spid="1192"/>
                                        </p:tgtEl>
                                        <p:attrNameLst>
                                          <p:attrName>style.visibility</p:attrName>
                                        </p:attrNameLst>
                                      </p:cBhvr>
                                      <p:to>
                                        <p:strVal val="hidden"/>
                                      </p:to>
                                    </p:set>
                                  </p:childTnLst>
                                </p:cTn>
                              </p:par>
                              <p:par>
                                <p:cTn id="677" presetID="1" presetClass="entr" presetSubtype="0" fill="hold" nodeType="withEffect">
                                  <p:stCondLst>
                                    <p:cond delay="10500"/>
                                  </p:stCondLst>
                                  <p:childTnLst>
                                    <p:set>
                                      <p:cBhvr>
                                        <p:cTn id="678" dur="1" fill="hold">
                                          <p:stCondLst>
                                            <p:cond delay="0"/>
                                          </p:stCondLst>
                                        </p:cTn>
                                        <p:tgtEl>
                                          <p:spTgt spid="1212"/>
                                        </p:tgtEl>
                                        <p:attrNameLst>
                                          <p:attrName>style.visibility</p:attrName>
                                        </p:attrNameLst>
                                      </p:cBhvr>
                                      <p:to>
                                        <p:strVal val="visible"/>
                                      </p:to>
                                    </p:set>
                                  </p:childTnLst>
                                </p:cTn>
                              </p:par>
                              <p:par>
                                <p:cTn id="679" presetID="8" presetClass="emph" presetSubtype="0" fill="hold" nodeType="withEffect">
                                  <p:stCondLst>
                                    <p:cond delay="10500"/>
                                  </p:stCondLst>
                                  <p:childTnLst>
                                    <p:animRot by="-900000">
                                      <p:cBhvr>
                                        <p:cTn id="680" dur="1500" fill="hold"/>
                                        <p:tgtEl>
                                          <p:spTgt spid="1212"/>
                                        </p:tgtEl>
                                        <p:attrNameLst>
                                          <p:attrName>r</p:attrName>
                                        </p:attrNameLst>
                                      </p:cBhvr>
                                    </p:animRot>
                                  </p:childTnLst>
                                </p:cTn>
                              </p:par>
                              <p:par>
                                <p:cTn id="681" presetID="1" presetClass="exit" presetSubtype="0" fill="hold" nodeType="withEffect">
                                  <p:stCondLst>
                                    <p:cond delay="12000"/>
                                  </p:stCondLst>
                                  <p:childTnLst>
                                    <p:set>
                                      <p:cBhvr>
                                        <p:cTn id="682" dur="1" fill="hold">
                                          <p:stCondLst>
                                            <p:cond delay="0"/>
                                          </p:stCondLst>
                                        </p:cTn>
                                        <p:tgtEl>
                                          <p:spTgt spid="1212"/>
                                        </p:tgtEl>
                                        <p:attrNameLst>
                                          <p:attrName>style.visibility</p:attrName>
                                        </p:attrNameLst>
                                      </p:cBhvr>
                                      <p:to>
                                        <p:strVal val="hidden"/>
                                      </p:to>
                                    </p:set>
                                  </p:childTnLst>
                                </p:cTn>
                              </p:par>
                              <p:par>
                                <p:cTn id="683" presetID="1" presetClass="entr" presetSubtype="0" fill="hold" nodeType="withEffect">
                                  <p:stCondLst>
                                    <p:cond delay="12000"/>
                                  </p:stCondLst>
                                  <p:childTnLst>
                                    <p:set>
                                      <p:cBhvr>
                                        <p:cTn id="684" dur="1" fill="hold">
                                          <p:stCondLst>
                                            <p:cond delay="0"/>
                                          </p:stCondLst>
                                        </p:cTn>
                                        <p:tgtEl>
                                          <p:spTgt spid="1202"/>
                                        </p:tgtEl>
                                        <p:attrNameLst>
                                          <p:attrName>style.visibility</p:attrName>
                                        </p:attrNameLst>
                                      </p:cBhvr>
                                      <p:to>
                                        <p:strVal val="visible"/>
                                      </p:to>
                                    </p:set>
                                  </p:childTnLst>
                                </p:cTn>
                              </p:par>
                              <p:par>
                                <p:cTn id="685" presetID="8" presetClass="emph" presetSubtype="0" fill="hold" nodeType="withEffect">
                                  <p:stCondLst>
                                    <p:cond delay="12000"/>
                                  </p:stCondLst>
                                  <p:childTnLst>
                                    <p:animRot by="-900000">
                                      <p:cBhvr>
                                        <p:cTn id="686" dur="1500" fill="hold"/>
                                        <p:tgtEl>
                                          <p:spTgt spid="1202"/>
                                        </p:tgtEl>
                                        <p:attrNameLst>
                                          <p:attrName>r</p:attrName>
                                        </p:attrNameLst>
                                      </p:cBhvr>
                                    </p:animRot>
                                  </p:childTnLst>
                                </p:cTn>
                              </p:par>
                              <p:par>
                                <p:cTn id="687" presetID="1" presetClass="exit" presetSubtype="0" fill="hold" nodeType="withEffect">
                                  <p:stCondLst>
                                    <p:cond delay="13500"/>
                                  </p:stCondLst>
                                  <p:childTnLst>
                                    <p:set>
                                      <p:cBhvr>
                                        <p:cTn id="688" dur="1" fill="hold">
                                          <p:stCondLst>
                                            <p:cond delay="0"/>
                                          </p:stCondLst>
                                        </p:cTn>
                                        <p:tgtEl>
                                          <p:spTgt spid="1202"/>
                                        </p:tgtEl>
                                        <p:attrNameLst>
                                          <p:attrName>style.visibility</p:attrName>
                                        </p:attrNameLst>
                                      </p:cBhvr>
                                      <p:to>
                                        <p:strVal val="hidden"/>
                                      </p:to>
                                    </p:set>
                                  </p:childTnLst>
                                </p:cTn>
                              </p:par>
                              <p:par>
                                <p:cTn id="689" presetID="1" presetClass="entr" presetSubtype="0" fill="hold" nodeType="withEffect">
                                  <p:stCondLst>
                                    <p:cond delay="13500"/>
                                  </p:stCondLst>
                                  <p:childTnLst>
                                    <p:set>
                                      <p:cBhvr>
                                        <p:cTn id="690" dur="1" fill="hold">
                                          <p:stCondLst>
                                            <p:cond delay="0"/>
                                          </p:stCondLst>
                                        </p:cTn>
                                        <p:tgtEl>
                                          <p:spTgt spid="1222"/>
                                        </p:tgtEl>
                                        <p:attrNameLst>
                                          <p:attrName>style.visibility</p:attrName>
                                        </p:attrNameLst>
                                      </p:cBhvr>
                                      <p:to>
                                        <p:strVal val="visible"/>
                                      </p:to>
                                    </p:set>
                                  </p:childTnLst>
                                </p:cTn>
                              </p:par>
                              <p:par>
                                <p:cTn id="691" presetID="8" presetClass="emph" presetSubtype="0" fill="hold" nodeType="withEffect">
                                  <p:stCondLst>
                                    <p:cond delay="13500"/>
                                  </p:stCondLst>
                                  <p:childTnLst>
                                    <p:animRot by="-900000">
                                      <p:cBhvr>
                                        <p:cTn id="692" dur="1500" fill="hold"/>
                                        <p:tgtEl>
                                          <p:spTgt spid="1222"/>
                                        </p:tgtEl>
                                        <p:attrNameLst>
                                          <p:attrName>r</p:attrName>
                                        </p:attrNameLst>
                                      </p:cBhvr>
                                    </p:animRot>
                                  </p:childTnLst>
                                </p:cTn>
                              </p:par>
                              <p:par>
                                <p:cTn id="693" presetID="1" presetClass="exit" presetSubtype="0" fill="hold" nodeType="withEffect">
                                  <p:stCondLst>
                                    <p:cond delay="15000"/>
                                  </p:stCondLst>
                                  <p:childTnLst>
                                    <p:set>
                                      <p:cBhvr>
                                        <p:cTn id="694" dur="1" fill="hold">
                                          <p:stCondLst>
                                            <p:cond delay="0"/>
                                          </p:stCondLst>
                                        </p:cTn>
                                        <p:tgtEl>
                                          <p:spTgt spid="1222"/>
                                        </p:tgtEl>
                                        <p:attrNameLst>
                                          <p:attrName>style.visibility</p:attrName>
                                        </p:attrNameLst>
                                      </p:cBhvr>
                                      <p:to>
                                        <p:strVal val="hidden"/>
                                      </p:to>
                                    </p:set>
                                  </p:childTnLst>
                                </p:cTn>
                              </p:par>
                              <p:par>
                                <p:cTn id="695" presetID="1" presetClass="entr" presetSubtype="0" fill="hold" nodeType="withEffect">
                                  <p:stCondLst>
                                    <p:cond delay="15000"/>
                                  </p:stCondLst>
                                  <p:childTnLst>
                                    <p:set>
                                      <p:cBhvr>
                                        <p:cTn id="696" dur="1" fill="hold">
                                          <p:stCondLst>
                                            <p:cond delay="0"/>
                                          </p:stCondLst>
                                        </p:cTn>
                                        <p:tgtEl>
                                          <p:spTgt spid="1242"/>
                                        </p:tgtEl>
                                        <p:attrNameLst>
                                          <p:attrName>style.visibility</p:attrName>
                                        </p:attrNameLst>
                                      </p:cBhvr>
                                      <p:to>
                                        <p:strVal val="visible"/>
                                      </p:to>
                                    </p:set>
                                  </p:childTnLst>
                                </p:cTn>
                              </p:par>
                              <p:par>
                                <p:cTn id="697" presetID="8" presetClass="emph" presetSubtype="0" fill="hold" nodeType="withEffect">
                                  <p:stCondLst>
                                    <p:cond delay="15000"/>
                                  </p:stCondLst>
                                  <p:childTnLst>
                                    <p:animRot by="-900000">
                                      <p:cBhvr>
                                        <p:cTn id="698" dur="1500" fill="hold"/>
                                        <p:tgtEl>
                                          <p:spTgt spid="1242"/>
                                        </p:tgtEl>
                                        <p:attrNameLst>
                                          <p:attrName>r</p:attrName>
                                        </p:attrNameLst>
                                      </p:cBhvr>
                                    </p:animRot>
                                  </p:childTnLst>
                                </p:cTn>
                              </p:par>
                              <p:par>
                                <p:cTn id="699" presetID="1" presetClass="exit" presetSubtype="0" fill="hold" nodeType="withEffect">
                                  <p:stCondLst>
                                    <p:cond delay="16500"/>
                                  </p:stCondLst>
                                  <p:childTnLst>
                                    <p:set>
                                      <p:cBhvr>
                                        <p:cTn id="700" dur="1" fill="hold">
                                          <p:stCondLst>
                                            <p:cond delay="0"/>
                                          </p:stCondLst>
                                        </p:cTn>
                                        <p:tgtEl>
                                          <p:spTgt spid="1242"/>
                                        </p:tgtEl>
                                        <p:attrNameLst>
                                          <p:attrName>style.visibility</p:attrName>
                                        </p:attrNameLst>
                                      </p:cBhvr>
                                      <p:to>
                                        <p:strVal val="hidden"/>
                                      </p:to>
                                    </p:set>
                                  </p:childTnLst>
                                </p:cTn>
                              </p:par>
                              <p:par>
                                <p:cTn id="701" presetID="1" presetClass="entr" presetSubtype="0" fill="hold" nodeType="withEffect">
                                  <p:stCondLst>
                                    <p:cond delay="16500"/>
                                  </p:stCondLst>
                                  <p:childTnLst>
                                    <p:set>
                                      <p:cBhvr>
                                        <p:cTn id="702" dur="1" fill="hold">
                                          <p:stCondLst>
                                            <p:cond delay="0"/>
                                          </p:stCondLst>
                                        </p:cTn>
                                        <p:tgtEl>
                                          <p:spTgt spid="1232"/>
                                        </p:tgtEl>
                                        <p:attrNameLst>
                                          <p:attrName>style.visibility</p:attrName>
                                        </p:attrNameLst>
                                      </p:cBhvr>
                                      <p:to>
                                        <p:strVal val="visible"/>
                                      </p:to>
                                    </p:set>
                                  </p:childTnLst>
                                </p:cTn>
                              </p:par>
                              <p:par>
                                <p:cTn id="703" presetID="8" presetClass="emph" presetSubtype="0" fill="hold" nodeType="withEffect">
                                  <p:stCondLst>
                                    <p:cond delay="16500"/>
                                  </p:stCondLst>
                                  <p:childTnLst>
                                    <p:animRot by="-900000">
                                      <p:cBhvr>
                                        <p:cTn id="704" dur="1500" fill="hold"/>
                                        <p:tgtEl>
                                          <p:spTgt spid="1232"/>
                                        </p:tgtEl>
                                        <p:attrNameLst>
                                          <p:attrName>r</p:attrName>
                                        </p:attrNameLst>
                                      </p:cBhvr>
                                    </p:animRot>
                                  </p:childTnLst>
                                </p:cTn>
                              </p:par>
                              <p:par>
                                <p:cTn id="705" presetID="1" presetClass="exit" presetSubtype="0" fill="hold" nodeType="withEffect">
                                  <p:stCondLst>
                                    <p:cond delay="18000"/>
                                  </p:stCondLst>
                                  <p:childTnLst>
                                    <p:set>
                                      <p:cBhvr>
                                        <p:cTn id="706" dur="1" fill="hold">
                                          <p:stCondLst>
                                            <p:cond delay="0"/>
                                          </p:stCondLst>
                                        </p:cTn>
                                        <p:tgtEl>
                                          <p:spTgt spid="1232"/>
                                        </p:tgtEl>
                                        <p:attrNameLst>
                                          <p:attrName>style.visibility</p:attrName>
                                        </p:attrNameLst>
                                      </p:cBhvr>
                                      <p:to>
                                        <p:strVal val="hidden"/>
                                      </p:to>
                                    </p:set>
                                  </p:childTnLst>
                                </p:cTn>
                              </p:par>
                              <p:par>
                                <p:cTn id="707" presetID="1" presetClass="entr" presetSubtype="0" fill="hold" nodeType="withEffect">
                                  <p:stCondLst>
                                    <p:cond delay="18000"/>
                                  </p:stCondLst>
                                  <p:childTnLst>
                                    <p:set>
                                      <p:cBhvr>
                                        <p:cTn id="708" dur="1" fill="hold">
                                          <p:stCondLst>
                                            <p:cond delay="0"/>
                                          </p:stCondLst>
                                        </p:cTn>
                                        <p:tgtEl>
                                          <p:spTgt spid="1252"/>
                                        </p:tgtEl>
                                        <p:attrNameLst>
                                          <p:attrName>style.visibility</p:attrName>
                                        </p:attrNameLst>
                                      </p:cBhvr>
                                      <p:to>
                                        <p:strVal val="visible"/>
                                      </p:to>
                                    </p:set>
                                  </p:childTnLst>
                                </p:cTn>
                              </p:par>
                              <p:par>
                                <p:cTn id="709" presetID="8" presetClass="emph" presetSubtype="0" fill="hold" nodeType="withEffect">
                                  <p:stCondLst>
                                    <p:cond delay="18000"/>
                                  </p:stCondLst>
                                  <p:childTnLst>
                                    <p:animRot by="-900000">
                                      <p:cBhvr>
                                        <p:cTn id="710" dur="1500" fill="hold"/>
                                        <p:tgtEl>
                                          <p:spTgt spid="1252"/>
                                        </p:tgtEl>
                                        <p:attrNameLst>
                                          <p:attrName>r</p:attrName>
                                        </p:attrNameLst>
                                      </p:cBhvr>
                                    </p:animRot>
                                  </p:childTnLst>
                                </p:cTn>
                              </p:par>
                              <p:par>
                                <p:cTn id="711" presetID="1" presetClass="exit" presetSubtype="0" fill="hold" nodeType="withEffect">
                                  <p:stCondLst>
                                    <p:cond delay="19500"/>
                                  </p:stCondLst>
                                  <p:childTnLst>
                                    <p:set>
                                      <p:cBhvr>
                                        <p:cTn id="712" dur="1" fill="hold">
                                          <p:stCondLst>
                                            <p:cond delay="0"/>
                                          </p:stCondLst>
                                        </p:cTn>
                                        <p:tgtEl>
                                          <p:spTgt spid="1252"/>
                                        </p:tgtEl>
                                        <p:attrNameLst>
                                          <p:attrName>style.visibility</p:attrName>
                                        </p:attrNameLst>
                                      </p:cBhvr>
                                      <p:to>
                                        <p:strVal val="hidden"/>
                                      </p:to>
                                    </p:set>
                                  </p:childTnLst>
                                </p:cTn>
                              </p:par>
                              <p:par>
                                <p:cTn id="713" presetID="1" presetClass="entr" presetSubtype="0" fill="hold" nodeType="withEffect">
                                  <p:stCondLst>
                                    <p:cond delay="19500"/>
                                  </p:stCondLst>
                                  <p:childTnLst>
                                    <p:set>
                                      <p:cBhvr>
                                        <p:cTn id="714" dur="1" fill="hold">
                                          <p:stCondLst>
                                            <p:cond delay="0"/>
                                          </p:stCondLst>
                                        </p:cTn>
                                        <p:tgtEl>
                                          <p:spTgt spid="1380"/>
                                        </p:tgtEl>
                                        <p:attrNameLst>
                                          <p:attrName>style.visibility</p:attrName>
                                        </p:attrNameLst>
                                      </p:cBhvr>
                                      <p:to>
                                        <p:strVal val="visible"/>
                                      </p:to>
                                    </p:set>
                                  </p:childTnLst>
                                </p:cTn>
                              </p:par>
                              <p:par>
                                <p:cTn id="715" presetID="8" presetClass="emph" presetSubtype="0" fill="hold" nodeType="withEffect">
                                  <p:stCondLst>
                                    <p:cond delay="19500"/>
                                  </p:stCondLst>
                                  <p:childTnLst>
                                    <p:animRot by="-900000">
                                      <p:cBhvr>
                                        <p:cTn id="716" dur="1500" fill="hold"/>
                                        <p:tgtEl>
                                          <p:spTgt spid="1380"/>
                                        </p:tgtEl>
                                        <p:attrNameLst>
                                          <p:attrName>r</p:attrName>
                                        </p:attrNameLst>
                                      </p:cBhvr>
                                    </p:animRot>
                                  </p:childTnLst>
                                </p:cTn>
                              </p:par>
                              <p:par>
                                <p:cTn id="717" presetID="1" presetClass="exit" presetSubtype="0" fill="hold" nodeType="withEffect">
                                  <p:stCondLst>
                                    <p:cond delay="21000"/>
                                  </p:stCondLst>
                                  <p:childTnLst>
                                    <p:set>
                                      <p:cBhvr>
                                        <p:cTn id="718" dur="1" fill="hold">
                                          <p:stCondLst>
                                            <p:cond delay="0"/>
                                          </p:stCondLst>
                                        </p:cTn>
                                        <p:tgtEl>
                                          <p:spTgt spid="1380"/>
                                        </p:tgtEl>
                                        <p:attrNameLst>
                                          <p:attrName>style.visibility</p:attrName>
                                        </p:attrNameLst>
                                      </p:cBhvr>
                                      <p:to>
                                        <p:strVal val="hidden"/>
                                      </p:to>
                                    </p:set>
                                  </p:childTnLst>
                                </p:cTn>
                              </p:par>
                              <p:par>
                                <p:cTn id="719" presetID="1" presetClass="entr" presetSubtype="0" fill="hold" nodeType="withEffect">
                                  <p:stCondLst>
                                    <p:cond delay="21000"/>
                                  </p:stCondLst>
                                  <p:childTnLst>
                                    <p:set>
                                      <p:cBhvr>
                                        <p:cTn id="720" dur="1" fill="hold">
                                          <p:stCondLst>
                                            <p:cond delay="0"/>
                                          </p:stCondLst>
                                        </p:cTn>
                                        <p:tgtEl>
                                          <p:spTgt spid="1370"/>
                                        </p:tgtEl>
                                        <p:attrNameLst>
                                          <p:attrName>style.visibility</p:attrName>
                                        </p:attrNameLst>
                                      </p:cBhvr>
                                      <p:to>
                                        <p:strVal val="visible"/>
                                      </p:to>
                                    </p:set>
                                  </p:childTnLst>
                                </p:cTn>
                              </p:par>
                              <p:par>
                                <p:cTn id="721" presetID="8" presetClass="emph" presetSubtype="0" fill="hold" nodeType="withEffect">
                                  <p:stCondLst>
                                    <p:cond delay="21000"/>
                                  </p:stCondLst>
                                  <p:childTnLst>
                                    <p:animRot by="-900000">
                                      <p:cBhvr>
                                        <p:cTn id="722" dur="1500" fill="hold"/>
                                        <p:tgtEl>
                                          <p:spTgt spid="1370"/>
                                        </p:tgtEl>
                                        <p:attrNameLst>
                                          <p:attrName>r</p:attrName>
                                        </p:attrNameLst>
                                      </p:cBhvr>
                                    </p:animRot>
                                  </p:childTnLst>
                                </p:cTn>
                              </p:par>
                              <p:par>
                                <p:cTn id="723" presetID="1" presetClass="exit" presetSubtype="0" fill="hold" nodeType="withEffect">
                                  <p:stCondLst>
                                    <p:cond delay="22500"/>
                                  </p:stCondLst>
                                  <p:childTnLst>
                                    <p:set>
                                      <p:cBhvr>
                                        <p:cTn id="724" dur="1" fill="hold">
                                          <p:stCondLst>
                                            <p:cond delay="0"/>
                                          </p:stCondLst>
                                        </p:cTn>
                                        <p:tgtEl>
                                          <p:spTgt spid="1370"/>
                                        </p:tgtEl>
                                        <p:attrNameLst>
                                          <p:attrName>style.visibility</p:attrName>
                                        </p:attrNameLst>
                                      </p:cBhvr>
                                      <p:to>
                                        <p:strVal val="hidden"/>
                                      </p:to>
                                    </p:set>
                                  </p:childTnLst>
                                </p:cTn>
                              </p:par>
                              <p:par>
                                <p:cTn id="725" presetID="1" presetClass="entr" presetSubtype="0" fill="hold" nodeType="withEffect">
                                  <p:stCondLst>
                                    <p:cond delay="22500"/>
                                  </p:stCondLst>
                                  <p:childTnLst>
                                    <p:set>
                                      <p:cBhvr>
                                        <p:cTn id="726" dur="1" fill="hold">
                                          <p:stCondLst>
                                            <p:cond delay="0"/>
                                          </p:stCondLst>
                                        </p:cTn>
                                        <p:tgtEl>
                                          <p:spTgt spid="1390"/>
                                        </p:tgtEl>
                                        <p:attrNameLst>
                                          <p:attrName>style.visibility</p:attrName>
                                        </p:attrNameLst>
                                      </p:cBhvr>
                                      <p:to>
                                        <p:strVal val="visible"/>
                                      </p:to>
                                    </p:set>
                                  </p:childTnLst>
                                </p:cTn>
                              </p:par>
                              <p:par>
                                <p:cTn id="727" presetID="8" presetClass="emph" presetSubtype="0" fill="hold" nodeType="withEffect">
                                  <p:stCondLst>
                                    <p:cond delay="22500"/>
                                  </p:stCondLst>
                                  <p:childTnLst>
                                    <p:animRot by="-900000">
                                      <p:cBhvr>
                                        <p:cTn id="728" dur="1500" fill="hold"/>
                                        <p:tgtEl>
                                          <p:spTgt spid="1390"/>
                                        </p:tgtEl>
                                        <p:attrNameLst>
                                          <p:attrName>r</p:attrName>
                                        </p:attrNameLst>
                                      </p:cBhvr>
                                    </p:animRot>
                                  </p:childTnLst>
                                </p:cTn>
                              </p:par>
                              <p:par>
                                <p:cTn id="729" presetID="1" presetClass="exit" presetSubtype="0" fill="hold" nodeType="withEffect">
                                  <p:stCondLst>
                                    <p:cond delay="24000"/>
                                  </p:stCondLst>
                                  <p:childTnLst>
                                    <p:set>
                                      <p:cBhvr>
                                        <p:cTn id="730" dur="1" fill="hold">
                                          <p:stCondLst>
                                            <p:cond delay="0"/>
                                          </p:stCondLst>
                                        </p:cTn>
                                        <p:tgtEl>
                                          <p:spTgt spid="1390"/>
                                        </p:tgtEl>
                                        <p:attrNameLst>
                                          <p:attrName>style.visibility</p:attrName>
                                        </p:attrNameLst>
                                      </p:cBhvr>
                                      <p:to>
                                        <p:strVal val="hidden"/>
                                      </p:to>
                                    </p:set>
                                  </p:childTnLst>
                                </p:cTn>
                              </p:par>
                              <p:par>
                                <p:cTn id="731" presetID="1" presetClass="entr" presetSubtype="0" fill="hold" nodeType="withEffect">
                                  <p:stCondLst>
                                    <p:cond delay="24000"/>
                                  </p:stCondLst>
                                  <p:childTnLst>
                                    <p:set>
                                      <p:cBhvr>
                                        <p:cTn id="732" dur="1" fill="hold">
                                          <p:stCondLst>
                                            <p:cond delay="0"/>
                                          </p:stCondLst>
                                        </p:cTn>
                                        <p:tgtEl>
                                          <p:spTgt spid="1410"/>
                                        </p:tgtEl>
                                        <p:attrNameLst>
                                          <p:attrName>style.visibility</p:attrName>
                                        </p:attrNameLst>
                                      </p:cBhvr>
                                      <p:to>
                                        <p:strVal val="visible"/>
                                      </p:to>
                                    </p:set>
                                  </p:childTnLst>
                                </p:cTn>
                              </p:par>
                              <p:par>
                                <p:cTn id="733" presetID="8" presetClass="emph" presetSubtype="0" fill="hold" nodeType="withEffect">
                                  <p:stCondLst>
                                    <p:cond delay="24000"/>
                                  </p:stCondLst>
                                  <p:childTnLst>
                                    <p:animRot by="-900000">
                                      <p:cBhvr>
                                        <p:cTn id="734" dur="1500" fill="hold"/>
                                        <p:tgtEl>
                                          <p:spTgt spid="1410"/>
                                        </p:tgtEl>
                                        <p:attrNameLst>
                                          <p:attrName>r</p:attrName>
                                        </p:attrNameLst>
                                      </p:cBhvr>
                                    </p:animRot>
                                  </p:childTnLst>
                                </p:cTn>
                              </p:par>
                              <p:par>
                                <p:cTn id="735" presetID="1" presetClass="exit" presetSubtype="0" fill="hold" nodeType="withEffect">
                                  <p:stCondLst>
                                    <p:cond delay="25500"/>
                                  </p:stCondLst>
                                  <p:childTnLst>
                                    <p:set>
                                      <p:cBhvr>
                                        <p:cTn id="736" dur="1" fill="hold">
                                          <p:stCondLst>
                                            <p:cond delay="0"/>
                                          </p:stCondLst>
                                        </p:cTn>
                                        <p:tgtEl>
                                          <p:spTgt spid="1410"/>
                                        </p:tgtEl>
                                        <p:attrNameLst>
                                          <p:attrName>style.visibility</p:attrName>
                                        </p:attrNameLst>
                                      </p:cBhvr>
                                      <p:to>
                                        <p:strVal val="hidden"/>
                                      </p:to>
                                    </p:set>
                                  </p:childTnLst>
                                </p:cTn>
                              </p:par>
                              <p:par>
                                <p:cTn id="737" presetID="1" presetClass="entr" presetSubtype="0" fill="hold" nodeType="withEffect">
                                  <p:stCondLst>
                                    <p:cond delay="25500"/>
                                  </p:stCondLst>
                                  <p:childTnLst>
                                    <p:set>
                                      <p:cBhvr>
                                        <p:cTn id="738" dur="1" fill="hold">
                                          <p:stCondLst>
                                            <p:cond delay="0"/>
                                          </p:stCondLst>
                                        </p:cTn>
                                        <p:tgtEl>
                                          <p:spTgt spid="1400"/>
                                        </p:tgtEl>
                                        <p:attrNameLst>
                                          <p:attrName>style.visibility</p:attrName>
                                        </p:attrNameLst>
                                      </p:cBhvr>
                                      <p:to>
                                        <p:strVal val="visible"/>
                                      </p:to>
                                    </p:set>
                                  </p:childTnLst>
                                </p:cTn>
                              </p:par>
                              <p:par>
                                <p:cTn id="739" presetID="8" presetClass="emph" presetSubtype="0" fill="hold" nodeType="withEffect">
                                  <p:stCondLst>
                                    <p:cond delay="25500"/>
                                  </p:stCondLst>
                                  <p:childTnLst>
                                    <p:animRot by="-900000">
                                      <p:cBhvr>
                                        <p:cTn id="740" dur="1500" fill="hold"/>
                                        <p:tgtEl>
                                          <p:spTgt spid="1400"/>
                                        </p:tgtEl>
                                        <p:attrNameLst>
                                          <p:attrName>r</p:attrName>
                                        </p:attrNameLst>
                                      </p:cBhvr>
                                    </p:animRot>
                                  </p:childTnLst>
                                </p:cTn>
                              </p:par>
                              <p:par>
                                <p:cTn id="741" presetID="1" presetClass="exit" presetSubtype="0" fill="hold" nodeType="withEffect">
                                  <p:stCondLst>
                                    <p:cond delay="27000"/>
                                  </p:stCondLst>
                                  <p:childTnLst>
                                    <p:set>
                                      <p:cBhvr>
                                        <p:cTn id="742" dur="1" fill="hold">
                                          <p:stCondLst>
                                            <p:cond delay="0"/>
                                          </p:stCondLst>
                                        </p:cTn>
                                        <p:tgtEl>
                                          <p:spTgt spid="1400"/>
                                        </p:tgtEl>
                                        <p:attrNameLst>
                                          <p:attrName>style.visibility</p:attrName>
                                        </p:attrNameLst>
                                      </p:cBhvr>
                                      <p:to>
                                        <p:strVal val="hidden"/>
                                      </p:to>
                                    </p:set>
                                  </p:childTnLst>
                                </p:cTn>
                              </p:par>
                              <p:par>
                                <p:cTn id="743" presetID="1" presetClass="entr" presetSubtype="0" fill="hold" nodeType="withEffect">
                                  <p:stCondLst>
                                    <p:cond delay="27000"/>
                                  </p:stCondLst>
                                  <p:childTnLst>
                                    <p:set>
                                      <p:cBhvr>
                                        <p:cTn id="744" dur="1" fill="hold">
                                          <p:stCondLst>
                                            <p:cond delay="0"/>
                                          </p:stCondLst>
                                        </p:cTn>
                                        <p:tgtEl>
                                          <p:spTgt spid="1420"/>
                                        </p:tgtEl>
                                        <p:attrNameLst>
                                          <p:attrName>style.visibility</p:attrName>
                                        </p:attrNameLst>
                                      </p:cBhvr>
                                      <p:to>
                                        <p:strVal val="visible"/>
                                      </p:to>
                                    </p:set>
                                  </p:childTnLst>
                                </p:cTn>
                              </p:par>
                              <p:par>
                                <p:cTn id="745" presetID="8" presetClass="emph" presetSubtype="0" fill="hold" nodeType="withEffect">
                                  <p:stCondLst>
                                    <p:cond delay="27000"/>
                                  </p:stCondLst>
                                  <p:childTnLst>
                                    <p:animRot by="-900000">
                                      <p:cBhvr>
                                        <p:cTn id="746" dur="1500" fill="hold"/>
                                        <p:tgtEl>
                                          <p:spTgt spid="1420"/>
                                        </p:tgtEl>
                                        <p:attrNameLst>
                                          <p:attrName>r</p:attrName>
                                        </p:attrNameLst>
                                      </p:cBhvr>
                                    </p:animRot>
                                  </p:childTnLst>
                                </p:cTn>
                              </p:par>
                              <p:par>
                                <p:cTn id="747" presetID="1" presetClass="exit" presetSubtype="0" fill="hold" nodeType="withEffect">
                                  <p:stCondLst>
                                    <p:cond delay="28500"/>
                                  </p:stCondLst>
                                  <p:childTnLst>
                                    <p:set>
                                      <p:cBhvr>
                                        <p:cTn id="748" dur="1" fill="hold">
                                          <p:stCondLst>
                                            <p:cond delay="0"/>
                                          </p:stCondLst>
                                        </p:cTn>
                                        <p:tgtEl>
                                          <p:spTgt spid="1420"/>
                                        </p:tgtEl>
                                        <p:attrNameLst>
                                          <p:attrName>style.visibility</p:attrName>
                                        </p:attrNameLst>
                                      </p:cBhvr>
                                      <p:to>
                                        <p:strVal val="hidden"/>
                                      </p:to>
                                    </p:set>
                                  </p:childTnLst>
                                </p:cTn>
                              </p:par>
                              <p:par>
                                <p:cTn id="749" presetID="1" presetClass="entr" presetSubtype="0" fill="hold" nodeType="withEffect">
                                  <p:stCondLst>
                                    <p:cond delay="28500"/>
                                  </p:stCondLst>
                                  <p:childTnLst>
                                    <p:set>
                                      <p:cBhvr>
                                        <p:cTn id="750" dur="1" fill="hold">
                                          <p:stCondLst>
                                            <p:cond delay="0"/>
                                          </p:stCondLst>
                                        </p:cTn>
                                        <p:tgtEl>
                                          <p:spTgt spid="1440"/>
                                        </p:tgtEl>
                                        <p:attrNameLst>
                                          <p:attrName>style.visibility</p:attrName>
                                        </p:attrNameLst>
                                      </p:cBhvr>
                                      <p:to>
                                        <p:strVal val="visible"/>
                                      </p:to>
                                    </p:set>
                                  </p:childTnLst>
                                </p:cTn>
                              </p:par>
                              <p:par>
                                <p:cTn id="751" presetID="8" presetClass="emph" presetSubtype="0" fill="hold" nodeType="withEffect">
                                  <p:stCondLst>
                                    <p:cond delay="28500"/>
                                  </p:stCondLst>
                                  <p:childTnLst>
                                    <p:animRot by="-900000">
                                      <p:cBhvr>
                                        <p:cTn id="752" dur="1500" fill="hold"/>
                                        <p:tgtEl>
                                          <p:spTgt spid="1440"/>
                                        </p:tgtEl>
                                        <p:attrNameLst>
                                          <p:attrName>r</p:attrName>
                                        </p:attrNameLst>
                                      </p:cBhvr>
                                    </p:animRot>
                                  </p:childTnLst>
                                </p:cTn>
                              </p:par>
                              <p:par>
                                <p:cTn id="753" presetID="1" presetClass="exit" presetSubtype="0" fill="hold" nodeType="withEffect">
                                  <p:stCondLst>
                                    <p:cond delay="30000"/>
                                  </p:stCondLst>
                                  <p:childTnLst>
                                    <p:set>
                                      <p:cBhvr>
                                        <p:cTn id="754" dur="1" fill="hold">
                                          <p:stCondLst>
                                            <p:cond delay="0"/>
                                          </p:stCondLst>
                                        </p:cTn>
                                        <p:tgtEl>
                                          <p:spTgt spid="1440"/>
                                        </p:tgtEl>
                                        <p:attrNameLst>
                                          <p:attrName>style.visibility</p:attrName>
                                        </p:attrNameLst>
                                      </p:cBhvr>
                                      <p:to>
                                        <p:strVal val="hidden"/>
                                      </p:to>
                                    </p:set>
                                  </p:childTnLst>
                                </p:cTn>
                              </p:par>
                              <p:par>
                                <p:cTn id="755" presetID="1" presetClass="entr" presetSubtype="0" fill="hold" nodeType="withEffect">
                                  <p:stCondLst>
                                    <p:cond delay="30000"/>
                                  </p:stCondLst>
                                  <p:childTnLst>
                                    <p:set>
                                      <p:cBhvr>
                                        <p:cTn id="756" dur="1" fill="hold">
                                          <p:stCondLst>
                                            <p:cond delay="0"/>
                                          </p:stCondLst>
                                        </p:cTn>
                                        <p:tgtEl>
                                          <p:spTgt spid="1430"/>
                                        </p:tgtEl>
                                        <p:attrNameLst>
                                          <p:attrName>style.visibility</p:attrName>
                                        </p:attrNameLst>
                                      </p:cBhvr>
                                      <p:to>
                                        <p:strVal val="visible"/>
                                      </p:to>
                                    </p:set>
                                  </p:childTnLst>
                                </p:cTn>
                              </p:par>
                              <p:par>
                                <p:cTn id="757" presetID="8" presetClass="emph" presetSubtype="0" fill="hold" nodeType="withEffect">
                                  <p:stCondLst>
                                    <p:cond delay="30000"/>
                                  </p:stCondLst>
                                  <p:childTnLst>
                                    <p:animRot by="-900000">
                                      <p:cBhvr>
                                        <p:cTn id="758" dur="1500" fill="hold"/>
                                        <p:tgtEl>
                                          <p:spTgt spid="1430"/>
                                        </p:tgtEl>
                                        <p:attrNameLst>
                                          <p:attrName>r</p:attrName>
                                        </p:attrNameLst>
                                      </p:cBhvr>
                                    </p:animRot>
                                  </p:childTnLst>
                                </p:cTn>
                              </p:par>
                              <p:par>
                                <p:cTn id="759" presetID="1" presetClass="exit" presetSubtype="0" fill="hold" nodeType="withEffect">
                                  <p:stCondLst>
                                    <p:cond delay="31500"/>
                                  </p:stCondLst>
                                  <p:childTnLst>
                                    <p:set>
                                      <p:cBhvr>
                                        <p:cTn id="760" dur="1" fill="hold">
                                          <p:stCondLst>
                                            <p:cond delay="0"/>
                                          </p:stCondLst>
                                        </p:cTn>
                                        <p:tgtEl>
                                          <p:spTgt spid="1430"/>
                                        </p:tgtEl>
                                        <p:attrNameLst>
                                          <p:attrName>style.visibility</p:attrName>
                                        </p:attrNameLst>
                                      </p:cBhvr>
                                      <p:to>
                                        <p:strVal val="hidden"/>
                                      </p:to>
                                    </p:set>
                                  </p:childTnLst>
                                </p:cTn>
                              </p:par>
                              <p:par>
                                <p:cTn id="761" presetID="1" presetClass="entr" presetSubtype="0" fill="hold" nodeType="withEffect">
                                  <p:stCondLst>
                                    <p:cond delay="31500"/>
                                  </p:stCondLst>
                                  <p:childTnLst>
                                    <p:set>
                                      <p:cBhvr>
                                        <p:cTn id="762" dur="1" fill="hold">
                                          <p:stCondLst>
                                            <p:cond delay="0"/>
                                          </p:stCondLst>
                                        </p:cTn>
                                        <p:tgtEl>
                                          <p:spTgt spid="1450"/>
                                        </p:tgtEl>
                                        <p:attrNameLst>
                                          <p:attrName>style.visibility</p:attrName>
                                        </p:attrNameLst>
                                      </p:cBhvr>
                                      <p:to>
                                        <p:strVal val="visible"/>
                                      </p:to>
                                    </p:set>
                                  </p:childTnLst>
                                </p:cTn>
                              </p:par>
                              <p:par>
                                <p:cTn id="763" presetID="8" presetClass="emph" presetSubtype="0" fill="hold" nodeType="withEffect">
                                  <p:stCondLst>
                                    <p:cond delay="31500"/>
                                  </p:stCondLst>
                                  <p:childTnLst>
                                    <p:animRot by="-900000">
                                      <p:cBhvr>
                                        <p:cTn id="764" dur="1500" fill="hold"/>
                                        <p:tgtEl>
                                          <p:spTgt spid="1450"/>
                                        </p:tgtEl>
                                        <p:attrNameLst>
                                          <p:attrName>r</p:attrName>
                                        </p:attrNameLst>
                                      </p:cBhvr>
                                    </p:animRot>
                                  </p:childTnLst>
                                </p:cTn>
                              </p:par>
                              <p:par>
                                <p:cTn id="765" presetID="1" presetClass="exit" presetSubtype="0" fill="hold" nodeType="withEffect">
                                  <p:stCondLst>
                                    <p:cond delay="33000"/>
                                  </p:stCondLst>
                                  <p:childTnLst>
                                    <p:set>
                                      <p:cBhvr>
                                        <p:cTn id="766" dur="1" fill="hold">
                                          <p:stCondLst>
                                            <p:cond delay="0"/>
                                          </p:stCondLst>
                                        </p:cTn>
                                        <p:tgtEl>
                                          <p:spTgt spid="1450"/>
                                        </p:tgtEl>
                                        <p:attrNameLst>
                                          <p:attrName>style.visibility</p:attrName>
                                        </p:attrNameLst>
                                      </p:cBhvr>
                                      <p:to>
                                        <p:strVal val="hidden"/>
                                      </p:to>
                                    </p:set>
                                  </p:childTnLst>
                                </p:cTn>
                              </p:par>
                              <p:par>
                                <p:cTn id="767" presetID="1" presetClass="entr" presetSubtype="0" fill="hold" nodeType="withEffect">
                                  <p:stCondLst>
                                    <p:cond delay="33000"/>
                                  </p:stCondLst>
                                  <p:childTnLst>
                                    <p:set>
                                      <p:cBhvr>
                                        <p:cTn id="768" dur="1" fill="hold">
                                          <p:stCondLst>
                                            <p:cond delay="0"/>
                                          </p:stCondLst>
                                        </p:cTn>
                                        <p:tgtEl>
                                          <p:spTgt spid="1470"/>
                                        </p:tgtEl>
                                        <p:attrNameLst>
                                          <p:attrName>style.visibility</p:attrName>
                                        </p:attrNameLst>
                                      </p:cBhvr>
                                      <p:to>
                                        <p:strVal val="visible"/>
                                      </p:to>
                                    </p:set>
                                  </p:childTnLst>
                                </p:cTn>
                              </p:par>
                              <p:par>
                                <p:cTn id="769" presetID="8" presetClass="emph" presetSubtype="0" fill="hold" nodeType="withEffect">
                                  <p:stCondLst>
                                    <p:cond delay="33000"/>
                                  </p:stCondLst>
                                  <p:childTnLst>
                                    <p:animRot by="-900000">
                                      <p:cBhvr>
                                        <p:cTn id="770" dur="1500" fill="hold"/>
                                        <p:tgtEl>
                                          <p:spTgt spid="1470"/>
                                        </p:tgtEl>
                                        <p:attrNameLst>
                                          <p:attrName>r</p:attrName>
                                        </p:attrNameLst>
                                      </p:cBhvr>
                                    </p:animRot>
                                  </p:childTnLst>
                                </p:cTn>
                              </p:par>
                              <p:par>
                                <p:cTn id="771" presetID="1" presetClass="exit" presetSubtype="0" fill="hold" nodeType="withEffect">
                                  <p:stCondLst>
                                    <p:cond delay="34500"/>
                                  </p:stCondLst>
                                  <p:childTnLst>
                                    <p:set>
                                      <p:cBhvr>
                                        <p:cTn id="772" dur="1" fill="hold">
                                          <p:stCondLst>
                                            <p:cond delay="0"/>
                                          </p:stCondLst>
                                        </p:cTn>
                                        <p:tgtEl>
                                          <p:spTgt spid="1470"/>
                                        </p:tgtEl>
                                        <p:attrNameLst>
                                          <p:attrName>style.visibility</p:attrName>
                                        </p:attrNameLst>
                                      </p:cBhvr>
                                      <p:to>
                                        <p:strVal val="hidden"/>
                                      </p:to>
                                    </p:set>
                                  </p:childTnLst>
                                </p:cTn>
                              </p:par>
                              <p:par>
                                <p:cTn id="773" presetID="1" presetClass="entr" presetSubtype="0" fill="hold" nodeType="withEffect">
                                  <p:stCondLst>
                                    <p:cond delay="34500"/>
                                  </p:stCondLst>
                                  <p:childTnLst>
                                    <p:set>
                                      <p:cBhvr>
                                        <p:cTn id="774" dur="1" fill="hold">
                                          <p:stCondLst>
                                            <p:cond delay="0"/>
                                          </p:stCondLst>
                                        </p:cTn>
                                        <p:tgtEl>
                                          <p:spTgt spid="1460"/>
                                        </p:tgtEl>
                                        <p:attrNameLst>
                                          <p:attrName>style.visibility</p:attrName>
                                        </p:attrNameLst>
                                      </p:cBhvr>
                                      <p:to>
                                        <p:strVal val="visible"/>
                                      </p:to>
                                    </p:set>
                                  </p:childTnLst>
                                </p:cTn>
                              </p:par>
                              <p:par>
                                <p:cTn id="775" presetID="8" presetClass="emph" presetSubtype="0" fill="hold" nodeType="withEffect">
                                  <p:stCondLst>
                                    <p:cond delay="34500"/>
                                  </p:stCondLst>
                                  <p:childTnLst>
                                    <p:animRot by="-900000">
                                      <p:cBhvr>
                                        <p:cTn id="776" dur="1500" fill="hold"/>
                                        <p:tgtEl>
                                          <p:spTgt spid="1460"/>
                                        </p:tgtEl>
                                        <p:attrNameLst>
                                          <p:attrName>r</p:attrName>
                                        </p:attrNameLst>
                                      </p:cBhvr>
                                    </p:animRot>
                                  </p:childTnLst>
                                </p:cTn>
                              </p:par>
                              <p:par>
                                <p:cTn id="777" presetID="1" presetClass="exit" presetSubtype="0" fill="hold" nodeType="withEffect">
                                  <p:stCondLst>
                                    <p:cond delay="36000"/>
                                  </p:stCondLst>
                                  <p:childTnLst>
                                    <p:set>
                                      <p:cBhvr>
                                        <p:cTn id="778" dur="1" fill="hold">
                                          <p:stCondLst>
                                            <p:cond delay="0"/>
                                          </p:stCondLst>
                                        </p:cTn>
                                        <p:tgtEl>
                                          <p:spTgt spid="1460"/>
                                        </p:tgtEl>
                                        <p:attrNameLst>
                                          <p:attrName>style.visibility</p:attrName>
                                        </p:attrNameLst>
                                      </p:cBhvr>
                                      <p:to>
                                        <p:strVal val="hidden"/>
                                      </p:to>
                                    </p:set>
                                  </p:childTnLst>
                                </p:cTn>
                              </p:par>
                              <p:par>
                                <p:cTn id="779" presetID="1" presetClass="entr" presetSubtype="0" fill="hold" nodeType="withEffect">
                                  <p:stCondLst>
                                    <p:cond delay="36000"/>
                                  </p:stCondLst>
                                  <p:childTnLst>
                                    <p:set>
                                      <p:cBhvr>
                                        <p:cTn id="780" dur="1" fill="hold">
                                          <p:stCondLst>
                                            <p:cond delay="0"/>
                                          </p:stCondLst>
                                        </p:cTn>
                                        <p:tgtEl>
                                          <p:spTgt spid="1480"/>
                                        </p:tgtEl>
                                        <p:attrNameLst>
                                          <p:attrName>style.visibility</p:attrName>
                                        </p:attrNameLst>
                                      </p:cBhvr>
                                      <p:to>
                                        <p:strVal val="visible"/>
                                      </p:to>
                                    </p:set>
                                  </p:childTnLst>
                                </p:cTn>
                              </p:par>
                              <p:par>
                                <p:cTn id="781" presetID="8" presetClass="emph" presetSubtype="0" fill="hold" nodeType="withEffect">
                                  <p:stCondLst>
                                    <p:cond delay="36000"/>
                                  </p:stCondLst>
                                  <p:childTnLst>
                                    <p:animRot by="-900000">
                                      <p:cBhvr>
                                        <p:cTn id="782" dur="1500" fill="hold"/>
                                        <p:tgtEl>
                                          <p:spTgt spid="1480"/>
                                        </p:tgtEl>
                                        <p:attrNameLst>
                                          <p:attrName>r</p:attrName>
                                        </p:attrNameLst>
                                      </p:cBhvr>
                                    </p:animRot>
                                  </p:childTnLst>
                                </p:cTn>
                              </p:par>
                              <p:par>
                                <p:cTn id="783" presetID="1" presetClass="exit" presetSubtype="0" fill="hold" nodeType="withEffect">
                                  <p:stCondLst>
                                    <p:cond delay="37500"/>
                                  </p:stCondLst>
                                  <p:childTnLst>
                                    <p:set>
                                      <p:cBhvr>
                                        <p:cTn id="784" dur="1" fill="hold">
                                          <p:stCondLst>
                                            <p:cond delay="0"/>
                                          </p:stCondLst>
                                        </p:cTn>
                                        <p:tgtEl>
                                          <p:spTgt spid="1480"/>
                                        </p:tgtEl>
                                        <p:attrNameLst>
                                          <p:attrName>style.visibility</p:attrName>
                                        </p:attrNameLst>
                                      </p:cBhvr>
                                      <p:to>
                                        <p:strVal val="hidden"/>
                                      </p:to>
                                    </p:set>
                                  </p:childTnLst>
                                </p:cTn>
                              </p:par>
                              <p:par>
                                <p:cTn id="785" presetID="1" presetClass="entr" presetSubtype="0" fill="hold" nodeType="withEffect">
                                  <p:stCondLst>
                                    <p:cond delay="37500"/>
                                  </p:stCondLst>
                                  <p:childTnLst>
                                    <p:set>
                                      <p:cBhvr>
                                        <p:cTn id="786" dur="1" fill="hold">
                                          <p:stCondLst>
                                            <p:cond delay="0"/>
                                          </p:stCondLst>
                                        </p:cTn>
                                        <p:tgtEl>
                                          <p:spTgt spid="1500"/>
                                        </p:tgtEl>
                                        <p:attrNameLst>
                                          <p:attrName>style.visibility</p:attrName>
                                        </p:attrNameLst>
                                      </p:cBhvr>
                                      <p:to>
                                        <p:strVal val="visible"/>
                                      </p:to>
                                    </p:set>
                                  </p:childTnLst>
                                </p:cTn>
                              </p:par>
                              <p:par>
                                <p:cTn id="787" presetID="8" presetClass="emph" presetSubtype="0" fill="hold" nodeType="withEffect">
                                  <p:stCondLst>
                                    <p:cond delay="37500"/>
                                  </p:stCondLst>
                                  <p:childTnLst>
                                    <p:animRot by="-900000">
                                      <p:cBhvr>
                                        <p:cTn id="788" dur="1500" fill="hold"/>
                                        <p:tgtEl>
                                          <p:spTgt spid="1500"/>
                                        </p:tgtEl>
                                        <p:attrNameLst>
                                          <p:attrName>r</p:attrName>
                                        </p:attrNameLst>
                                      </p:cBhvr>
                                    </p:animRot>
                                  </p:childTnLst>
                                </p:cTn>
                              </p:par>
                              <p:par>
                                <p:cTn id="789" presetID="1" presetClass="exit" presetSubtype="0" fill="hold" nodeType="withEffect">
                                  <p:stCondLst>
                                    <p:cond delay="39000"/>
                                  </p:stCondLst>
                                  <p:childTnLst>
                                    <p:set>
                                      <p:cBhvr>
                                        <p:cTn id="790" dur="1" fill="hold">
                                          <p:stCondLst>
                                            <p:cond delay="0"/>
                                          </p:stCondLst>
                                        </p:cTn>
                                        <p:tgtEl>
                                          <p:spTgt spid="1500"/>
                                        </p:tgtEl>
                                        <p:attrNameLst>
                                          <p:attrName>style.visibility</p:attrName>
                                        </p:attrNameLst>
                                      </p:cBhvr>
                                      <p:to>
                                        <p:strVal val="hidden"/>
                                      </p:to>
                                    </p:set>
                                  </p:childTnLst>
                                </p:cTn>
                              </p:par>
                              <p:par>
                                <p:cTn id="791" presetID="1" presetClass="entr" presetSubtype="0" fill="hold" nodeType="withEffect">
                                  <p:stCondLst>
                                    <p:cond delay="39000"/>
                                  </p:stCondLst>
                                  <p:childTnLst>
                                    <p:set>
                                      <p:cBhvr>
                                        <p:cTn id="792" dur="1" fill="hold">
                                          <p:stCondLst>
                                            <p:cond delay="0"/>
                                          </p:stCondLst>
                                        </p:cTn>
                                        <p:tgtEl>
                                          <p:spTgt spid="1490"/>
                                        </p:tgtEl>
                                        <p:attrNameLst>
                                          <p:attrName>style.visibility</p:attrName>
                                        </p:attrNameLst>
                                      </p:cBhvr>
                                      <p:to>
                                        <p:strVal val="visible"/>
                                      </p:to>
                                    </p:set>
                                  </p:childTnLst>
                                </p:cTn>
                              </p:par>
                              <p:par>
                                <p:cTn id="793" presetID="8" presetClass="emph" presetSubtype="0" fill="hold" nodeType="withEffect">
                                  <p:stCondLst>
                                    <p:cond delay="39000"/>
                                  </p:stCondLst>
                                  <p:childTnLst>
                                    <p:animRot by="-900000">
                                      <p:cBhvr>
                                        <p:cTn id="794" dur="1500" fill="hold"/>
                                        <p:tgtEl>
                                          <p:spTgt spid="1490"/>
                                        </p:tgtEl>
                                        <p:attrNameLst>
                                          <p:attrName>r</p:attrName>
                                        </p:attrNameLst>
                                      </p:cBhvr>
                                    </p:animRot>
                                  </p:childTnLst>
                                </p:cTn>
                              </p:par>
                              <p:par>
                                <p:cTn id="795" presetID="1" presetClass="exit" presetSubtype="0" fill="hold" nodeType="withEffect">
                                  <p:stCondLst>
                                    <p:cond delay="40500"/>
                                  </p:stCondLst>
                                  <p:childTnLst>
                                    <p:set>
                                      <p:cBhvr>
                                        <p:cTn id="796" dur="1" fill="hold">
                                          <p:stCondLst>
                                            <p:cond delay="0"/>
                                          </p:stCondLst>
                                        </p:cTn>
                                        <p:tgtEl>
                                          <p:spTgt spid="1490"/>
                                        </p:tgtEl>
                                        <p:attrNameLst>
                                          <p:attrName>style.visibility</p:attrName>
                                        </p:attrNameLst>
                                      </p:cBhvr>
                                      <p:to>
                                        <p:strVal val="hidden"/>
                                      </p:to>
                                    </p:set>
                                  </p:childTnLst>
                                </p:cTn>
                              </p:par>
                              <p:par>
                                <p:cTn id="797" presetID="1" presetClass="entr" presetSubtype="0" fill="hold" nodeType="withEffect">
                                  <p:stCondLst>
                                    <p:cond delay="40500"/>
                                  </p:stCondLst>
                                  <p:childTnLst>
                                    <p:set>
                                      <p:cBhvr>
                                        <p:cTn id="798" dur="1" fill="hold">
                                          <p:stCondLst>
                                            <p:cond delay="0"/>
                                          </p:stCondLst>
                                        </p:cTn>
                                        <p:tgtEl>
                                          <p:spTgt spid="1515"/>
                                        </p:tgtEl>
                                        <p:attrNameLst>
                                          <p:attrName>style.visibility</p:attrName>
                                        </p:attrNameLst>
                                      </p:cBhvr>
                                      <p:to>
                                        <p:strVal val="visible"/>
                                      </p:to>
                                    </p:set>
                                  </p:childTnLst>
                                </p:cTn>
                              </p:par>
                              <p:par>
                                <p:cTn id="799" presetID="8" presetClass="emph" presetSubtype="0" fill="hold" nodeType="withEffect">
                                  <p:stCondLst>
                                    <p:cond delay="40500"/>
                                  </p:stCondLst>
                                  <p:childTnLst>
                                    <p:animRot by="-900000">
                                      <p:cBhvr>
                                        <p:cTn id="800" dur="1500" fill="hold"/>
                                        <p:tgtEl>
                                          <p:spTgt spid="1515"/>
                                        </p:tgtEl>
                                        <p:attrNameLst>
                                          <p:attrName>r</p:attrName>
                                        </p:attrNameLst>
                                      </p:cBhvr>
                                    </p:animRot>
                                  </p:childTnLst>
                                </p:cTn>
                              </p:par>
                              <p:par>
                                <p:cTn id="801" presetID="1" presetClass="exit" presetSubtype="0" fill="hold" nodeType="withEffect">
                                  <p:stCondLst>
                                    <p:cond delay="42000"/>
                                  </p:stCondLst>
                                  <p:childTnLst>
                                    <p:set>
                                      <p:cBhvr>
                                        <p:cTn id="802" dur="1" fill="hold">
                                          <p:stCondLst>
                                            <p:cond delay="0"/>
                                          </p:stCondLst>
                                        </p:cTn>
                                        <p:tgtEl>
                                          <p:spTgt spid="1515"/>
                                        </p:tgtEl>
                                        <p:attrNameLst>
                                          <p:attrName>style.visibility</p:attrName>
                                        </p:attrNameLst>
                                      </p:cBhvr>
                                      <p:to>
                                        <p:strVal val="hidden"/>
                                      </p:to>
                                    </p:set>
                                  </p:childTnLst>
                                </p:cTn>
                              </p:par>
                              <p:par>
                                <p:cTn id="803" presetID="1" presetClass="entr" presetSubtype="0" fill="hold" nodeType="withEffect">
                                  <p:stCondLst>
                                    <p:cond delay="42000"/>
                                  </p:stCondLst>
                                  <p:childTnLst>
                                    <p:set>
                                      <p:cBhvr>
                                        <p:cTn id="804" dur="1" fill="hold">
                                          <p:stCondLst>
                                            <p:cond delay="0"/>
                                          </p:stCondLst>
                                        </p:cTn>
                                        <p:tgtEl>
                                          <p:spTgt spid="1535"/>
                                        </p:tgtEl>
                                        <p:attrNameLst>
                                          <p:attrName>style.visibility</p:attrName>
                                        </p:attrNameLst>
                                      </p:cBhvr>
                                      <p:to>
                                        <p:strVal val="visible"/>
                                      </p:to>
                                    </p:set>
                                  </p:childTnLst>
                                </p:cTn>
                              </p:par>
                              <p:par>
                                <p:cTn id="805" presetID="8" presetClass="emph" presetSubtype="0" fill="hold" nodeType="withEffect">
                                  <p:stCondLst>
                                    <p:cond delay="42000"/>
                                  </p:stCondLst>
                                  <p:childTnLst>
                                    <p:animRot by="-900000">
                                      <p:cBhvr>
                                        <p:cTn id="806" dur="1500" fill="hold"/>
                                        <p:tgtEl>
                                          <p:spTgt spid="1535"/>
                                        </p:tgtEl>
                                        <p:attrNameLst>
                                          <p:attrName>r</p:attrName>
                                        </p:attrNameLst>
                                      </p:cBhvr>
                                    </p:animRot>
                                  </p:childTnLst>
                                </p:cTn>
                              </p:par>
                              <p:par>
                                <p:cTn id="807" presetID="1" presetClass="exit" presetSubtype="0" fill="hold" nodeType="withEffect">
                                  <p:stCondLst>
                                    <p:cond delay="43500"/>
                                  </p:stCondLst>
                                  <p:childTnLst>
                                    <p:set>
                                      <p:cBhvr>
                                        <p:cTn id="808" dur="1" fill="hold">
                                          <p:stCondLst>
                                            <p:cond delay="0"/>
                                          </p:stCondLst>
                                        </p:cTn>
                                        <p:tgtEl>
                                          <p:spTgt spid="1535"/>
                                        </p:tgtEl>
                                        <p:attrNameLst>
                                          <p:attrName>style.visibility</p:attrName>
                                        </p:attrNameLst>
                                      </p:cBhvr>
                                      <p:to>
                                        <p:strVal val="hidden"/>
                                      </p:to>
                                    </p:set>
                                  </p:childTnLst>
                                </p:cTn>
                              </p:par>
                              <p:par>
                                <p:cTn id="809" presetID="1" presetClass="entr" presetSubtype="0" fill="hold" nodeType="withEffect">
                                  <p:stCondLst>
                                    <p:cond delay="43500"/>
                                  </p:stCondLst>
                                  <p:childTnLst>
                                    <p:set>
                                      <p:cBhvr>
                                        <p:cTn id="810" dur="1" fill="hold">
                                          <p:stCondLst>
                                            <p:cond delay="0"/>
                                          </p:stCondLst>
                                        </p:cTn>
                                        <p:tgtEl>
                                          <p:spTgt spid="1525"/>
                                        </p:tgtEl>
                                        <p:attrNameLst>
                                          <p:attrName>style.visibility</p:attrName>
                                        </p:attrNameLst>
                                      </p:cBhvr>
                                      <p:to>
                                        <p:strVal val="visible"/>
                                      </p:to>
                                    </p:set>
                                  </p:childTnLst>
                                </p:cTn>
                              </p:par>
                              <p:par>
                                <p:cTn id="811" presetID="8" presetClass="emph" presetSubtype="0" fill="hold" nodeType="withEffect">
                                  <p:stCondLst>
                                    <p:cond delay="43500"/>
                                  </p:stCondLst>
                                  <p:childTnLst>
                                    <p:animRot by="-900000">
                                      <p:cBhvr>
                                        <p:cTn id="812" dur="1500" fill="hold"/>
                                        <p:tgtEl>
                                          <p:spTgt spid="1525"/>
                                        </p:tgtEl>
                                        <p:attrNameLst>
                                          <p:attrName>r</p:attrName>
                                        </p:attrNameLst>
                                      </p:cBhvr>
                                    </p:animRot>
                                  </p:childTnLst>
                                </p:cTn>
                              </p:par>
                              <p:par>
                                <p:cTn id="813" presetID="1" presetClass="exit" presetSubtype="0" fill="hold" nodeType="withEffect">
                                  <p:stCondLst>
                                    <p:cond delay="45000"/>
                                  </p:stCondLst>
                                  <p:childTnLst>
                                    <p:set>
                                      <p:cBhvr>
                                        <p:cTn id="814" dur="1" fill="hold">
                                          <p:stCondLst>
                                            <p:cond delay="0"/>
                                          </p:stCondLst>
                                        </p:cTn>
                                        <p:tgtEl>
                                          <p:spTgt spid="1525"/>
                                        </p:tgtEl>
                                        <p:attrNameLst>
                                          <p:attrName>style.visibility</p:attrName>
                                        </p:attrNameLst>
                                      </p:cBhvr>
                                      <p:to>
                                        <p:strVal val="hidden"/>
                                      </p:to>
                                    </p:set>
                                  </p:childTnLst>
                                </p:cTn>
                              </p:par>
                              <p:par>
                                <p:cTn id="815" presetID="1" presetClass="entr" presetSubtype="0" fill="hold" nodeType="withEffect">
                                  <p:stCondLst>
                                    <p:cond delay="45000"/>
                                  </p:stCondLst>
                                  <p:childTnLst>
                                    <p:set>
                                      <p:cBhvr>
                                        <p:cTn id="816" dur="1" fill="hold">
                                          <p:stCondLst>
                                            <p:cond delay="0"/>
                                          </p:stCondLst>
                                        </p:cTn>
                                        <p:tgtEl>
                                          <p:spTgt spid="1318"/>
                                        </p:tgtEl>
                                        <p:attrNameLst>
                                          <p:attrName>style.visibility</p:attrName>
                                        </p:attrNameLst>
                                      </p:cBhvr>
                                      <p:to>
                                        <p:strVal val="visible"/>
                                      </p:to>
                                    </p:set>
                                  </p:childTnLst>
                                </p:cTn>
                              </p:par>
                              <p:par>
                                <p:cTn id="817" presetID="8" presetClass="emph" presetSubtype="0" fill="hold" nodeType="withEffect">
                                  <p:stCondLst>
                                    <p:cond delay="45000"/>
                                  </p:stCondLst>
                                  <p:childTnLst>
                                    <p:animRot by="-900000">
                                      <p:cBhvr>
                                        <p:cTn id="818" dur="1500" fill="hold"/>
                                        <p:tgtEl>
                                          <p:spTgt spid="1318"/>
                                        </p:tgtEl>
                                        <p:attrNameLst>
                                          <p:attrName>r</p:attrName>
                                        </p:attrNameLst>
                                      </p:cBhvr>
                                    </p:animRot>
                                  </p:childTnLst>
                                </p:cTn>
                              </p:par>
                              <p:par>
                                <p:cTn id="819" presetID="1" presetClass="exit" presetSubtype="0" fill="hold" nodeType="withEffect">
                                  <p:stCondLst>
                                    <p:cond delay="46500"/>
                                  </p:stCondLst>
                                  <p:childTnLst>
                                    <p:set>
                                      <p:cBhvr>
                                        <p:cTn id="820" dur="1" fill="hold">
                                          <p:stCondLst>
                                            <p:cond delay="0"/>
                                          </p:stCondLst>
                                        </p:cTn>
                                        <p:tgtEl>
                                          <p:spTgt spid="1318"/>
                                        </p:tgtEl>
                                        <p:attrNameLst>
                                          <p:attrName>style.visibility</p:attrName>
                                        </p:attrNameLst>
                                      </p:cBhvr>
                                      <p:to>
                                        <p:strVal val="hidden"/>
                                      </p:to>
                                    </p:set>
                                  </p:childTnLst>
                                </p:cTn>
                              </p:par>
                              <p:par>
                                <p:cTn id="821" presetID="1" presetClass="entr" presetSubtype="0" fill="hold" nodeType="withEffect">
                                  <p:stCondLst>
                                    <p:cond delay="46500"/>
                                  </p:stCondLst>
                                  <p:childTnLst>
                                    <p:set>
                                      <p:cBhvr>
                                        <p:cTn id="822" dur="1" fill="hold">
                                          <p:stCondLst>
                                            <p:cond delay="0"/>
                                          </p:stCondLst>
                                        </p:cTn>
                                        <p:tgtEl>
                                          <p:spTgt spid="1338"/>
                                        </p:tgtEl>
                                        <p:attrNameLst>
                                          <p:attrName>style.visibility</p:attrName>
                                        </p:attrNameLst>
                                      </p:cBhvr>
                                      <p:to>
                                        <p:strVal val="visible"/>
                                      </p:to>
                                    </p:set>
                                  </p:childTnLst>
                                </p:cTn>
                              </p:par>
                              <p:par>
                                <p:cTn id="823" presetID="8" presetClass="emph" presetSubtype="0" fill="hold" nodeType="withEffect">
                                  <p:stCondLst>
                                    <p:cond delay="46500"/>
                                  </p:stCondLst>
                                  <p:childTnLst>
                                    <p:animRot by="-900000">
                                      <p:cBhvr>
                                        <p:cTn id="824" dur="1500" fill="hold"/>
                                        <p:tgtEl>
                                          <p:spTgt spid="1338"/>
                                        </p:tgtEl>
                                        <p:attrNameLst>
                                          <p:attrName>r</p:attrName>
                                        </p:attrNameLst>
                                      </p:cBhvr>
                                    </p:animRot>
                                  </p:childTnLst>
                                </p:cTn>
                              </p:par>
                              <p:par>
                                <p:cTn id="825" presetID="1" presetClass="exit" presetSubtype="0" fill="hold" nodeType="withEffect">
                                  <p:stCondLst>
                                    <p:cond delay="48000"/>
                                  </p:stCondLst>
                                  <p:childTnLst>
                                    <p:set>
                                      <p:cBhvr>
                                        <p:cTn id="826" dur="1" fill="hold">
                                          <p:stCondLst>
                                            <p:cond delay="0"/>
                                          </p:stCondLst>
                                        </p:cTn>
                                        <p:tgtEl>
                                          <p:spTgt spid="1338"/>
                                        </p:tgtEl>
                                        <p:attrNameLst>
                                          <p:attrName>style.visibility</p:attrName>
                                        </p:attrNameLst>
                                      </p:cBhvr>
                                      <p:to>
                                        <p:strVal val="hidden"/>
                                      </p:to>
                                    </p:set>
                                  </p:childTnLst>
                                </p:cTn>
                              </p:par>
                              <p:par>
                                <p:cTn id="827" presetID="1" presetClass="entr" presetSubtype="0" fill="hold" nodeType="withEffect">
                                  <p:stCondLst>
                                    <p:cond delay="48000"/>
                                  </p:stCondLst>
                                  <p:childTnLst>
                                    <p:set>
                                      <p:cBhvr>
                                        <p:cTn id="828" dur="1" fill="hold">
                                          <p:stCondLst>
                                            <p:cond delay="0"/>
                                          </p:stCondLst>
                                        </p:cTn>
                                        <p:tgtEl>
                                          <p:spTgt spid="1328"/>
                                        </p:tgtEl>
                                        <p:attrNameLst>
                                          <p:attrName>style.visibility</p:attrName>
                                        </p:attrNameLst>
                                      </p:cBhvr>
                                      <p:to>
                                        <p:strVal val="visible"/>
                                      </p:to>
                                    </p:set>
                                  </p:childTnLst>
                                </p:cTn>
                              </p:par>
                              <p:par>
                                <p:cTn id="829" presetID="8" presetClass="emph" presetSubtype="0" fill="hold" nodeType="withEffect">
                                  <p:stCondLst>
                                    <p:cond delay="48000"/>
                                  </p:stCondLst>
                                  <p:childTnLst>
                                    <p:animRot by="-900000">
                                      <p:cBhvr>
                                        <p:cTn id="830" dur="1500" fill="hold"/>
                                        <p:tgtEl>
                                          <p:spTgt spid="1328"/>
                                        </p:tgtEl>
                                        <p:attrNameLst>
                                          <p:attrName>r</p:attrName>
                                        </p:attrNameLst>
                                      </p:cBhvr>
                                    </p:animRot>
                                  </p:childTnLst>
                                </p:cTn>
                              </p:par>
                              <p:par>
                                <p:cTn id="831" presetID="1" presetClass="exit" presetSubtype="0" fill="hold" nodeType="withEffect">
                                  <p:stCondLst>
                                    <p:cond delay="49500"/>
                                  </p:stCondLst>
                                  <p:childTnLst>
                                    <p:set>
                                      <p:cBhvr>
                                        <p:cTn id="832" dur="1" fill="hold">
                                          <p:stCondLst>
                                            <p:cond delay="0"/>
                                          </p:stCondLst>
                                        </p:cTn>
                                        <p:tgtEl>
                                          <p:spTgt spid="1328"/>
                                        </p:tgtEl>
                                        <p:attrNameLst>
                                          <p:attrName>style.visibility</p:attrName>
                                        </p:attrNameLst>
                                      </p:cBhvr>
                                      <p:to>
                                        <p:strVal val="hidden"/>
                                      </p:to>
                                    </p:set>
                                  </p:childTnLst>
                                </p:cTn>
                              </p:par>
                              <p:par>
                                <p:cTn id="833" presetID="1" presetClass="entr" presetSubtype="0" fill="hold" nodeType="withEffect">
                                  <p:stCondLst>
                                    <p:cond delay="49500"/>
                                  </p:stCondLst>
                                  <p:childTnLst>
                                    <p:set>
                                      <p:cBhvr>
                                        <p:cTn id="834" dur="1" fill="hold">
                                          <p:stCondLst>
                                            <p:cond delay="0"/>
                                          </p:stCondLst>
                                        </p:cTn>
                                        <p:tgtEl>
                                          <p:spTgt spid="1348"/>
                                        </p:tgtEl>
                                        <p:attrNameLst>
                                          <p:attrName>style.visibility</p:attrName>
                                        </p:attrNameLst>
                                      </p:cBhvr>
                                      <p:to>
                                        <p:strVal val="visible"/>
                                      </p:to>
                                    </p:set>
                                  </p:childTnLst>
                                </p:cTn>
                              </p:par>
                              <p:par>
                                <p:cTn id="835" presetID="8" presetClass="emph" presetSubtype="0" fill="hold" nodeType="withEffect">
                                  <p:stCondLst>
                                    <p:cond delay="49500"/>
                                  </p:stCondLst>
                                  <p:childTnLst>
                                    <p:animRot by="-900000">
                                      <p:cBhvr>
                                        <p:cTn id="836" dur="1500" fill="hold"/>
                                        <p:tgtEl>
                                          <p:spTgt spid="1348"/>
                                        </p:tgtEl>
                                        <p:attrNameLst>
                                          <p:attrName>r</p:attrName>
                                        </p:attrNameLst>
                                      </p:cBhvr>
                                    </p:animRot>
                                  </p:childTnLst>
                                </p:cTn>
                              </p:par>
                              <p:par>
                                <p:cTn id="837" presetID="1" presetClass="exit" presetSubtype="0" fill="hold" nodeType="withEffect">
                                  <p:stCondLst>
                                    <p:cond delay="51000"/>
                                  </p:stCondLst>
                                  <p:childTnLst>
                                    <p:set>
                                      <p:cBhvr>
                                        <p:cTn id="838" dur="1" fill="hold">
                                          <p:stCondLst>
                                            <p:cond delay="0"/>
                                          </p:stCondLst>
                                        </p:cTn>
                                        <p:tgtEl>
                                          <p:spTgt spid="1348"/>
                                        </p:tgtEl>
                                        <p:attrNameLst>
                                          <p:attrName>style.visibility</p:attrName>
                                        </p:attrNameLst>
                                      </p:cBhvr>
                                      <p:to>
                                        <p:strVal val="hidden"/>
                                      </p:to>
                                    </p:set>
                                  </p:childTnLst>
                                </p:cTn>
                              </p:par>
                              <p:par>
                                <p:cTn id="839" presetID="1" presetClass="entr" presetSubtype="0" fill="hold" nodeType="withEffect">
                                  <p:stCondLst>
                                    <p:cond delay="51000"/>
                                  </p:stCondLst>
                                  <p:childTnLst>
                                    <p:set>
                                      <p:cBhvr>
                                        <p:cTn id="840" dur="1" fill="hold">
                                          <p:stCondLst>
                                            <p:cond delay="0"/>
                                          </p:stCondLst>
                                        </p:cTn>
                                        <p:tgtEl>
                                          <p:spTgt spid="1368"/>
                                        </p:tgtEl>
                                        <p:attrNameLst>
                                          <p:attrName>style.visibility</p:attrName>
                                        </p:attrNameLst>
                                      </p:cBhvr>
                                      <p:to>
                                        <p:strVal val="visible"/>
                                      </p:to>
                                    </p:set>
                                  </p:childTnLst>
                                </p:cTn>
                              </p:par>
                              <p:par>
                                <p:cTn id="841" presetID="8" presetClass="emph" presetSubtype="0" fill="hold" nodeType="withEffect">
                                  <p:stCondLst>
                                    <p:cond delay="51000"/>
                                  </p:stCondLst>
                                  <p:childTnLst>
                                    <p:animRot by="-900000">
                                      <p:cBhvr>
                                        <p:cTn id="842" dur="1500" fill="hold"/>
                                        <p:tgtEl>
                                          <p:spTgt spid="1368"/>
                                        </p:tgtEl>
                                        <p:attrNameLst>
                                          <p:attrName>r</p:attrName>
                                        </p:attrNameLst>
                                      </p:cBhvr>
                                    </p:animRot>
                                  </p:childTnLst>
                                </p:cTn>
                              </p:par>
                              <p:par>
                                <p:cTn id="843" presetID="1" presetClass="exit" presetSubtype="0" fill="hold" nodeType="withEffect">
                                  <p:stCondLst>
                                    <p:cond delay="52500"/>
                                  </p:stCondLst>
                                  <p:childTnLst>
                                    <p:set>
                                      <p:cBhvr>
                                        <p:cTn id="844" dur="1" fill="hold">
                                          <p:stCondLst>
                                            <p:cond delay="0"/>
                                          </p:stCondLst>
                                        </p:cTn>
                                        <p:tgtEl>
                                          <p:spTgt spid="1368"/>
                                        </p:tgtEl>
                                        <p:attrNameLst>
                                          <p:attrName>style.visibility</p:attrName>
                                        </p:attrNameLst>
                                      </p:cBhvr>
                                      <p:to>
                                        <p:strVal val="hidden"/>
                                      </p:to>
                                    </p:set>
                                  </p:childTnLst>
                                </p:cTn>
                              </p:par>
                              <p:par>
                                <p:cTn id="845" presetID="1" presetClass="entr" presetSubtype="0" fill="hold" nodeType="withEffect">
                                  <p:stCondLst>
                                    <p:cond delay="52500"/>
                                  </p:stCondLst>
                                  <p:childTnLst>
                                    <p:set>
                                      <p:cBhvr>
                                        <p:cTn id="846" dur="1" fill="hold">
                                          <p:stCondLst>
                                            <p:cond delay="0"/>
                                          </p:stCondLst>
                                        </p:cTn>
                                        <p:tgtEl>
                                          <p:spTgt spid="1358"/>
                                        </p:tgtEl>
                                        <p:attrNameLst>
                                          <p:attrName>style.visibility</p:attrName>
                                        </p:attrNameLst>
                                      </p:cBhvr>
                                      <p:to>
                                        <p:strVal val="visible"/>
                                      </p:to>
                                    </p:set>
                                  </p:childTnLst>
                                </p:cTn>
                              </p:par>
                              <p:par>
                                <p:cTn id="847" presetID="8" presetClass="emph" presetSubtype="0" fill="hold" nodeType="withEffect">
                                  <p:stCondLst>
                                    <p:cond delay="52500"/>
                                  </p:stCondLst>
                                  <p:childTnLst>
                                    <p:animRot by="-900000">
                                      <p:cBhvr>
                                        <p:cTn id="848" dur="1500" fill="hold"/>
                                        <p:tgtEl>
                                          <p:spTgt spid="1358"/>
                                        </p:tgtEl>
                                        <p:attrNameLst>
                                          <p:attrName>r</p:attrName>
                                        </p:attrNameLst>
                                      </p:cBhvr>
                                    </p:animRot>
                                  </p:childTnLst>
                                </p:cTn>
                              </p:par>
                              <p:par>
                                <p:cTn id="849" presetID="1" presetClass="exit" presetSubtype="0" fill="hold" nodeType="withEffect">
                                  <p:stCondLst>
                                    <p:cond delay="54000"/>
                                  </p:stCondLst>
                                  <p:childTnLst>
                                    <p:set>
                                      <p:cBhvr>
                                        <p:cTn id="850" dur="1" fill="hold">
                                          <p:stCondLst>
                                            <p:cond delay="0"/>
                                          </p:stCondLst>
                                        </p:cTn>
                                        <p:tgtEl>
                                          <p:spTgt spid="1358"/>
                                        </p:tgtEl>
                                        <p:attrNameLst>
                                          <p:attrName>style.visibility</p:attrName>
                                        </p:attrNameLst>
                                      </p:cBhvr>
                                      <p:to>
                                        <p:strVal val="hidden"/>
                                      </p:to>
                                    </p:set>
                                  </p:childTnLst>
                                </p:cTn>
                              </p:par>
                              <p:par>
                                <p:cTn id="851" presetID="1" presetClass="entr" presetSubtype="0" fill="hold" nodeType="withEffect">
                                  <p:stCondLst>
                                    <p:cond delay="54000"/>
                                  </p:stCondLst>
                                  <p:childTnLst>
                                    <p:set>
                                      <p:cBhvr>
                                        <p:cTn id="852" dur="1" fill="hold">
                                          <p:stCondLst>
                                            <p:cond delay="0"/>
                                          </p:stCondLst>
                                        </p:cTn>
                                        <p:tgtEl>
                                          <p:spTgt spid="1589"/>
                                        </p:tgtEl>
                                        <p:attrNameLst>
                                          <p:attrName>style.visibility</p:attrName>
                                        </p:attrNameLst>
                                      </p:cBhvr>
                                      <p:to>
                                        <p:strVal val="visible"/>
                                      </p:to>
                                    </p:set>
                                  </p:childTnLst>
                                </p:cTn>
                              </p:par>
                              <p:par>
                                <p:cTn id="853" presetID="8" presetClass="emph" presetSubtype="0" fill="hold" nodeType="withEffect">
                                  <p:stCondLst>
                                    <p:cond delay="54000"/>
                                  </p:stCondLst>
                                  <p:childTnLst>
                                    <p:animRot by="-900000">
                                      <p:cBhvr>
                                        <p:cTn id="854" dur="1500" fill="hold"/>
                                        <p:tgtEl>
                                          <p:spTgt spid="1589"/>
                                        </p:tgtEl>
                                        <p:attrNameLst>
                                          <p:attrName>r</p:attrName>
                                        </p:attrNameLst>
                                      </p:cBhvr>
                                    </p:animRot>
                                  </p:childTnLst>
                                </p:cTn>
                              </p:par>
                              <p:par>
                                <p:cTn id="855" presetID="1" presetClass="exit" presetSubtype="0" fill="hold" nodeType="withEffect">
                                  <p:stCondLst>
                                    <p:cond delay="55500"/>
                                  </p:stCondLst>
                                  <p:childTnLst>
                                    <p:set>
                                      <p:cBhvr>
                                        <p:cTn id="856" dur="1" fill="hold">
                                          <p:stCondLst>
                                            <p:cond delay="0"/>
                                          </p:stCondLst>
                                        </p:cTn>
                                        <p:tgtEl>
                                          <p:spTgt spid="1589"/>
                                        </p:tgtEl>
                                        <p:attrNameLst>
                                          <p:attrName>style.visibility</p:attrName>
                                        </p:attrNameLst>
                                      </p:cBhvr>
                                      <p:to>
                                        <p:strVal val="hidden"/>
                                      </p:to>
                                    </p:set>
                                  </p:childTnLst>
                                </p:cTn>
                              </p:par>
                              <p:par>
                                <p:cTn id="857" presetID="1" presetClass="entr" presetSubtype="0" fill="hold" nodeType="withEffect">
                                  <p:stCondLst>
                                    <p:cond delay="55500"/>
                                  </p:stCondLst>
                                  <p:childTnLst>
                                    <p:set>
                                      <p:cBhvr>
                                        <p:cTn id="858" dur="1" fill="hold">
                                          <p:stCondLst>
                                            <p:cond delay="0"/>
                                          </p:stCondLst>
                                        </p:cTn>
                                        <p:tgtEl>
                                          <p:spTgt spid="1579"/>
                                        </p:tgtEl>
                                        <p:attrNameLst>
                                          <p:attrName>style.visibility</p:attrName>
                                        </p:attrNameLst>
                                      </p:cBhvr>
                                      <p:to>
                                        <p:strVal val="visible"/>
                                      </p:to>
                                    </p:set>
                                  </p:childTnLst>
                                </p:cTn>
                              </p:par>
                              <p:par>
                                <p:cTn id="859" presetID="8" presetClass="emph" presetSubtype="0" fill="hold" nodeType="withEffect">
                                  <p:stCondLst>
                                    <p:cond delay="55500"/>
                                  </p:stCondLst>
                                  <p:childTnLst>
                                    <p:animRot by="-900000">
                                      <p:cBhvr>
                                        <p:cTn id="860" dur="1500" fill="hold"/>
                                        <p:tgtEl>
                                          <p:spTgt spid="1579"/>
                                        </p:tgtEl>
                                        <p:attrNameLst>
                                          <p:attrName>r</p:attrName>
                                        </p:attrNameLst>
                                      </p:cBhvr>
                                    </p:animRot>
                                  </p:childTnLst>
                                </p:cTn>
                              </p:par>
                              <p:par>
                                <p:cTn id="861" presetID="1" presetClass="exit" presetSubtype="0" fill="hold" nodeType="withEffect">
                                  <p:stCondLst>
                                    <p:cond delay="57000"/>
                                  </p:stCondLst>
                                  <p:childTnLst>
                                    <p:set>
                                      <p:cBhvr>
                                        <p:cTn id="862" dur="1" fill="hold">
                                          <p:stCondLst>
                                            <p:cond delay="0"/>
                                          </p:stCondLst>
                                        </p:cTn>
                                        <p:tgtEl>
                                          <p:spTgt spid="1579"/>
                                        </p:tgtEl>
                                        <p:attrNameLst>
                                          <p:attrName>style.visibility</p:attrName>
                                        </p:attrNameLst>
                                      </p:cBhvr>
                                      <p:to>
                                        <p:strVal val="hidden"/>
                                      </p:to>
                                    </p:set>
                                  </p:childTnLst>
                                </p:cTn>
                              </p:par>
                              <p:par>
                                <p:cTn id="863" presetID="1" presetClass="entr" presetSubtype="0" fill="hold" nodeType="withEffect">
                                  <p:stCondLst>
                                    <p:cond delay="57000"/>
                                  </p:stCondLst>
                                  <p:childTnLst>
                                    <p:set>
                                      <p:cBhvr>
                                        <p:cTn id="864" dur="1" fill="hold">
                                          <p:stCondLst>
                                            <p:cond delay="0"/>
                                          </p:stCondLst>
                                        </p:cTn>
                                        <p:tgtEl>
                                          <p:spTgt spid="1569"/>
                                        </p:tgtEl>
                                        <p:attrNameLst>
                                          <p:attrName>style.visibility</p:attrName>
                                        </p:attrNameLst>
                                      </p:cBhvr>
                                      <p:to>
                                        <p:strVal val="visible"/>
                                      </p:to>
                                    </p:set>
                                  </p:childTnLst>
                                </p:cTn>
                              </p:par>
                              <p:par>
                                <p:cTn id="865" presetID="8" presetClass="emph" presetSubtype="0" fill="hold" nodeType="withEffect">
                                  <p:stCondLst>
                                    <p:cond delay="57000"/>
                                  </p:stCondLst>
                                  <p:childTnLst>
                                    <p:animRot by="-900000">
                                      <p:cBhvr>
                                        <p:cTn id="866" dur="1500" fill="hold"/>
                                        <p:tgtEl>
                                          <p:spTgt spid="1569"/>
                                        </p:tgtEl>
                                        <p:attrNameLst>
                                          <p:attrName>r</p:attrName>
                                        </p:attrNameLst>
                                      </p:cBhvr>
                                    </p:animRot>
                                  </p:childTnLst>
                                </p:cTn>
                              </p:par>
                              <p:par>
                                <p:cTn id="867" presetID="1" presetClass="exit" presetSubtype="0" fill="hold" nodeType="withEffect">
                                  <p:stCondLst>
                                    <p:cond delay="58500"/>
                                  </p:stCondLst>
                                  <p:childTnLst>
                                    <p:set>
                                      <p:cBhvr>
                                        <p:cTn id="868" dur="1" fill="hold">
                                          <p:stCondLst>
                                            <p:cond delay="0"/>
                                          </p:stCondLst>
                                        </p:cTn>
                                        <p:tgtEl>
                                          <p:spTgt spid="1569"/>
                                        </p:tgtEl>
                                        <p:attrNameLst>
                                          <p:attrName>style.visibility</p:attrName>
                                        </p:attrNameLst>
                                      </p:cBhvr>
                                      <p:to>
                                        <p:strVal val="hidden"/>
                                      </p:to>
                                    </p:set>
                                  </p:childTnLst>
                                </p:cTn>
                              </p:par>
                              <p:par>
                                <p:cTn id="869" presetID="1" presetClass="entr" presetSubtype="0" fill="hold" nodeType="withEffect">
                                  <p:stCondLst>
                                    <p:cond delay="58500"/>
                                  </p:stCondLst>
                                  <p:childTnLst>
                                    <p:set>
                                      <p:cBhvr>
                                        <p:cTn id="870" dur="1" fill="hold">
                                          <p:stCondLst>
                                            <p:cond delay="0"/>
                                          </p:stCondLst>
                                        </p:cTn>
                                        <p:tgtEl>
                                          <p:spTgt spid="1599"/>
                                        </p:tgtEl>
                                        <p:attrNameLst>
                                          <p:attrName>style.visibility</p:attrName>
                                        </p:attrNameLst>
                                      </p:cBhvr>
                                      <p:to>
                                        <p:strVal val="visible"/>
                                      </p:to>
                                    </p:set>
                                  </p:childTnLst>
                                </p:cTn>
                              </p:par>
                              <p:par>
                                <p:cTn id="871" presetID="8" presetClass="emph" presetSubtype="0" fill="hold" nodeType="withEffect">
                                  <p:stCondLst>
                                    <p:cond delay="58500"/>
                                  </p:stCondLst>
                                  <p:childTnLst>
                                    <p:animRot by="-900000">
                                      <p:cBhvr>
                                        <p:cTn id="872" dur="1500" fill="hold"/>
                                        <p:tgtEl>
                                          <p:spTgt spid="1599"/>
                                        </p:tgtEl>
                                        <p:attrNameLst>
                                          <p:attrName>r</p:attrName>
                                        </p:attrNameLst>
                                      </p:cBhvr>
                                    </p:animRot>
                                  </p:childTnLst>
                                </p:cTn>
                              </p:par>
                              <p:par>
                                <p:cTn id="873" presetID="1" presetClass="exit" presetSubtype="0" fill="hold" nodeType="withEffect">
                                  <p:stCondLst>
                                    <p:cond delay="60000"/>
                                  </p:stCondLst>
                                  <p:childTnLst>
                                    <p:set>
                                      <p:cBhvr>
                                        <p:cTn id="874" dur="1" fill="hold">
                                          <p:stCondLst>
                                            <p:cond delay="0"/>
                                          </p:stCondLst>
                                        </p:cTn>
                                        <p:tgtEl>
                                          <p:spTgt spid="1599"/>
                                        </p:tgtEl>
                                        <p:attrNameLst>
                                          <p:attrName>style.visibility</p:attrName>
                                        </p:attrNameLst>
                                      </p:cBhvr>
                                      <p:to>
                                        <p:strVal val="hidden"/>
                                      </p:to>
                                    </p:set>
                                  </p:childTnLst>
                                </p:cTn>
                              </p:par>
                              <p:par>
                                <p:cTn id="875" presetID="1" presetClass="entr" presetSubtype="0" fill="hold" nodeType="withEffect">
                                  <p:stCondLst>
                                    <p:cond delay="60000"/>
                                  </p:stCondLst>
                                  <p:childTnLst>
                                    <p:set>
                                      <p:cBhvr>
                                        <p:cTn id="876" dur="1" fill="hold">
                                          <p:stCondLst>
                                            <p:cond delay="0"/>
                                          </p:stCondLst>
                                        </p:cTn>
                                        <p:tgtEl>
                                          <p:spTgt spid="1619"/>
                                        </p:tgtEl>
                                        <p:attrNameLst>
                                          <p:attrName>style.visibility</p:attrName>
                                        </p:attrNameLst>
                                      </p:cBhvr>
                                      <p:to>
                                        <p:strVal val="visible"/>
                                      </p:to>
                                    </p:set>
                                  </p:childTnLst>
                                </p:cTn>
                              </p:par>
                              <p:par>
                                <p:cTn id="877" presetID="8" presetClass="emph" presetSubtype="0" fill="hold" nodeType="withEffect">
                                  <p:stCondLst>
                                    <p:cond delay="60000"/>
                                  </p:stCondLst>
                                  <p:childTnLst>
                                    <p:animRot by="-900000">
                                      <p:cBhvr>
                                        <p:cTn id="878" dur="1500" fill="hold"/>
                                        <p:tgtEl>
                                          <p:spTgt spid="1619"/>
                                        </p:tgtEl>
                                        <p:attrNameLst>
                                          <p:attrName>r</p:attrName>
                                        </p:attrNameLst>
                                      </p:cBhvr>
                                    </p:animRot>
                                  </p:childTnLst>
                                </p:cTn>
                              </p:par>
                              <p:par>
                                <p:cTn id="879" presetID="1" presetClass="exit" presetSubtype="0" fill="hold" nodeType="withEffect">
                                  <p:stCondLst>
                                    <p:cond delay="61500"/>
                                  </p:stCondLst>
                                  <p:childTnLst>
                                    <p:set>
                                      <p:cBhvr>
                                        <p:cTn id="880" dur="1" fill="hold">
                                          <p:stCondLst>
                                            <p:cond delay="0"/>
                                          </p:stCondLst>
                                        </p:cTn>
                                        <p:tgtEl>
                                          <p:spTgt spid="1619"/>
                                        </p:tgtEl>
                                        <p:attrNameLst>
                                          <p:attrName>style.visibility</p:attrName>
                                        </p:attrNameLst>
                                      </p:cBhvr>
                                      <p:to>
                                        <p:strVal val="hidden"/>
                                      </p:to>
                                    </p:set>
                                  </p:childTnLst>
                                </p:cTn>
                              </p:par>
                              <p:par>
                                <p:cTn id="881" presetID="1" presetClass="entr" presetSubtype="0" fill="hold" nodeType="withEffect">
                                  <p:stCondLst>
                                    <p:cond delay="61500"/>
                                  </p:stCondLst>
                                  <p:childTnLst>
                                    <p:set>
                                      <p:cBhvr>
                                        <p:cTn id="882" dur="1" fill="hold">
                                          <p:stCondLst>
                                            <p:cond delay="0"/>
                                          </p:stCondLst>
                                        </p:cTn>
                                        <p:tgtEl>
                                          <p:spTgt spid="1609"/>
                                        </p:tgtEl>
                                        <p:attrNameLst>
                                          <p:attrName>style.visibility</p:attrName>
                                        </p:attrNameLst>
                                      </p:cBhvr>
                                      <p:to>
                                        <p:strVal val="visible"/>
                                      </p:to>
                                    </p:set>
                                  </p:childTnLst>
                                </p:cTn>
                              </p:par>
                              <p:par>
                                <p:cTn id="883" presetID="8" presetClass="emph" presetSubtype="0" fill="hold" nodeType="withEffect">
                                  <p:stCondLst>
                                    <p:cond delay="61500"/>
                                  </p:stCondLst>
                                  <p:childTnLst>
                                    <p:animRot by="-900000">
                                      <p:cBhvr>
                                        <p:cTn id="884" dur="1500" fill="hold"/>
                                        <p:tgtEl>
                                          <p:spTgt spid="1609"/>
                                        </p:tgtEl>
                                        <p:attrNameLst>
                                          <p:attrName>r</p:attrName>
                                        </p:attrNameLst>
                                      </p:cBhvr>
                                    </p:animRot>
                                  </p:childTnLst>
                                </p:cTn>
                              </p:par>
                              <p:par>
                                <p:cTn id="885" presetID="1" presetClass="exit" presetSubtype="0" fill="hold" nodeType="withEffect">
                                  <p:stCondLst>
                                    <p:cond delay="63000"/>
                                  </p:stCondLst>
                                  <p:childTnLst>
                                    <p:set>
                                      <p:cBhvr>
                                        <p:cTn id="886" dur="1" fill="hold">
                                          <p:stCondLst>
                                            <p:cond delay="0"/>
                                          </p:stCondLst>
                                        </p:cTn>
                                        <p:tgtEl>
                                          <p:spTgt spid="1609"/>
                                        </p:tgtEl>
                                        <p:attrNameLst>
                                          <p:attrName>style.visibility</p:attrName>
                                        </p:attrNameLst>
                                      </p:cBhvr>
                                      <p:to>
                                        <p:strVal val="hidden"/>
                                      </p:to>
                                    </p:set>
                                  </p:childTnLst>
                                </p:cTn>
                              </p:par>
                              <p:par>
                                <p:cTn id="887" presetID="1" presetClass="entr" presetSubtype="0" fill="hold" nodeType="withEffect">
                                  <p:stCondLst>
                                    <p:cond delay="63000"/>
                                  </p:stCondLst>
                                  <p:childTnLst>
                                    <p:set>
                                      <p:cBhvr>
                                        <p:cTn id="888" dur="1" fill="hold">
                                          <p:stCondLst>
                                            <p:cond delay="0"/>
                                          </p:stCondLst>
                                        </p:cTn>
                                        <p:tgtEl>
                                          <p:spTgt spid="1649"/>
                                        </p:tgtEl>
                                        <p:attrNameLst>
                                          <p:attrName>style.visibility</p:attrName>
                                        </p:attrNameLst>
                                      </p:cBhvr>
                                      <p:to>
                                        <p:strVal val="visible"/>
                                      </p:to>
                                    </p:set>
                                  </p:childTnLst>
                                </p:cTn>
                              </p:par>
                              <p:par>
                                <p:cTn id="889" presetID="8" presetClass="emph" presetSubtype="0" fill="hold" nodeType="withEffect">
                                  <p:stCondLst>
                                    <p:cond delay="63000"/>
                                  </p:stCondLst>
                                  <p:childTnLst>
                                    <p:animRot by="-900000">
                                      <p:cBhvr>
                                        <p:cTn id="890" dur="1500" fill="hold"/>
                                        <p:tgtEl>
                                          <p:spTgt spid="1649"/>
                                        </p:tgtEl>
                                        <p:attrNameLst>
                                          <p:attrName>r</p:attrName>
                                        </p:attrNameLst>
                                      </p:cBhvr>
                                    </p:animRot>
                                  </p:childTnLst>
                                </p:cTn>
                              </p:par>
                              <p:par>
                                <p:cTn id="891" presetID="1" presetClass="exit" presetSubtype="0" fill="hold" nodeType="withEffect">
                                  <p:stCondLst>
                                    <p:cond delay="64500"/>
                                  </p:stCondLst>
                                  <p:childTnLst>
                                    <p:set>
                                      <p:cBhvr>
                                        <p:cTn id="892" dur="1" fill="hold">
                                          <p:stCondLst>
                                            <p:cond delay="0"/>
                                          </p:stCondLst>
                                        </p:cTn>
                                        <p:tgtEl>
                                          <p:spTgt spid="1649"/>
                                        </p:tgtEl>
                                        <p:attrNameLst>
                                          <p:attrName>style.visibility</p:attrName>
                                        </p:attrNameLst>
                                      </p:cBhvr>
                                      <p:to>
                                        <p:strVal val="hidden"/>
                                      </p:to>
                                    </p:set>
                                  </p:childTnLst>
                                </p:cTn>
                              </p:par>
                              <p:par>
                                <p:cTn id="893" presetID="1" presetClass="entr" presetSubtype="0" fill="hold" nodeType="withEffect">
                                  <p:stCondLst>
                                    <p:cond delay="64500"/>
                                  </p:stCondLst>
                                  <p:childTnLst>
                                    <p:set>
                                      <p:cBhvr>
                                        <p:cTn id="894" dur="1" fill="hold">
                                          <p:stCondLst>
                                            <p:cond delay="0"/>
                                          </p:stCondLst>
                                        </p:cTn>
                                        <p:tgtEl>
                                          <p:spTgt spid="1639"/>
                                        </p:tgtEl>
                                        <p:attrNameLst>
                                          <p:attrName>style.visibility</p:attrName>
                                        </p:attrNameLst>
                                      </p:cBhvr>
                                      <p:to>
                                        <p:strVal val="visible"/>
                                      </p:to>
                                    </p:set>
                                  </p:childTnLst>
                                </p:cTn>
                              </p:par>
                              <p:par>
                                <p:cTn id="895" presetID="8" presetClass="emph" presetSubtype="0" fill="hold" nodeType="withEffect">
                                  <p:stCondLst>
                                    <p:cond delay="64500"/>
                                  </p:stCondLst>
                                  <p:childTnLst>
                                    <p:animRot by="-900000">
                                      <p:cBhvr>
                                        <p:cTn id="896" dur="1500" fill="hold"/>
                                        <p:tgtEl>
                                          <p:spTgt spid="1639"/>
                                        </p:tgtEl>
                                        <p:attrNameLst>
                                          <p:attrName>r</p:attrName>
                                        </p:attrNameLst>
                                      </p:cBhvr>
                                    </p:animRot>
                                  </p:childTnLst>
                                </p:cTn>
                              </p:par>
                              <p:par>
                                <p:cTn id="897" presetID="1" presetClass="exit" presetSubtype="0" fill="hold" nodeType="withEffect">
                                  <p:stCondLst>
                                    <p:cond delay="66000"/>
                                  </p:stCondLst>
                                  <p:childTnLst>
                                    <p:set>
                                      <p:cBhvr>
                                        <p:cTn id="898" dur="1" fill="hold">
                                          <p:stCondLst>
                                            <p:cond delay="0"/>
                                          </p:stCondLst>
                                        </p:cTn>
                                        <p:tgtEl>
                                          <p:spTgt spid="1639"/>
                                        </p:tgtEl>
                                        <p:attrNameLst>
                                          <p:attrName>style.visibility</p:attrName>
                                        </p:attrNameLst>
                                      </p:cBhvr>
                                      <p:to>
                                        <p:strVal val="hidden"/>
                                      </p:to>
                                    </p:set>
                                  </p:childTnLst>
                                </p:cTn>
                              </p:par>
                              <p:par>
                                <p:cTn id="899" presetID="1" presetClass="entr" presetSubtype="0" fill="hold" nodeType="withEffect">
                                  <p:stCondLst>
                                    <p:cond delay="66000"/>
                                  </p:stCondLst>
                                  <p:childTnLst>
                                    <p:set>
                                      <p:cBhvr>
                                        <p:cTn id="900" dur="1" fill="hold">
                                          <p:stCondLst>
                                            <p:cond delay="0"/>
                                          </p:stCondLst>
                                        </p:cTn>
                                        <p:tgtEl>
                                          <p:spTgt spid="1629"/>
                                        </p:tgtEl>
                                        <p:attrNameLst>
                                          <p:attrName>style.visibility</p:attrName>
                                        </p:attrNameLst>
                                      </p:cBhvr>
                                      <p:to>
                                        <p:strVal val="visible"/>
                                      </p:to>
                                    </p:set>
                                  </p:childTnLst>
                                </p:cTn>
                              </p:par>
                              <p:par>
                                <p:cTn id="901" presetID="8" presetClass="emph" presetSubtype="0" fill="hold" nodeType="withEffect">
                                  <p:stCondLst>
                                    <p:cond delay="66000"/>
                                  </p:stCondLst>
                                  <p:childTnLst>
                                    <p:animRot by="-900000">
                                      <p:cBhvr>
                                        <p:cTn id="902" dur="1500" fill="hold"/>
                                        <p:tgtEl>
                                          <p:spTgt spid="1629"/>
                                        </p:tgtEl>
                                        <p:attrNameLst>
                                          <p:attrName>r</p:attrName>
                                        </p:attrNameLst>
                                      </p:cBhvr>
                                    </p:animRot>
                                  </p:childTnLst>
                                </p:cTn>
                              </p:par>
                              <p:par>
                                <p:cTn id="903" presetID="1" presetClass="exit" presetSubtype="0" fill="hold" nodeType="withEffect">
                                  <p:stCondLst>
                                    <p:cond delay="67500"/>
                                  </p:stCondLst>
                                  <p:childTnLst>
                                    <p:set>
                                      <p:cBhvr>
                                        <p:cTn id="904" dur="1" fill="hold">
                                          <p:stCondLst>
                                            <p:cond delay="0"/>
                                          </p:stCondLst>
                                        </p:cTn>
                                        <p:tgtEl>
                                          <p:spTgt spid="1629"/>
                                        </p:tgtEl>
                                        <p:attrNameLst>
                                          <p:attrName>style.visibility</p:attrName>
                                        </p:attrNameLst>
                                      </p:cBhvr>
                                      <p:to>
                                        <p:strVal val="hidden"/>
                                      </p:to>
                                    </p:set>
                                  </p:childTnLst>
                                </p:cTn>
                              </p:par>
                              <p:par>
                                <p:cTn id="905" presetID="1" presetClass="entr" presetSubtype="0" fill="hold" nodeType="withEffect">
                                  <p:stCondLst>
                                    <p:cond delay="67500"/>
                                  </p:stCondLst>
                                  <p:childTnLst>
                                    <p:set>
                                      <p:cBhvr>
                                        <p:cTn id="906" dur="1" fill="hold">
                                          <p:stCondLst>
                                            <p:cond delay="0"/>
                                          </p:stCondLst>
                                        </p:cTn>
                                        <p:tgtEl>
                                          <p:spTgt spid="1679"/>
                                        </p:tgtEl>
                                        <p:attrNameLst>
                                          <p:attrName>style.visibility</p:attrName>
                                        </p:attrNameLst>
                                      </p:cBhvr>
                                      <p:to>
                                        <p:strVal val="visible"/>
                                      </p:to>
                                    </p:set>
                                  </p:childTnLst>
                                </p:cTn>
                              </p:par>
                              <p:par>
                                <p:cTn id="907" presetID="8" presetClass="emph" presetSubtype="0" fill="hold" nodeType="withEffect">
                                  <p:stCondLst>
                                    <p:cond delay="67500"/>
                                  </p:stCondLst>
                                  <p:childTnLst>
                                    <p:animRot by="-900000">
                                      <p:cBhvr>
                                        <p:cTn id="908" dur="1500" fill="hold"/>
                                        <p:tgtEl>
                                          <p:spTgt spid="1679"/>
                                        </p:tgtEl>
                                        <p:attrNameLst>
                                          <p:attrName>r</p:attrName>
                                        </p:attrNameLst>
                                      </p:cBhvr>
                                    </p:animRot>
                                  </p:childTnLst>
                                </p:cTn>
                              </p:par>
                              <p:par>
                                <p:cTn id="909" presetID="1" presetClass="exit" presetSubtype="0" fill="hold" nodeType="withEffect">
                                  <p:stCondLst>
                                    <p:cond delay="69000"/>
                                  </p:stCondLst>
                                  <p:childTnLst>
                                    <p:set>
                                      <p:cBhvr>
                                        <p:cTn id="910" dur="1" fill="hold">
                                          <p:stCondLst>
                                            <p:cond delay="0"/>
                                          </p:stCondLst>
                                        </p:cTn>
                                        <p:tgtEl>
                                          <p:spTgt spid="1679"/>
                                        </p:tgtEl>
                                        <p:attrNameLst>
                                          <p:attrName>style.visibility</p:attrName>
                                        </p:attrNameLst>
                                      </p:cBhvr>
                                      <p:to>
                                        <p:strVal val="hidden"/>
                                      </p:to>
                                    </p:set>
                                  </p:childTnLst>
                                </p:cTn>
                              </p:par>
                              <p:par>
                                <p:cTn id="911" presetID="1" presetClass="entr" presetSubtype="0" fill="hold" nodeType="withEffect">
                                  <p:stCondLst>
                                    <p:cond delay="69000"/>
                                  </p:stCondLst>
                                  <p:childTnLst>
                                    <p:set>
                                      <p:cBhvr>
                                        <p:cTn id="912" dur="1" fill="hold">
                                          <p:stCondLst>
                                            <p:cond delay="0"/>
                                          </p:stCondLst>
                                        </p:cTn>
                                        <p:tgtEl>
                                          <p:spTgt spid="1669"/>
                                        </p:tgtEl>
                                        <p:attrNameLst>
                                          <p:attrName>style.visibility</p:attrName>
                                        </p:attrNameLst>
                                      </p:cBhvr>
                                      <p:to>
                                        <p:strVal val="visible"/>
                                      </p:to>
                                    </p:set>
                                  </p:childTnLst>
                                </p:cTn>
                              </p:par>
                              <p:par>
                                <p:cTn id="913" presetID="8" presetClass="emph" presetSubtype="0" fill="hold" nodeType="withEffect">
                                  <p:stCondLst>
                                    <p:cond delay="69000"/>
                                  </p:stCondLst>
                                  <p:childTnLst>
                                    <p:animRot by="-900000">
                                      <p:cBhvr>
                                        <p:cTn id="914" dur="1500" fill="hold"/>
                                        <p:tgtEl>
                                          <p:spTgt spid="1669"/>
                                        </p:tgtEl>
                                        <p:attrNameLst>
                                          <p:attrName>r</p:attrName>
                                        </p:attrNameLst>
                                      </p:cBhvr>
                                    </p:animRot>
                                  </p:childTnLst>
                                </p:cTn>
                              </p:par>
                              <p:par>
                                <p:cTn id="915" presetID="1" presetClass="exit" presetSubtype="0" fill="hold" nodeType="withEffect">
                                  <p:stCondLst>
                                    <p:cond delay="70500"/>
                                  </p:stCondLst>
                                  <p:childTnLst>
                                    <p:set>
                                      <p:cBhvr>
                                        <p:cTn id="916" dur="1" fill="hold">
                                          <p:stCondLst>
                                            <p:cond delay="0"/>
                                          </p:stCondLst>
                                        </p:cTn>
                                        <p:tgtEl>
                                          <p:spTgt spid="1669"/>
                                        </p:tgtEl>
                                        <p:attrNameLst>
                                          <p:attrName>style.visibility</p:attrName>
                                        </p:attrNameLst>
                                      </p:cBhvr>
                                      <p:to>
                                        <p:strVal val="hidden"/>
                                      </p:to>
                                    </p:set>
                                  </p:childTnLst>
                                </p:cTn>
                              </p:par>
                              <p:par>
                                <p:cTn id="917" presetID="1" presetClass="entr" presetSubtype="0" fill="hold" nodeType="withEffect">
                                  <p:stCondLst>
                                    <p:cond delay="70500"/>
                                  </p:stCondLst>
                                  <p:childTnLst>
                                    <p:set>
                                      <p:cBhvr>
                                        <p:cTn id="918" dur="1" fill="hold">
                                          <p:stCondLst>
                                            <p:cond delay="0"/>
                                          </p:stCondLst>
                                        </p:cTn>
                                        <p:tgtEl>
                                          <p:spTgt spid="1659"/>
                                        </p:tgtEl>
                                        <p:attrNameLst>
                                          <p:attrName>style.visibility</p:attrName>
                                        </p:attrNameLst>
                                      </p:cBhvr>
                                      <p:to>
                                        <p:strVal val="visible"/>
                                      </p:to>
                                    </p:set>
                                  </p:childTnLst>
                                </p:cTn>
                              </p:par>
                              <p:par>
                                <p:cTn id="919" presetID="8" presetClass="emph" presetSubtype="0" fill="hold" nodeType="withEffect">
                                  <p:stCondLst>
                                    <p:cond delay="70500"/>
                                  </p:stCondLst>
                                  <p:childTnLst>
                                    <p:animRot by="-900000">
                                      <p:cBhvr>
                                        <p:cTn id="920" dur="1500" fill="hold"/>
                                        <p:tgtEl>
                                          <p:spTgt spid="1659"/>
                                        </p:tgtEl>
                                        <p:attrNameLst>
                                          <p:attrName>r</p:attrName>
                                        </p:attrNameLst>
                                      </p:cBhvr>
                                    </p:animRot>
                                  </p:childTnLst>
                                </p:cTn>
                              </p:par>
                            </p:childTnLst>
                          </p:cTn>
                        </p:par>
                        <p:par>
                          <p:cTn id="921" fill="hold">
                            <p:stCondLst>
                              <p:cond delay="216000"/>
                            </p:stCondLst>
                            <p:childTnLst>
                              <p:par>
                                <p:cTn id="922" presetID="10" presetClass="entr" presetSubtype="0" fill="hold" grpId="0" nodeType="afterEffect">
                                  <p:stCondLst>
                                    <p:cond delay="0"/>
                                  </p:stCondLst>
                                  <p:childTnLst>
                                    <p:set>
                                      <p:cBhvr>
                                        <p:cTn id="923" dur="1" fill="hold">
                                          <p:stCondLst>
                                            <p:cond delay="0"/>
                                          </p:stCondLst>
                                        </p:cTn>
                                        <p:tgtEl>
                                          <p:spTgt spid="1694"/>
                                        </p:tgtEl>
                                        <p:attrNameLst>
                                          <p:attrName>style.visibility</p:attrName>
                                        </p:attrNameLst>
                                      </p:cBhvr>
                                      <p:to>
                                        <p:strVal val="visible"/>
                                      </p:to>
                                    </p:set>
                                    <p:animEffect transition="in" filter="fade">
                                      <p:cBhvr>
                                        <p:cTn id="924" dur="500"/>
                                        <p:tgtEl>
                                          <p:spTgt spid="1694"/>
                                        </p:tgtEl>
                                      </p:cBhvr>
                                    </p:animEffect>
                                  </p:childTnLst>
                                </p:cTn>
                              </p:par>
                            </p:childTnLst>
                          </p:cTn>
                        </p:par>
                      </p:childTnLst>
                    </p:cTn>
                  </p:par>
                </p:childTnLst>
              </p:cTn>
              <p:nextCondLst>
                <p:cond evt="onClick" delay="0">
                  <p:tgtEl>
                    <p:spTgt spid="1694"/>
                  </p:tgtEl>
                </p:cond>
              </p:nextCondLst>
            </p:seq>
          </p:childTnLst>
        </p:cTn>
      </p:par>
    </p:tnLst>
    <p:bldLst>
      <p:bldP spid="46" grpId="0" animBg="1"/>
      <p:bldP spid="46" grpId="1" animBg="1"/>
      <p:bldP spid="1545" grpId="0" animBg="1"/>
      <p:bldP spid="1545" grpId="1" animBg="1"/>
      <p:bldP spid="1547" grpId="0" animBg="1"/>
      <p:bldP spid="1547" grpId="1" animBg="1"/>
      <p:bldP spid="1547" grpId="2" animBg="1"/>
      <p:bldP spid="1547" grpId="3" animBg="1"/>
      <p:bldP spid="1693" grpId="0" uiExpand="1" build="p" animBg="1"/>
      <p:bldP spid="1694" grpId="0" animBg="1"/>
      <p:bldP spid="1694" grpId="1" animBg="1"/>
      <p:bldP spid="1694" grpId="2"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Les moteurs électriques</a:t>
            </a:r>
            <a:endParaRPr lang="fr-FR" dirty="0"/>
          </a:p>
        </p:txBody>
      </p:sp>
      <p:sp>
        <p:nvSpPr>
          <p:cNvPr id="3" name="Espace réservé du contenu 2"/>
          <p:cNvSpPr>
            <a:spLocks noGrp="1"/>
          </p:cNvSpPr>
          <p:nvPr>
            <p:ph idx="1"/>
          </p:nvPr>
        </p:nvSpPr>
        <p:spPr>
          <a:xfrm>
            <a:off x="467544" y="2071389"/>
            <a:ext cx="8229600" cy="4237931"/>
          </a:xfrm>
        </p:spPr>
        <p:txBody>
          <a:bodyPr anchor="t">
            <a:normAutofit fontScale="62500" lnSpcReduction="20000"/>
          </a:bodyPr>
          <a:lstStyle/>
          <a:p>
            <a:pPr marL="0" indent="0" algn="ctr">
              <a:buNone/>
            </a:pPr>
            <a:endParaRPr lang="fr-FR" dirty="0" smtClean="0"/>
          </a:p>
          <a:p>
            <a:pPr marL="0" indent="0" algn="ctr">
              <a:buNone/>
            </a:pPr>
            <a:r>
              <a:rPr lang="fr-FR" dirty="0" smtClean="0"/>
              <a:t>Le principe de fonctionnement de tout moteur électrique repose sur l’effet magnétique produit par un courant électrique dans des bobines</a:t>
            </a:r>
            <a:br>
              <a:rPr lang="fr-FR" dirty="0" smtClean="0"/>
            </a:br>
            <a:r>
              <a:rPr lang="fr-FR" dirty="0" smtClean="0"/>
              <a:t> (self, inductance…).</a:t>
            </a:r>
          </a:p>
          <a:p>
            <a:pPr marL="0" indent="0" algn="ctr">
              <a:buNone/>
            </a:pPr>
            <a:endParaRPr lang="fr-FR" dirty="0" smtClean="0"/>
          </a:p>
          <a:p>
            <a:pPr marL="0" indent="0" algn="ctr">
              <a:buNone/>
            </a:pPr>
            <a:r>
              <a:rPr lang="fr-FR" dirty="0" smtClean="0"/>
              <a:t>Ce champ magnétique si il est produit par un courant continu engendrera un mouvement par rapport à un aimant, ou plus généralement un autre champ magnétique.</a:t>
            </a:r>
          </a:p>
          <a:p>
            <a:pPr marL="0" indent="0" algn="ctr">
              <a:buNone/>
            </a:pPr>
            <a:endParaRPr lang="fr-FR" dirty="0" smtClean="0"/>
          </a:p>
          <a:p>
            <a:pPr marL="0" indent="0" algn="ctr">
              <a:buNone/>
            </a:pPr>
            <a:r>
              <a:rPr lang="fr-FR" dirty="0" smtClean="0"/>
              <a:t>Ce champ magnétique produit par un courant alternatif sera vu comme un champ tournant entrainant dans sa rotation un aimant ou plus généralement un autre champ magnétique.</a:t>
            </a:r>
          </a:p>
          <a:p>
            <a:pPr marL="0" indent="0" algn="ctr">
              <a:buNone/>
            </a:pPr>
            <a:endParaRPr lang="fr-FR" dirty="0"/>
          </a:p>
        </p:txBody>
      </p:sp>
    </p:spTree>
    <p:extLst>
      <p:ext uri="{BB962C8B-B14F-4D97-AF65-F5344CB8AC3E}">
        <p14:creationId xmlns:p14="http://schemas.microsoft.com/office/powerpoint/2010/main" val="12984879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100"/>
                            </p:stCondLst>
                            <p:childTnLst>
                              <p:par>
                                <p:cTn id="9" presetID="10" presetClass="entr" presetSubtype="0" fill="hold" grpId="0" nodeType="afterEffect">
                                  <p:stCondLst>
                                    <p:cond delay="50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21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3">
                                            <p:txEl>
                                              <p:pRg st="1" end="1"/>
                                            </p:txEl>
                                          </p:spTgt>
                                        </p:tgtEl>
                                        <p:attrNameLst>
                                          <p:attrName>style.visibility</p:attrName>
                                        </p:attrNameLst>
                                      </p:cBhvr>
                                      <p:to>
                                        <p:strVal val="visible"/>
                                      </p:to>
                                    </p:set>
                                    <p:animEffect transition="in" filter="fade">
                                      <p:cBhvr>
                                        <p:cTn id="15" dur="500"/>
                                        <p:tgtEl>
                                          <p:spTgt spid="3">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iterate type="wd">
                                    <p:tmPct val="10000"/>
                                  </p:iterate>
                                  <p:childTnLst>
                                    <p:set>
                                      <p:cBhvr>
                                        <p:cTn id="19" dur="1" fill="hold">
                                          <p:stCondLst>
                                            <p:cond delay="0"/>
                                          </p:stCondLst>
                                        </p:cTn>
                                        <p:tgtEl>
                                          <p:spTgt spid="3">
                                            <p:txEl>
                                              <p:pRg st="3" end="3"/>
                                            </p:txEl>
                                          </p:spTgt>
                                        </p:tgtEl>
                                        <p:attrNameLst>
                                          <p:attrName>style.visibility</p:attrName>
                                        </p:attrNameLst>
                                      </p:cBhvr>
                                      <p:to>
                                        <p:strVal val="visible"/>
                                      </p:to>
                                    </p:set>
                                    <p:animEffect transition="in" filter="fade">
                                      <p:cBhvr>
                                        <p:cTn id="20" dur="500"/>
                                        <p:tgtEl>
                                          <p:spTgt spid="3">
                                            <p:txEl>
                                              <p:pRg st="3" end="3"/>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iterate type="wd">
                                    <p:tmPct val="10000"/>
                                  </p:iterate>
                                  <p:childTnLst>
                                    <p:set>
                                      <p:cBhvr>
                                        <p:cTn id="24" dur="1" fill="hold">
                                          <p:stCondLst>
                                            <p:cond delay="0"/>
                                          </p:stCondLst>
                                        </p:cTn>
                                        <p:tgtEl>
                                          <p:spTgt spid="3">
                                            <p:txEl>
                                              <p:pRg st="5" end="5"/>
                                            </p:txEl>
                                          </p:spTgt>
                                        </p:tgtEl>
                                        <p:attrNameLst>
                                          <p:attrName>style.visibility</p:attrName>
                                        </p:attrNameLst>
                                      </p:cBhvr>
                                      <p:to>
                                        <p:strVal val="visible"/>
                                      </p:to>
                                    </p:set>
                                    <p:animEffect transition="in" filter="fade">
                                      <p:cBhvr>
                                        <p:cTn id="25" dur="500"/>
                                        <p:tgtEl>
                                          <p:spTgt spid="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e 6"/>
          <p:cNvGrpSpPr/>
          <p:nvPr/>
        </p:nvGrpSpPr>
        <p:grpSpPr>
          <a:xfrm>
            <a:off x="5892484" y="2404011"/>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nvGrpSpPr>
        <p:grpSpPr>
          <a:xfrm>
            <a:off x="5894110" y="2404011"/>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 name="Groupe 2"/>
          <p:cNvGrpSpPr/>
          <p:nvPr/>
        </p:nvGrpSpPr>
        <p:grpSpPr>
          <a:xfrm flipH="1">
            <a:off x="1715635" y="175691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24"/>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25"/>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26"/>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27"/>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28"/>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29"/>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30"/>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31"/>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32"/>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33"/>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34"/>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19" name="Ellipse 1718"/>
          <p:cNvSpPr/>
          <p:nvPr/>
        </p:nvSpPr>
        <p:spPr>
          <a:xfrm flipH="1">
            <a:off x="3392519" y="198884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a:xfrm>
            <a:off x="46889" y="-27384"/>
            <a:ext cx="9097109" cy="1143000"/>
          </a:xfrm>
        </p:spPr>
        <p:txBody>
          <a:bodyPr>
            <a:normAutofit fontScale="90000"/>
          </a:bodyPr>
          <a:lstStyle/>
          <a:p>
            <a:r>
              <a:rPr lang="fr-FR" dirty="0"/>
              <a:t>Les moteurs </a:t>
            </a:r>
            <a:r>
              <a:rPr lang="fr-FR" dirty="0" smtClean="0"/>
              <a:t>Courant Continu</a:t>
            </a:r>
            <a:endParaRPr lang="fr-FR" dirty="0"/>
          </a:p>
        </p:txBody>
      </p:sp>
      <p:sp>
        <p:nvSpPr>
          <p:cNvPr id="6" name="Sous-titre 2"/>
          <p:cNvSpPr txBox="1">
            <a:spLocks/>
          </p:cNvSpPr>
          <p:nvPr/>
        </p:nvSpPr>
        <p:spPr>
          <a:xfrm>
            <a:off x="43020" y="4741686"/>
            <a:ext cx="9056029" cy="2104509"/>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Au moment de la commutation           (passage d’une spire du + au -) un courant circule dans la spire en court circuit (et les conducteurs). Ce courant est en sens opposé avec celui qui va lui être imposé. Ceci va créer des étincelles et une perte d’énergie qui sera préjudiciable sur des moteurs au dessus du kW. Pour atténuer ce défaut on place en série avec l’induit deux pôles auxiliaires, qui viendront générer un faible champ magnétique perpendiculaire avec les pôles principaux </a:t>
            </a:r>
            <a:endParaRPr lang="fr-FR" sz="1800" dirty="0"/>
          </a:p>
        </p:txBody>
      </p:sp>
      <p:grpSp>
        <p:nvGrpSpPr>
          <p:cNvPr id="1285" name="Groupe 1284"/>
          <p:cNvGrpSpPr/>
          <p:nvPr/>
        </p:nvGrpSpPr>
        <p:grpSpPr>
          <a:xfrm rot="16200000" flipH="1" flipV="1">
            <a:off x="5989874" y="2329410"/>
            <a:ext cx="1944226" cy="767520"/>
            <a:chOff x="4718167" y="1574092"/>
            <a:chExt cx="2578559" cy="862284"/>
          </a:xfrm>
        </p:grpSpPr>
        <p:sp>
          <p:nvSpPr>
            <p:cNvPr id="1286" name="Freeform 83"/>
            <p:cNvSpPr>
              <a:spLocks/>
            </p:cNvSpPr>
            <p:nvPr>
              <p:custDataLst>
                <p:tags r:id="rId1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2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2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2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2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1552" name="Ellipse 1551"/>
          <p:cNvSpPr/>
          <p:nvPr/>
        </p:nvSpPr>
        <p:spPr>
          <a:xfrm>
            <a:off x="1725691" y="192095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nvSpPr>
        <p:spPr>
          <a:xfrm>
            <a:off x="6451446" y="193037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nvSpPr>
        <p:spPr>
          <a:xfrm>
            <a:off x="2027180" y="158961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nvSpPr>
        <p:spPr>
          <a:xfrm>
            <a:off x="6739046" y="161423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nvSpPr>
        <p:spPr>
          <a:xfrm>
            <a:off x="6055470" y="305663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nvSpPr>
        <p:spPr>
          <a:xfrm>
            <a:off x="2650369" y="305663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0" name="Groupe 9"/>
          <p:cNvGrpSpPr/>
          <p:nvPr/>
        </p:nvGrpSpPr>
        <p:grpSpPr>
          <a:xfrm rot="16200000">
            <a:off x="3783741" y="4097301"/>
            <a:ext cx="792088" cy="1610410"/>
            <a:chOff x="9396536" y="2483093"/>
            <a:chExt cx="792088" cy="1610420"/>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9040190" y="2987249"/>
              <a:ext cx="1610420" cy="602108"/>
              <a:chOff x="5160885" y="1677888"/>
              <a:chExt cx="2135841" cy="676450"/>
            </a:xfrm>
          </p:grpSpPr>
          <p:sp>
            <p:nvSpPr>
              <p:cNvPr id="1723" name="Freeform 83"/>
              <p:cNvSpPr>
                <a:spLocks/>
              </p:cNvSpPr>
              <p:nvPr>
                <p:custDataLst>
                  <p:tags r:id="rId7"/>
                </p:custDataLst>
              </p:nvPr>
            </p:nvSpPr>
            <p:spPr bwMode="auto">
              <a:xfrm>
                <a:off x="5160885" y="1677888"/>
                <a:ext cx="1255978" cy="634441"/>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 name="connsiteX0" fmla="*/ 11353 w 11353"/>
                  <a:gd name="connsiteY0" fmla="*/ 47431 h 57508"/>
                  <a:gd name="connsiteX1" fmla="*/ 7591 w 11353"/>
                  <a:gd name="connsiteY1" fmla="*/ 44975 h 57508"/>
                  <a:gd name="connsiteX2" fmla="*/ 2509 w 11353"/>
                  <a:gd name="connsiteY2" fmla="*/ 57481 h 57508"/>
                  <a:gd name="connsiteX3" fmla="*/ 0 w 11353"/>
                  <a:gd name="connsiteY3" fmla="*/ 0 h 57508"/>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478"/>
                  <a:gd name="connsiteX1" fmla="*/ 7591 w 11353"/>
                  <a:gd name="connsiteY1" fmla="*/ 34778 h 47478"/>
                  <a:gd name="connsiteX2" fmla="*/ 4404 w 11353"/>
                  <a:gd name="connsiteY2" fmla="*/ 10936 h 47478"/>
                  <a:gd name="connsiteX3" fmla="*/ 0 w 11353"/>
                  <a:gd name="connsiteY3" fmla="*/ 0 h 47478"/>
                  <a:gd name="connsiteX0" fmla="*/ 11353 w 11353"/>
                  <a:gd name="connsiteY0" fmla="*/ 47431 h 47518"/>
                  <a:gd name="connsiteX1" fmla="*/ 7591 w 11353"/>
                  <a:gd name="connsiteY1" fmla="*/ 34778 h 47518"/>
                  <a:gd name="connsiteX2" fmla="*/ 4404 w 11353"/>
                  <a:gd name="connsiteY2" fmla="*/ 10936 h 47518"/>
                  <a:gd name="connsiteX3" fmla="*/ 0 w 11353"/>
                  <a:gd name="connsiteY3" fmla="*/ 0 h 47518"/>
                </a:gdLst>
                <a:ahLst/>
                <a:cxnLst>
                  <a:cxn ang="0">
                    <a:pos x="connsiteX0" y="connsiteY0"/>
                  </a:cxn>
                  <a:cxn ang="0">
                    <a:pos x="connsiteX1" y="connsiteY1"/>
                  </a:cxn>
                  <a:cxn ang="0">
                    <a:pos x="connsiteX2" y="connsiteY2"/>
                  </a:cxn>
                  <a:cxn ang="0">
                    <a:pos x="connsiteX3" y="connsiteY3"/>
                  </a:cxn>
                </a:cxnLst>
                <a:rect l="l" t="t" r="r" b="b"/>
                <a:pathLst>
                  <a:path w="11353" h="47518">
                    <a:moveTo>
                      <a:pt x="11353" y="47431"/>
                    </a:moveTo>
                    <a:cubicBezTo>
                      <a:pt x="10603" y="48304"/>
                      <a:pt x="8664" y="42530"/>
                      <a:pt x="7591" y="34778"/>
                    </a:cubicBezTo>
                    <a:cubicBezTo>
                      <a:pt x="6421" y="29981"/>
                      <a:pt x="5850" y="14514"/>
                      <a:pt x="4404" y="10936"/>
                    </a:cubicBezTo>
                    <a:cubicBezTo>
                      <a:pt x="4041" y="2609"/>
                      <a:pt x="91" y="140"/>
                      <a:pt x="0" y="0"/>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8"/>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9"/>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10"/>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11"/>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12"/>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734" name="Groupe 1733"/>
          <p:cNvGrpSpPr/>
          <p:nvPr/>
        </p:nvGrpSpPr>
        <p:grpSpPr>
          <a:xfrm rot="16200000">
            <a:off x="3645094" y="572914"/>
            <a:ext cx="792088" cy="1817372"/>
            <a:chOff x="9396536" y="2276131"/>
            <a:chExt cx="792088" cy="1817372"/>
          </a:xfrm>
        </p:grpSpPr>
        <p:sp>
          <p:nvSpPr>
            <p:cNvPr id="1735" name="Cylindre 1734"/>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6" name="Groupe 1735"/>
            <p:cNvGrpSpPr/>
            <p:nvPr/>
          </p:nvGrpSpPr>
          <p:grpSpPr>
            <a:xfrm rot="16200000" flipH="1" flipV="1">
              <a:off x="8867536" y="2952936"/>
              <a:ext cx="1817372" cy="463762"/>
              <a:chOff x="4886409" y="1833316"/>
              <a:chExt cx="2410317" cy="521022"/>
            </a:xfrm>
          </p:grpSpPr>
          <p:sp>
            <p:nvSpPr>
              <p:cNvPr id="1738" name="Freeform 64"/>
              <p:cNvSpPr>
                <a:spLocks/>
              </p:cNvSpPr>
              <p:nvPr>
                <p:custDataLst>
                  <p:tags r:id="rId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3" name="Freeform 82"/>
              <p:cNvSpPr>
                <a:spLocks/>
              </p:cNvSpPr>
              <p:nvPr>
                <p:custDataLst>
                  <p:tags r:id="rId6"/>
                </p:custDataLst>
              </p:nvPr>
            </p:nvSpPr>
            <p:spPr bwMode="auto">
              <a:xfrm>
                <a:off x="4886409" y="1833316"/>
                <a:ext cx="2335348" cy="279498"/>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185">
                    <a:moveTo>
                      <a:pt x="9632" y="0"/>
                    </a:moveTo>
                    <a:cubicBezTo>
                      <a:pt x="9875" y="522"/>
                      <a:pt x="10119" y="1066"/>
                      <a:pt x="9937" y="1339"/>
                    </a:cubicBezTo>
                    <a:cubicBezTo>
                      <a:pt x="9756" y="1608"/>
                      <a:pt x="9314" y="1839"/>
                      <a:pt x="8545" y="1669"/>
                    </a:cubicBezTo>
                    <a:cubicBezTo>
                      <a:pt x="7776" y="1504"/>
                      <a:pt x="6119" y="-676"/>
                      <a:pt x="5325" y="335"/>
                    </a:cubicBezTo>
                    <a:cubicBezTo>
                      <a:pt x="4531" y="1346"/>
                      <a:pt x="4357" y="3933"/>
                      <a:pt x="3778" y="7735"/>
                    </a:cubicBezTo>
                    <a:cubicBezTo>
                      <a:pt x="3334" y="12245"/>
                      <a:pt x="-42" y="4496"/>
                      <a:pt x="1" y="7729"/>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44" name="Ellipse 1743"/>
          <p:cNvSpPr/>
          <p:nvPr/>
        </p:nvSpPr>
        <p:spPr>
          <a:xfrm>
            <a:off x="3164548" y="436244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5" name="Ellipse 1744"/>
          <p:cNvSpPr/>
          <p:nvPr/>
        </p:nvSpPr>
        <p:spPr>
          <a:xfrm>
            <a:off x="2844420" y="1307241"/>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6" name="Légende encadrée 1 1745"/>
          <p:cNvSpPr/>
          <p:nvPr/>
        </p:nvSpPr>
        <p:spPr>
          <a:xfrm>
            <a:off x="6930020" y="3788519"/>
            <a:ext cx="1690749" cy="496092"/>
          </a:xfrm>
          <a:prstGeom prst="borderCallout1">
            <a:avLst>
              <a:gd name="adj1" fmla="val 958"/>
              <a:gd name="adj2" fmla="val 230"/>
              <a:gd name="adj3" fmla="val 234681"/>
              <a:gd name="adj4" fmla="val -132486"/>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747" name="Légende encadrée 1 1746"/>
          <p:cNvSpPr/>
          <p:nvPr/>
        </p:nvSpPr>
        <p:spPr>
          <a:xfrm>
            <a:off x="7345747" y="1341566"/>
            <a:ext cx="1690749" cy="496092"/>
          </a:xfrm>
          <a:prstGeom prst="borderCallout1">
            <a:avLst>
              <a:gd name="adj1" fmla="val 958"/>
              <a:gd name="adj2" fmla="val 230"/>
              <a:gd name="adj3" fmla="val 26020"/>
              <a:gd name="adj4" fmla="val -1384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8" name="Forme libre 17"/>
          <p:cNvSpPr/>
          <p:nvPr/>
        </p:nvSpPr>
        <p:spPr>
          <a:xfrm flipV="1">
            <a:off x="8681690" y="2739704"/>
            <a:ext cx="6750122" cy="1661733"/>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636998 h 1661733"/>
              <a:gd name="connsiteX1" fmla="*/ 1212351 w 6750122"/>
              <a:gd name="connsiteY1" fmla="*/ 667820 h 1661733"/>
              <a:gd name="connsiteX2" fmla="*/ 1756881 w 6750122"/>
              <a:gd name="connsiteY2" fmla="*/ 0 h 1661733"/>
              <a:gd name="connsiteX3" fmla="*/ 4500752 w 6750122"/>
              <a:gd name="connsiteY3" fmla="*/ 1661733 h 1661733"/>
              <a:gd name="connsiteX4" fmla="*/ 5270643 w 6750122"/>
              <a:gd name="connsiteY4" fmla="*/ 914400 h 1661733"/>
              <a:gd name="connsiteX5" fmla="*/ 6750122 w 6750122"/>
              <a:gd name="connsiteY5" fmla="*/ 883577 h 1661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50122" h="1661733">
                <a:moveTo>
                  <a:pt x="0" y="636998"/>
                </a:moveTo>
                <a:lnTo>
                  <a:pt x="1212351" y="667820"/>
                </a:lnTo>
                <a:lnTo>
                  <a:pt x="1756881" y="0"/>
                </a:lnTo>
                <a:lnTo>
                  <a:pt x="4500752" y="1661733"/>
                </a:lnTo>
                <a:lnTo>
                  <a:pt x="5270643" y="914400"/>
                </a:lnTo>
                <a:lnTo>
                  <a:pt x="6750122" y="883577"/>
                </a:lnTo>
              </a:path>
            </a:pathLst>
          </a:custGeom>
          <a:noFill/>
          <a:ln w="3810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1" name="Groupe 10"/>
          <p:cNvGrpSpPr/>
          <p:nvPr/>
        </p:nvGrpSpPr>
        <p:grpSpPr>
          <a:xfrm>
            <a:off x="8681690" y="2820994"/>
            <a:ext cx="6689832" cy="1499152"/>
            <a:chOff x="1237648" y="2507801"/>
            <a:chExt cx="6689832" cy="1499152"/>
          </a:xfrm>
        </p:grpSpPr>
        <p:cxnSp>
          <p:nvCxnSpPr>
            <p:cNvPr id="1749" name="Connecteur droit avec flèche 1748"/>
            <p:cNvCxnSpPr/>
            <p:nvPr/>
          </p:nvCxnSpPr>
          <p:spPr>
            <a:xfrm flipH="1">
              <a:off x="4036187" y="3383522"/>
              <a:ext cx="85956" cy="55547"/>
            </a:xfrm>
            <a:prstGeom prst="straightConnector1">
              <a:avLst/>
            </a:prstGeom>
            <a:ln w="3810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750" name="Forme libre 1749"/>
            <p:cNvSpPr/>
            <p:nvPr/>
          </p:nvSpPr>
          <p:spPr>
            <a:xfrm flipV="1">
              <a:off x="1237648" y="2507801"/>
              <a:ext cx="6689832" cy="1499152"/>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365693 h 1310915"/>
                <a:gd name="connsiteX1" fmla="*/ 1212351 w 6750122"/>
                <a:gd name="connsiteY1" fmla="*/ 396515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750122"/>
                <a:gd name="connsiteY0" fmla="*/ 365693 h 1310915"/>
                <a:gd name="connsiteX1" fmla="*/ 1302786 w 6750122"/>
                <a:gd name="connsiteY1" fmla="*/ 617579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689832"/>
                <a:gd name="connsiteY0" fmla="*/ 636998 h 1310915"/>
                <a:gd name="connsiteX1" fmla="*/ 1242496 w 6689832"/>
                <a:gd name="connsiteY1" fmla="*/ 617579 h 1310915"/>
                <a:gd name="connsiteX2" fmla="*/ 1716688 w 6689832"/>
                <a:gd name="connsiteY2" fmla="*/ 0 h 1310915"/>
                <a:gd name="connsiteX3" fmla="*/ 4460340 w 6689832"/>
                <a:gd name="connsiteY3" fmla="*/ 1310915 h 1310915"/>
                <a:gd name="connsiteX4" fmla="*/ 5210353 w 6689832"/>
                <a:gd name="connsiteY4" fmla="*/ 643095 h 1310915"/>
                <a:gd name="connsiteX5" fmla="*/ 6689832 w 6689832"/>
                <a:gd name="connsiteY5" fmla="*/ 612272 h 1310915"/>
                <a:gd name="connsiteX0" fmla="*/ 0 w 6689832"/>
                <a:gd name="connsiteY0" fmla="*/ 636998 h 1380489"/>
                <a:gd name="connsiteX1" fmla="*/ 1242496 w 6689832"/>
                <a:gd name="connsiteY1" fmla="*/ 617579 h 1380489"/>
                <a:gd name="connsiteX2" fmla="*/ 1716688 w 6689832"/>
                <a:gd name="connsiteY2" fmla="*/ 0 h 1380489"/>
                <a:gd name="connsiteX3" fmla="*/ 4490157 w 6689832"/>
                <a:gd name="connsiteY3" fmla="*/ 1380489 h 1380489"/>
                <a:gd name="connsiteX4" fmla="*/ 5210353 w 6689832"/>
                <a:gd name="connsiteY4" fmla="*/ 643095 h 1380489"/>
                <a:gd name="connsiteX5" fmla="*/ 6689832 w 6689832"/>
                <a:gd name="connsiteY5" fmla="*/ 612272 h 1380489"/>
                <a:gd name="connsiteX0" fmla="*/ 0 w 6689832"/>
                <a:gd name="connsiteY0" fmla="*/ 706800 h 1450291"/>
                <a:gd name="connsiteX1" fmla="*/ 1242496 w 6689832"/>
                <a:gd name="connsiteY1" fmla="*/ 687381 h 1450291"/>
                <a:gd name="connsiteX2" fmla="*/ 1716688 w 6689832"/>
                <a:gd name="connsiteY2" fmla="*/ 0 h 1450291"/>
                <a:gd name="connsiteX3" fmla="*/ 4490157 w 6689832"/>
                <a:gd name="connsiteY3" fmla="*/ 1450291 h 1450291"/>
                <a:gd name="connsiteX4" fmla="*/ 5210353 w 6689832"/>
                <a:gd name="connsiteY4" fmla="*/ 712897 h 1450291"/>
                <a:gd name="connsiteX5" fmla="*/ 6689832 w 6689832"/>
                <a:gd name="connsiteY5" fmla="*/ 682074 h 1450291"/>
                <a:gd name="connsiteX0" fmla="*/ 0 w 6689832"/>
                <a:gd name="connsiteY0" fmla="*/ 706800 h 1499152"/>
                <a:gd name="connsiteX1" fmla="*/ 1242496 w 6689832"/>
                <a:gd name="connsiteY1" fmla="*/ 687381 h 1499152"/>
                <a:gd name="connsiteX2" fmla="*/ 1716688 w 6689832"/>
                <a:gd name="connsiteY2" fmla="*/ 0 h 1499152"/>
                <a:gd name="connsiteX3" fmla="*/ 4497137 w 6689832"/>
                <a:gd name="connsiteY3" fmla="*/ 1499152 h 1499152"/>
                <a:gd name="connsiteX4" fmla="*/ 5210353 w 6689832"/>
                <a:gd name="connsiteY4" fmla="*/ 712897 h 1499152"/>
                <a:gd name="connsiteX5" fmla="*/ 6689832 w 6689832"/>
                <a:gd name="connsiteY5" fmla="*/ 682074 h 14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89832" h="1499152">
                  <a:moveTo>
                    <a:pt x="0" y="706800"/>
                  </a:moveTo>
                  <a:lnTo>
                    <a:pt x="1242496" y="687381"/>
                  </a:lnTo>
                  <a:lnTo>
                    <a:pt x="1716688" y="0"/>
                  </a:lnTo>
                  <a:lnTo>
                    <a:pt x="4497137" y="1499152"/>
                  </a:lnTo>
                  <a:lnTo>
                    <a:pt x="5210353" y="712897"/>
                  </a:lnTo>
                  <a:lnTo>
                    <a:pt x="6689832" y="682074"/>
                  </a:lnTo>
                </a:path>
              </a:pathLst>
            </a:custGeom>
            <a:noFill/>
            <a:ln w="3810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6" name="Groupe 35"/>
          <p:cNvGrpSpPr/>
          <p:nvPr/>
        </p:nvGrpSpPr>
        <p:grpSpPr>
          <a:xfrm>
            <a:off x="8565725" y="937509"/>
            <a:ext cx="6835526" cy="12525"/>
            <a:chOff x="1115616" y="3204626"/>
            <a:chExt cx="6835526" cy="12525"/>
          </a:xfrm>
          <a:effectLst>
            <a:outerShdw blurRad="50800" dist="38100" dir="2700000" algn="tl" rotWithShape="0">
              <a:prstClr val="black">
                <a:alpha val="40000"/>
              </a:prstClr>
            </a:outerShdw>
          </a:effectLst>
        </p:grpSpPr>
        <p:cxnSp>
          <p:nvCxnSpPr>
            <p:cNvPr id="30" name="Connecteur droit 29"/>
            <p:cNvCxnSpPr/>
            <p:nvPr/>
          </p:nvCxnSpPr>
          <p:spPr>
            <a:xfrm>
              <a:off x="1115616" y="3212976"/>
              <a:ext cx="6835526" cy="0"/>
            </a:xfrm>
            <a:prstGeom prst="line">
              <a:avLst/>
            </a:prstGeom>
            <a:ln w="57150">
              <a:solidFill>
                <a:srgbClr val="FFFF00"/>
              </a:solidFill>
              <a:prstDash val="dash"/>
            </a:ln>
          </p:spPr>
          <p:style>
            <a:lnRef idx="1">
              <a:schemeClr val="accent1"/>
            </a:lnRef>
            <a:fillRef idx="0">
              <a:schemeClr val="accent1"/>
            </a:fillRef>
            <a:effectRef idx="0">
              <a:schemeClr val="accent1"/>
            </a:effectRef>
            <a:fontRef idx="minor">
              <a:schemeClr val="tx1"/>
            </a:fontRef>
          </p:style>
        </p:cxnSp>
        <p:cxnSp>
          <p:nvCxnSpPr>
            <p:cNvPr id="1752" name="Connecteur droit avec flèche 1751"/>
            <p:cNvCxnSpPr/>
            <p:nvPr/>
          </p:nvCxnSpPr>
          <p:spPr>
            <a:xfrm flipH="1" flipV="1">
              <a:off x="5467804" y="3208801"/>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3" name="Connecteur droit avec flèche 1752"/>
            <p:cNvCxnSpPr/>
            <p:nvPr/>
          </p:nvCxnSpPr>
          <p:spPr>
            <a:xfrm flipH="1" flipV="1">
              <a:off x="2679521" y="320462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4" name="Groupe 3"/>
          <p:cNvGrpSpPr/>
          <p:nvPr/>
        </p:nvGrpSpPr>
        <p:grpSpPr>
          <a:xfrm>
            <a:off x="8800960" y="2998121"/>
            <a:ext cx="6511583" cy="1144899"/>
            <a:chOff x="1340023" y="2656108"/>
            <a:chExt cx="6511583" cy="1144899"/>
          </a:xfrm>
        </p:grpSpPr>
        <p:cxnSp>
          <p:nvCxnSpPr>
            <p:cNvPr id="20" name="Connecteur droit avec flèche 19"/>
            <p:cNvCxnSpPr/>
            <p:nvPr/>
          </p:nvCxnSpPr>
          <p:spPr>
            <a:xfrm flipH="1" flipV="1">
              <a:off x="1485712" y="3421250"/>
              <a:ext cx="108722" cy="7750"/>
            </a:xfrm>
            <a:prstGeom prst="straightConnector1">
              <a:avLst/>
            </a:prstGeom>
            <a:ln w="3810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48" name="Connecteur droit avec flèche 1747"/>
            <p:cNvCxnSpPr/>
            <p:nvPr/>
          </p:nvCxnSpPr>
          <p:spPr>
            <a:xfrm flipH="1">
              <a:off x="6656146" y="3212976"/>
              <a:ext cx="110704" cy="0"/>
            </a:xfrm>
            <a:prstGeom prst="straightConnector1">
              <a:avLst/>
            </a:prstGeom>
            <a:ln w="3810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nvGrpSpPr>
            <p:cNvPr id="34" name="Groupe 33"/>
            <p:cNvGrpSpPr/>
            <p:nvPr/>
          </p:nvGrpSpPr>
          <p:grpSpPr>
            <a:xfrm flipV="1">
              <a:off x="1340023" y="2656108"/>
              <a:ext cx="6511583" cy="1144899"/>
              <a:chOff x="1340023" y="2656108"/>
              <a:chExt cx="6511583" cy="1144899"/>
            </a:xfrm>
          </p:grpSpPr>
          <p:sp>
            <p:nvSpPr>
              <p:cNvPr id="1754" name="Forme libre 1753"/>
              <p:cNvSpPr/>
              <p:nvPr/>
            </p:nvSpPr>
            <p:spPr>
              <a:xfrm>
                <a:off x="1340023" y="2656108"/>
                <a:ext cx="6511583" cy="1144899"/>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835781 h 1781003"/>
                  <a:gd name="connsiteX1" fmla="*/ 1212351 w 6750122"/>
                  <a:gd name="connsiteY1" fmla="*/ 866603 h 1781003"/>
                  <a:gd name="connsiteX2" fmla="*/ 1647550 w 6750122"/>
                  <a:gd name="connsiteY2" fmla="*/ 0 h 1781003"/>
                  <a:gd name="connsiteX3" fmla="*/ 4520630 w 6750122"/>
                  <a:gd name="connsiteY3" fmla="*/ 1781003 h 1781003"/>
                  <a:gd name="connsiteX4" fmla="*/ 5270643 w 6750122"/>
                  <a:gd name="connsiteY4" fmla="*/ 1113183 h 1781003"/>
                  <a:gd name="connsiteX5" fmla="*/ 6750122 w 6750122"/>
                  <a:gd name="connsiteY5" fmla="*/ 1082360 h 1781003"/>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270643 w 6750122"/>
                  <a:gd name="connsiteY4" fmla="*/ 1113183 h 1144899"/>
                  <a:gd name="connsiteX5" fmla="*/ 6750122 w 6750122"/>
                  <a:gd name="connsiteY5" fmla="*/ 1082360 h 1144899"/>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022164 w 6750122"/>
                  <a:gd name="connsiteY4" fmla="*/ 377688 h 1144899"/>
                  <a:gd name="connsiteX5" fmla="*/ 6750122 w 6750122"/>
                  <a:gd name="connsiteY5" fmla="*/ 1082360 h 1144899"/>
                  <a:gd name="connsiteX0" fmla="*/ 0 w 6511583"/>
                  <a:gd name="connsiteY0" fmla="*/ 835781 h 1144899"/>
                  <a:gd name="connsiteX1" fmla="*/ 1212351 w 6511583"/>
                  <a:gd name="connsiteY1" fmla="*/ 866603 h 1144899"/>
                  <a:gd name="connsiteX2" fmla="*/ 1647550 w 6511583"/>
                  <a:gd name="connsiteY2" fmla="*/ 0 h 1144899"/>
                  <a:gd name="connsiteX3" fmla="*/ 4441117 w 6511583"/>
                  <a:gd name="connsiteY3" fmla="*/ 1144899 h 1144899"/>
                  <a:gd name="connsiteX4" fmla="*/ 5022164 w 6511583"/>
                  <a:gd name="connsiteY4" fmla="*/ 377688 h 1144899"/>
                  <a:gd name="connsiteX5" fmla="*/ 6511583 w 6511583"/>
                  <a:gd name="connsiteY5" fmla="*/ 396560 h 1144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1583" h="1144899">
                    <a:moveTo>
                      <a:pt x="0" y="835781"/>
                    </a:moveTo>
                    <a:lnTo>
                      <a:pt x="1212351" y="866603"/>
                    </a:lnTo>
                    <a:lnTo>
                      <a:pt x="1647550" y="0"/>
                    </a:lnTo>
                    <a:lnTo>
                      <a:pt x="4441117" y="1144899"/>
                    </a:lnTo>
                    <a:lnTo>
                      <a:pt x="5022164" y="377688"/>
                    </a:lnTo>
                    <a:lnTo>
                      <a:pt x="6511583" y="396560"/>
                    </a:lnTo>
                  </a:path>
                </a:pathLst>
              </a:custGeom>
              <a:noFill/>
              <a:ln w="3810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5" name="Connecteur droit avec flèche 1754"/>
              <p:cNvCxnSpPr/>
              <p:nvPr/>
            </p:nvCxnSpPr>
            <p:spPr>
              <a:xfrm flipH="1">
                <a:off x="6681271" y="3024504"/>
                <a:ext cx="110704" cy="0"/>
              </a:xfrm>
              <a:prstGeom prst="straightConnector1">
                <a:avLst/>
              </a:prstGeom>
              <a:ln w="3810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6" name="Connecteur droit avec flèche 1755"/>
              <p:cNvCxnSpPr/>
              <p:nvPr/>
            </p:nvCxnSpPr>
            <p:spPr>
              <a:xfrm flipH="1" flipV="1">
                <a:off x="1638112" y="3493258"/>
                <a:ext cx="108722" cy="7750"/>
              </a:xfrm>
              <a:prstGeom prst="straightConnector1">
                <a:avLst/>
              </a:prstGeom>
              <a:ln w="3810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grpSp>
      <p:grpSp>
        <p:nvGrpSpPr>
          <p:cNvPr id="42" name="Groupe 41"/>
          <p:cNvGrpSpPr/>
          <p:nvPr/>
        </p:nvGrpSpPr>
        <p:grpSpPr>
          <a:xfrm>
            <a:off x="8952661" y="3799002"/>
            <a:ext cx="1044612" cy="2703484"/>
            <a:chOff x="2901494" y="1877644"/>
            <a:chExt cx="1044612" cy="2703484"/>
          </a:xfrm>
        </p:grpSpPr>
        <p:sp>
          <p:nvSpPr>
            <p:cNvPr id="37" name="Ellipse 36"/>
            <p:cNvSpPr/>
            <p:nvPr/>
          </p:nvSpPr>
          <p:spPr>
            <a:xfrm>
              <a:off x="2901494" y="1877644"/>
              <a:ext cx="1044612" cy="2703484"/>
            </a:xfrm>
            <a:prstGeom prst="ellipse">
              <a:avLst/>
            </a:pr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7" name="Connecteur droit avec flèche 1756"/>
            <p:cNvCxnSpPr>
              <a:stCxn id="37" idx="1"/>
            </p:cNvCxnSpPr>
            <p:nvPr/>
          </p:nvCxnSpPr>
          <p:spPr>
            <a:xfrm flipV="1">
              <a:off x="3054474" y="2207812"/>
              <a:ext cx="14111" cy="65748"/>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8" name="Connecteur droit avec flèche 1757"/>
            <p:cNvCxnSpPr/>
            <p:nvPr/>
          </p:nvCxnSpPr>
          <p:spPr>
            <a:xfrm flipH="1">
              <a:off x="3851921" y="3828980"/>
              <a:ext cx="28077" cy="108171"/>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59" name="Groupe 1758"/>
          <p:cNvGrpSpPr/>
          <p:nvPr/>
        </p:nvGrpSpPr>
        <p:grpSpPr>
          <a:xfrm flipV="1">
            <a:off x="10349898" y="4283381"/>
            <a:ext cx="1044612" cy="2703484"/>
            <a:chOff x="2901494" y="1877644"/>
            <a:chExt cx="1044612" cy="2703484"/>
          </a:xfrm>
        </p:grpSpPr>
        <p:sp>
          <p:nvSpPr>
            <p:cNvPr id="1760" name="Ellipse 1759"/>
            <p:cNvSpPr/>
            <p:nvPr/>
          </p:nvSpPr>
          <p:spPr>
            <a:xfrm>
              <a:off x="2901494" y="1877644"/>
              <a:ext cx="1044612" cy="2703484"/>
            </a:xfrm>
            <a:prstGeom prst="ellipse">
              <a:avLst/>
            </a:pr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61" name="Connecteur droit avec flèche 1760"/>
            <p:cNvCxnSpPr>
              <a:stCxn id="1760" idx="1"/>
            </p:cNvCxnSpPr>
            <p:nvPr/>
          </p:nvCxnSpPr>
          <p:spPr>
            <a:xfrm flipV="1">
              <a:off x="3054474" y="2207812"/>
              <a:ext cx="14111" cy="65748"/>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62" name="Connecteur droit avec flèche 1761"/>
            <p:cNvCxnSpPr/>
            <p:nvPr/>
          </p:nvCxnSpPr>
          <p:spPr>
            <a:xfrm flipH="1">
              <a:off x="3851921" y="3828980"/>
              <a:ext cx="28077" cy="108171"/>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63" name="Ellipse 1762"/>
          <p:cNvSpPr/>
          <p:nvPr/>
        </p:nvSpPr>
        <p:spPr>
          <a:xfrm>
            <a:off x="9153453" y="5597496"/>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 </a:t>
            </a:r>
            <a:endParaRPr lang="fr-FR" sz="3200" b="1" dirty="0"/>
          </a:p>
        </p:txBody>
      </p:sp>
      <p:sp>
        <p:nvSpPr>
          <p:cNvPr id="1764" name="Ellipse 1763"/>
          <p:cNvSpPr/>
          <p:nvPr/>
        </p:nvSpPr>
        <p:spPr>
          <a:xfrm>
            <a:off x="9210662" y="5229268"/>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765" name="Ellipse 1764"/>
          <p:cNvSpPr/>
          <p:nvPr/>
        </p:nvSpPr>
        <p:spPr>
          <a:xfrm>
            <a:off x="9150847" y="596572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r>
              <a:rPr lang="fr-FR" sz="3200" b="1" dirty="0" smtClean="0"/>
              <a:t> </a:t>
            </a:r>
            <a:endParaRPr lang="fr-FR" sz="3200" b="1" dirty="0"/>
          </a:p>
        </p:txBody>
      </p:sp>
      <p:sp>
        <p:nvSpPr>
          <p:cNvPr id="1766" name="Ellipse 1765"/>
          <p:cNvSpPr/>
          <p:nvPr/>
        </p:nvSpPr>
        <p:spPr>
          <a:xfrm>
            <a:off x="9144012" y="6333952"/>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 </a:t>
            </a:r>
            <a:endParaRPr lang="fr-FR" sz="3200" b="1" dirty="0"/>
          </a:p>
        </p:txBody>
      </p:sp>
      <p:sp>
        <p:nvSpPr>
          <p:cNvPr id="1767" name="Ellipse 1766"/>
          <p:cNvSpPr/>
          <p:nvPr/>
        </p:nvSpPr>
        <p:spPr>
          <a:xfrm>
            <a:off x="9216020" y="6702180"/>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r>
              <a:rPr lang="fr-FR" sz="3200" b="1" dirty="0" smtClean="0"/>
              <a:t> </a:t>
            </a:r>
            <a:endParaRPr lang="fr-FR" sz="3200" b="1" dirty="0"/>
          </a:p>
        </p:txBody>
      </p:sp>
      <p:sp>
        <p:nvSpPr>
          <p:cNvPr id="1768" name="Ellipse 1767"/>
          <p:cNvSpPr/>
          <p:nvPr/>
        </p:nvSpPr>
        <p:spPr>
          <a:xfrm>
            <a:off x="10944212" y="5525488"/>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69" name="Ellipse 1768"/>
          <p:cNvSpPr/>
          <p:nvPr/>
        </p:nvSpPr>
        <p:spPr>
          <a:xfrm>
            <a:off x="10800196" y="5157260"/>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70" name="Ellipse 1769"/>
          <p:cNvSpPr/>
          <p:nvPr/>
        </p:nvSpPr>
        <p:spPr>
          <a:xfrm>
            <a:off x="10944212" y="5893716"/>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1" name="Ellipse 1770"/>
          <p:cNvSpPr/>
          <p:nvPr/>
        </p:nvSpPr>
        <p:spPr>
          <a:xfrm>
            <a:off x="10872204" y="626194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2" name="Ellipse 1771"/>
          <p:cNvSpPr/>
          <p:nvPr/>
        </p:nvSpPr>
        <p:spPr>
          <a:xfrm>
            <a:off x="10800196" y="6630172"/>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grpSp>
        <p:nvGrpSpPr>
          <p:cNvPr id="1773" name="Groupe 1772"/>
          <p:cNvGrpSpPr/>
          <p:nvPr/>
        </p:nvGrpSpPr>
        <p:grpSpPr>
          <a:xfrm flipH="1">
            <a:off x="8927988" y="4685956"/>
            <a:ext cx="1044612" cy="2703484"/>
            <a:chOff x="2901494" y="1877644"/>
            <a:chExt cx="1044612" cy="2703484"/>
          </a:xfrm>
        </p:grpSpPr>
        <p:sp>
          <p:nvSpPr>
            <p:cNvPr id="1774" name="Ellipse 1773"/>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5" name="Connecteur droit avec flèche 1774"/>
            <p:cNvCxnSpPr>
              <a:stCxn id="1774"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76" name="Connecteur droit avec flèche 1775"/>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7" name="Groupe 1776"/>
          <p:cNvGrpSpPr/>
          <p:nvPr/>
        </p:nvGrpSpPr>
        <p:grpSpPr>
          <a:xfrm>
            <a:off x="10368148" y="4685956"/>
            <a:ext cx="1044612" cy="2703484"/>
            <a:chOff x="2901494" y="1877644"/>
            <a:chExt cx="1044612" cy="2703484"/>
          </a:xfrm>
        </p:grpSpPr>
        <p:sp>
          <p:nvSpPr>
            <p:cNvPr id="1778" name="Ellipse 1777"/>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9" name="Connecteur droit avec flèche 1778"/>
            <p:cNvCxnSpPr>
              <a:stCxn id="1778"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80" name="Connecteur droit avec flèche 1779"/>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32" name="Groupe 131"/>
          <p:cNvGrpSpPr/>
          <p:nvPr/>
        </p:nvGrpSpPr>
        <p:grpSpPr>
          <a:xfrm>
            <a:off x="8565725" y="1149358"/>
            <a:ext cx="6835526" cy="12525"/>
            <a:chOff x="1115616" y="3204626"/>
            <a:chExt cx="6835526" cy="12525"/>
          </a:xfrm>
          <a:effectLst>
            <a:outerShdw blurRad="50800" dist="38100" dir="2700000" algn="tl" rotWithShape="0">
              <a:prstClr val="black">
                <a:alpha val="40000"/>
              </a:prstClr>
            </a:outerShdw>
          </a:effectLst>
        </p:grpSpPr>
        <p:cxnSp>
          <p:nvCxnSpPr>
            <p:cNvPr id="133" name="Connecteur droit 132"/>
            <p:cNvCxnSpPr/>
            <p:nvPr/>
          </p:nvCxnSpPr>
          <p:spPr>
            <a:xfrm>
              <a:off x="1115616" y="3212976"/>
              <a:ext cx="6835526" cy="0"/>
            </a:xfrm>
            <a:prstGeom prst="line">
              <a:avLst/>
            </a:prstGeom>
            <a:ln w="57150">
              <a:solidFill>
                <a:srgbClr val="FFFF00"/>
              </a:solidFill>
              <a:prstDash val="dash"/>
            </a:ln>
          </p:spPr>
          <p:style>
            <a:lnRef idx="1">
              <a:schemeClr val="accent1"/>
            </a:lnRef>
            <a:fillRef idx="0">
              <a:schemeClr val="accent1"/>
            </a:fillRef>
            <a:effectRef idx="0">
              <a:schemeClr val="accent1"/>
            </a:effectRef>
            <a:fontRef idx="minor">
              <a:schemeClr val="tx1"/>
            </a:fontRef>
          </p:style>
        </p:cxnSp>
        <p:cxnSp>
          <p:nvCxnSpPr>
            <p:cNvPr id="134" name="Connecteur droit avec flèche 133"/>
            <p:cNvCxnSpPr/>
            <p:nvPr/>
          </p:nvCxnSpPr>
          <p:spPr>
            <a:xfrm flipH="1" flipV="1">
              <a:off x="5467804" y="3208801"/>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35" name="Connecteur droit avec flèche 134"/>
            <p:cNvCxnSpPr/>
            <p:nvPr/>
          </p:nvCxnSpPr>
          <p:spPr>
            <a:xfrm flipH="1" flipV="1">
              <a:off x="2679521" y="320462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36" name="Groupe 135"/>
          <p:cNvGrpSpPr/>
          <p:nvPr/>
        </p:nvGrpSpPr>
        <p:grpSpPr>
          <a:xfrm>
            <a:off x="8565725" y="1058857"/>
            <a:ext cx="6835526" cy="12525"/>
            <a:chOff x="1115616" y="3204626"/>
            <a:chExt cx="6835526" cy="12525"/>
          </a:xfrm>
          <a:effectLst>
            <a:outerShdw blurRad="50800" dist="38100" dir="2700000" algn="tl" rotWithShape="0">
              <a:prstClr val="black">
                <a:alpha val="40000"/>
              </a:prstClr>
            </a:outerShdw>
          </a:effectLst>
        </p:grpSpPr>
        <p:cxnSp>
          <p:nvCxnSpPr>
            <p:cNvPr id="137" name="Connecteur droit 136"/>
            <p:cNvCxnSpPr/>
            <p:nvPr/>
          </p:nvCxnSpPr>
          <p:spPr>
            <a:xfrm>
              <a:off x="1115616" y="3212976"/>
              <a:ext cx="6835526" cy="0"/>
            </a:xfrm>
            <a:prstGeom prst="line">
              <a:avLst/>
            </a:prstGeom>
            <a:ln w="57150">
              <a:solidFill>
                <a:srgbClr val="FFFF00"/>
              </a:solidFill>
              <a:prstDash val="dash"/>
            </a:ln>
          </p:spPr>
          <p:style>
            <a:lnRef idx="1">
              <a:schemeClr val="accent1"/>
            </a:lnRef>
            <a:fillRef idx="0">
              <a:schemeClr val="accent1"/>
            </a:fillRef>
            <a:effectRef idx="0">
              <a:schemeClr val="accent1"/>
            </a:effectRef>
            <a:fontRef idx="minor">
              <a:schemeClr val="tx1"/>
            </a:fontRef>
          </p:style>
        </p:cxnSp>
        <p:cxnSp>
          <p:nvCxnSpPr>
            <p:cNvPr id="138" name="Connecteur droit avec flèche 137"/>
            <p:cNvCxnSpPr/>
            <p:nvPr/>
          </p:nvCxnSpPr>
          <p:spPr>
            <a:xfrm flipH="1" flipV="1">
              <a:off x="4316742" y="3208801"/>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39" name="Connecteur droit avec flèche 138"/>
            <p:cNvCxnSpPr/>
            <p:nvPr/>
          </p:nvCxnSpPr>
          <p:spPr>
            <a:xfrm flipH="1" flipV="1">
              <a:off x="2679521" y="320462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9" name="Groupe 18"/>
          <p:cNvGrpSpPr/>
          <p:nvPr/>
        </p:nvGrpSpPr>
        <p:grpSpPr>
          <a:xfrm>
            <a:off x="8735791" y="1268822"/>
            <a:ext cx="6495394" cy="536028"/>
            <a:chOff x="1314988" y="945572"/>
            <a:chExt cx="6495394" cy="536028"/>
          </a:xfrm>
          <a:effectLst>
            <a:outerShdw blurRad="50800" dist="38100" dir="2700000" algn="tl" rotWithShape="0">
              <a:prstClr val="black">
                <a:alpha val="40000"/>
              </a:prstClr>
            </a:outerShdw>
          </a:effectLst>
        </p:grpSpPr>
        <p:cxnSp>
          <p:nvCxnSpPr>
            <p:cNvPr id="142" name="Connecteur droit avec flèche 141"/>
            <p:cNvCxnSpPr/>
            <p:nvPr/>
          </p:nvCxnSpPr>
          <p:spPr>
            <a:xfrm flipH="1" flipV="1">
              <a:off x="6787099" y="958074"/>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43" name="Connecteur droit avec flèche 142"/>
            <p:cNvCxnSpPr/>
            <p:nvPr/>
          </p:nvCxnSpPr>
          <p:spPr>
            <a:xfrm flipH="1" flipV="1">
              <a:off x="2349695" y="98144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7" name="Forme libre 16"/>
            <p:cNvSpPr/>
            <p:nvPr/>
          </p:nvSpPr>
          <p:spPr>
            <a:xfrm>
              <a:off x="1314988" y="945572"/>
              <a:ext cx="6495394" cy="536028"/>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95394" h="536028">
                  <a:moveTo>
                    <a:pt x="6495394" y="31531"/>
                  </a:moveTo>
                  <a:lnTo>
                    <a:pt x="5181600" y="0"/>
                  </a:lnTo>
                  <a:lnTo>
                    <a:pt x="4761187" y="536028"/>
                  </a:lnTo>
                  <a:cubicBezTo>
                    <a:pt x="4558008" y="524740"/>
                    <a:pt x="4635160" y="525517"/>
                    <a:pt x="4529959" y="525517"/>
                  </a:cubicBezTo>
                  <a:lnTo>
                    <a:pt x="1870842" y="493986"/>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1" name="Groupe 20"/>
          <p:cNvGrpSpPr/>
          <p:nvPr/>
        </p:nvGrpSpPr>
        <p:grpSpPr>
          <a:xfrm>
            <a:off x="8735791" y="1245797"/>
            <a:ext cx="6495394" cy="302640"/>
            <a:chOff x="1348117" y="730325"/>
            <a:chExt cx="6495394" cy="302640"/>
          </a:xfrm>
          <a:effectLst>
            <a:outerShdw blurRad="50800" dist="38100" dir="2700000" algn="tl" rotWithShape="0">
              <a:prstClr val="black">
                <a:alpha val="40000"/>
              </a:prstClr>
            </a:outerShdw>
          </a:effectLst>
        </p:grpSpPr>
        <p:cxnSp>
          <p:nvCxnSpPr>
            <p:cNvPr id="151" name="Connecteur droit avec flèche 150"/>
            <p:cNvCxnSpPr/>
            <p:nvPr/>
          </p:nvCxnSpPr>
          <p:spPr>
            <a:xfrm flipH="1" flipV="1">
              <a:off x="5118725" y="1024615"/>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53" name="Forme libre 152"/>
            <p:cNvSpPr/>
            <p:nvPr/>
          </p:nvSpPr>
          <p:spPr>
            <a:xfrm>
              <a:off x="1348117" y="730325"/>
              <a:ext cx="6495394" cy="294290"/>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81093"/>
                <a:gd name="connsiteX1" fmla="*/ 5181600 w 6495394"/>
                <a:gd name="connsiteY1" fmla="*/ 0 h 581093"/>
                <a:gd name="connsiteX2" fmla="*/ 4761187 w 6495394"/>
                <a:gd name="connsiteY2" fmla="*/ 536028 h 581093"/>
                <a:gd name="connsiteX3" fmla="*/ 1870842 w 6495394"/>
                <a:gd name="connsiteY3" fmla="*/ 493986 h 581093"/>
                <a:gd name="connsiteX4" fmla="*/ 1429407 w 6495394"/>
                <a:gd name="connsiteY4" fmla="*/ 31531 h 581093"/>
                <a:gd name="connsiteX5" fmla="*/ 0 w 6495394"/>
                <a:gd name="connsiteY5" fmla="*/ 52552 h 581093"/>
                <a:gd name="connsiteX0" fmla="*/ 6495394 w 6495394"/>
                <a:gd name="connsiteY0" fmla="*/ 31531 h 536028"/>
                <a:gd name="connsiteX1" fmla="*/ 5181600 w 6495394"/>
                <a:gd name="connsiteY1" fmla="*/ 0 h 536028"/>
                <a:gd name="connsiteX2" fmla="*/ 4761187 w 6495394"/>
                <a:gd name="connsiteY2" fmla="*/ 536028 h 536028"/>
                <a:gd name="connsiteX3" fmla="*/ 1870842 w 6495394"/>
                <a:gd name="connsiteY3" fmla="*/ 493986 h 536028"/>
                <a:gd name="connsiteX4" fmla="*/ 1429407 w 6495394"/>
                <a:gd name="connsiteY4" fmla="*/ 31531 h 536028"/>
                <a:gd name="connsiteX5" fmla="*/ 0 w 6495394"/>
                <a:gd name="connsiteY5" fmla="*/ 52552 h 536028"/>
                <a:gd name="connsiteX0" fmla="*/ 6495394 w 6495394"/>
                <a:gd name="connsiteY0" fmla="*/ 31531 h 493986"/>
                <a:gd name="connsiteX1" fmla="*/ 5181600 w 6495394"/>
                <a:gd name="connsiteY1" fmla="*/ 0 h 493986"/>
                <a:gd name="connsiteX2" fmla="*/ 4740166 w 6495394"/>
                <a:gd name="connsiteY2" fmla="*/ 325821 h 493986"/>
                <a:gd name="connsiteX3" fmla="*/ 1870842 w 6495394"/>
                <a:gd name="connsiteY3" fmla="*/ 493986 h 493986"/>
                <a:gd name="connsiteX4" fmla="*/ 1429407 w 6495394"/>
                <a:gd name="connsiteY4" fmla="*/ 31531 h 493986"/>
                <a:gd name="connsiteX5" fmla="*/ 0 w 6495394"/>
                <a:gd name="connsiteY5" fmla="*/ 52552 h 493986"/>
                <a:gd name="connsiteX0" fmla="*/ 6495394 w 6495394"/>
                <a:gd name="connsiteY0" fmla="*/ 31531 h 325821"/>
                <a:gd name="connsiteX1" fmla="*/ 5181600 w 6495394"/>
                <a:gd name="connsiteY1" fmla="*/ 0 h 325821"/>
                <a:gd name="connsiteX2" fmla="*/ 4740166 w 6495394"/>
                <a:gd name="connsiteY2" fmla="*/ 325821 h 325821"/>
                <a:gd name="connsiteX3" fmla="*/ 1860331 w 6495394"/>
                <a:gd name="connsiteY3" fmla="*/ 294289 h 325821"/>
                <a:gd name="connsiteX4" fmla="*/ 1429407 w 6495394"/>
                <a:gd name="connsiteY4" fmla="*/ 31531 h 325821"/>
                <a:gd name="connsiteX5" fmla="*/ 0 w 6495394"/>
                <a:gd name="connsiteY5" fmla="*/ 52552 h 325821"/>
                <a:gd name="connsiteX0" fmla="*/ 6495394 w 6495394"/>
                <a:gd name="connsiteY0" fmla="*/ 31531 h 294290"/>
                <a:gd name="connsiteX1" fmla="*/ 5181600 w 6495394"/>
                <a:gd name="connsiteY1" fmla="*/ 0 h 294290"/>
                <a:gd name="connsiteX2" fmla="*/ 4698125 w 6495394"/>
                <a:gd name="connsiteY2" fmla="*/ 294290 h 294290"/>
                <a:gd name="connsiteX3" fmla="*/ 1860331 w 6495394"/>
                <a:gd name="connsiteY3" fmla="*/ 294289 h 294290"/>
                <a:gd name="connsiteX4" fmla="*/ 1429407 w 6495394"/>
                <a:gd name="connsiteY4" fmla="*/ 31531 h 294290"/>
                <a:gd name="connsiteX5" fmla="*/ 0 w 6495394"/>
                <a:gd name="connsiteY5" fmla="*/ 52552 h 29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95394" h="294290">
                  <a:moveTo>
                    <a:pt x="6495394" y="31531"/>
                  </a:moveTo>
                  <a:lnTo>
                    <a:pt x="5181600" y="0"/>
                  </a:lnTo>
                  <a:lnTo>
                    <a:pt x="4698125" y="294290"/>
                  </a:lnTo>
                  <a:lnTo>
                    <a:pt x="1860331" y="294289"/>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55" name="Groupe 154"/>
          <p:cNvGrpSpPr/>
          <p:nvPr/>
        </p:nvGrpSpPr>
        <p:grpSpPr>
          <a:xfrm flipV="1">
            <a:off x="8735791" y="188640"/>
            <a:ext cx="6495394" cy="536028"/>
            <a:chOff x="1314988" y="945572"/>
            <a:chExt cx="6495394" cy="536028"/>
          </a:xfrm>
          <a:effectLst>
            <a:outerShdw blurRad="50800" dist="38100" dir="2700000" algn="tl" rotWithShape="0">
              <a:prstClr val="black">
                <a:alpha val="40000"/>
              </a:prstClr>
            </a:outerShdw>
          </a:effectLst>
        </p:grpSpPr>
        <p:cxnSp>
          <p:nvCxnSpPr>
            <p:cNvPr id="156" name="Connecteur droit avec flèche 155"/>
            <p:cNvCxnSpPr/>
            <p:nvPr/>
          </p:nvCxnSpPr>
          <p:spPr>
            <a:xfrm flipH="1" flipV="1">
              <a:off x="6787099" y="958074"/>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57" name="Connecteur droit avec flèche 156"/>
            <p:cNvCxnSpPr/>
            <p:nvPr/>
          </p:nvCxnSpPr>
          <p:spPr>
            <a:xfrm flipH="1" flipV="1">
              <a:off x="2349695" y="98144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58" name="Forme libre 157"/>
            <p:cNvSpPr/>
            <p:nvPr/>
          </p:nvSpPr>
          <p:spPr>
            <a:xfrm>
              <a:off x="1314988" y="945572"/>
              <a:ext cx="6495394" cy="536028"/>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95394" h="536028">
                  <a:moveTo>
                    <a:pt x="6495394" y="31531"/>
                  </a:moveTo>
                  <a:lnTo>
                    <a:pt x="5181600" y="0"/>
                  </a:lnTo>
                  <a:lnTo>
                    <a:pt x="4761187" y="536028"/>
                  </a:lnTo>
                  <a:cubicBezTo>
                    <a:pt x="4558008" y="524740"/>
                    <a:pt x="4635160" y="525517"/>
                    <a:pt x="4529959" y="525517"/>
                  </a:cubicBezTo>
                  <a:lnTo>
                    <a:pt x="1870842" y="493986"/>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59" name="Groupe 158"/>
          <p:cNvGrpSpPr/>
          <p:nvPr/>
        </p:nvGrpSpPr>
        <p:grpSpPr>
          <a:xfrm flipV="1">
            <a:off x="8735791" y="529124"/>
            <a:ext cx="6495394" cy="302640"/>
            <a:chOff x="1348117" y="730325"/>
            <a:chExt cx="6495394" cy="302640"/>
          </a:xfrm>
          <a:effectLst>
            <a:outerShdw blurRad="50800" dist="38100" dir="2700000" algn="tl" rotWithShape="0">
              <a:prstClr val="black">
                <a:alpha val="40000"/>
              </a:prstClr>
            </a:outerShdw>
          </a:effectLst>
        </p:grpSpPr>
        <p:cxnSp>
          <p:nvCxnSpPr>
            <p:cNvPr id="160" name="Connecteur droit avec flèche 159"/>
            <p:cNvCxnSpPr/>
            <p:nvPr/>
          </p:nvCxnSpPr>
          <p:spPr>
            <a:xfrm flipH="1" flipV="1">
              <a:off x="5118725" y="1024615"/>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62" name="Forme libre 161"/>
            <p:cNvSpPr/>
            <p:nvPr/>
          </p:nvSpPr>
          <p:spPr>
            <a:xfrm>
              <a:off x="1348117" y="730325"/>
              <a:ext cx="6495394" cy="294290"/>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81093"/>
                <a:gd name="connsiteX1" fmla="*/ 5181600 w 6495394"/>
                <a:gd name="connsiteY1" fmla="*/ 0 h 581093"/>
                <a:gd name="connsiteX2" fmla="*/ 4761187 w 6495394"/>
                <a:gd name="connsiteY2" fmla="*/ 536028 h 581093"/>
                <a:gd name="connsiteX3" fmla="*/ 1870842 w 6495394"/>
                <a:gd name="connsiteY3" fmla="*/ 493986 h 581093"/>
                <a:gd name="connsiteX4" fmla="*/ 1429407 w 6495394"/>
                <a:gd name="connsiteY4" fmla="*/ 31531 h 581093"/>
                <a:gd name="connsiteX5" fmla="*/ 0 w 6495394"/>
                <a:gd name="connsiteY5" fmla="*/ 52552 h 581093"/>
                <a:gd name="connsiteX0" fmla="*/ 6495394 w 6495394"/>
                <a:gd name="connsiteY0" fmla="*/ 31531 h 536028"/>
                <a:gd name="connsiteX1" fmla="*/ 5181600 w 6495394"/>
                <a:gd name="connsiteY1" fmla="*/ 0 h 536028"/>
                <a:gd name="connsiteX2" fmla="*/ 4761187 w 6495394"/>
                <a:gd name="connsiteY2" fmla="*/ 536028 h 536028"/>
                <a:gd name="connsiteX3" fmla="*/ 1870842 w 6495394"/>
                <a:gd name="connsiteY3" fmla="*/ 493986 h 536028"/>
                <a:gd name="connsiteX4" fmla="*/ 1429407 w 6495394"/>
                <a:gd name="connsiteY4" fmla="*/ 31531 h 536028"/>
                <a:gd name="connsiteX5" fmla="*/ 0 w 6495394"/>
                <a:gd name="connsiteY5" fmla="*/ 52552 h 536028"/>
                <a:gd name="connsiteX0" fmla="*/ 6495394 w 6495394"/>
                <a:gd name="connsiteY0" fmla="*/ 31531 h 493986"/>
                <a:gd name="connsiteX1" fmla="*/ 5181600 w 6495394"/>
                <a:gd name="connsiteY1" fmla="*/ 0 h 493986"/>
                <a:gd name="connsiteX2" fmla="*/ 4740166 w 6495394"/>
                <a:gd name="connsiteY2" fmla="*/ 325821 h 493986"/>
                <a:gd name="connsiteX3" fmla="*/ 1870842 w 6495394"/>
                <a:gd name="connsiteY3" fmla="*/ 493986 h 493986"/>
                <a:gd name="connsiteX4" fmla="*/ 1429407 w 6495394"/>
                <a:gd name="connsiteY4" fmla="*/ 31531 h 493986"/>
                <a:gd name="connsiteX5" fmla="*/ 0 w 6495394"/>
                <a:gd name="connsiteY5" fmla="*/ 52552 h 493986"/>
                <a:gd name="connsiteX0" fmla="*/ 6495394 w 6495394"/>
                <a:gd name="connsiteY0" fmla="*/ 31531 h 325821"/>
                <a:gd name="connsiteX1" fmla="*/ 5181600 w 6495394"/>
                <a:gd name="connsiteY1" fmla="*/ 0 h 325821"/>
                <a:gd name="connsiteX2" fmla="*/ 4740166 w 6495394"/>
                <a:gd name="connsiteY2" fmla="*/ 325821 h 325821"/>
                <a:gd name="connsiteX3" fmla="*/ 1860331 w 6495394"/>
                <a:gd name="connsiteY3" fmla="*/ 294289 h 325821"/>
                <a:gd name="connsiteX4" fmla="*/ 1429407 w 6495394"/>
                <a:gd name="connsiteY4" fmla="*/ 31531 h 325821"/>
                <a:gd name="connsiteX5" fmla="*/ 0 w 6495394"/>
                <a:gd name="connsiteY5" fmla="*/ 52552 h 325821"/>
                <a:gd name="connsiteX0" fmla="*/ 6495394 w 6495394"/>
                <a:gd name="connsiteY0" fmla="*/ 31531 h 294290"/>
                <a:gd name="connsiteX1" fmla="*/ 5181600 w 6495394"/>
                <a:gd name="connsiteY1" fmla="*/ 0 h 294290"/>
                <a:gd name="connsiteX2" fmla="*/ 4698125 w 6495394"/>
                <a:gd name="connsiteY2" fmla="*/ 294290 h 294290"/>
                <a:gd name="connsiteX3" fmla="*/ 1860331 w 6495394"/>
                <a:gd name="connsiteY3" fmla="*/ 294289 h 294290"/>
                <a:gd name="connsiteX4" fmla="*/ 1429407 w 6495394"/>
                <a:gd name="connsiteY4" fmla="*/ 31531 h 294290"/>
                <a:gd name="connsiteX5" fmla="*/ 0 w 6495394"/>
                <a:gd name="connsiteY5" fmla="*/ 52552 h 29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95394" h="294290">
                  <a:moveTo>
                    <a:pt x="6495394" y="31531"/>
                  </a:moveTo>
                  <a:lnTo>
                    <a:pt x="5181600" y="0"/>
                  </a:lnTo>
                  <a:lnTo>
                    <a:pt x="4698125" y="294290"/>
                  </a:lnTo>
                  <a:lnTo>
                    <a:pt x="1860331" y="294289"/>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07" name="Groupe 1706"/>
          <p:cNvGrpSpPr/>
          <p:nvPr/>
        </p:nvGrpSpPr>
        <p:grpSpPr>
          <a:xfrm rot="20700000" flipH="1">
            <a:off x="3398619" y="1984840"/>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smtClean="0"/>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nvPicPr>
        <p:blipFill>
          <a:blip r:embed="rId37">
            <a:extLst>
              <a:ext uri="{28A0092B-C50C-407E-A947-70E740481C1C}">
                <a14:useLocalDpi xmlns:a14="http://schemas.microsoft.com/office/drawing/2010/main" val="0"/>
              </a:ext>
            </a:extLst>
          </a:blip>
          <a:stretch>
            <a:fillRect/>
          </a:stretch>
        </p:blipFill>
        <p:spPr>
          <a:xfrm rot="19320000">
            <a:off x="3831391" y="2413061"/>
            <a:ext cx="1574861" cy="1574861"/>
          </a:xfrm>
          <a:prstGeom prst="rect">
            <a:avLst/>
          </a:prstGeom>
        </p:spPr>
      </p:pic>
      <p:sp>
        <p:nvSpPr>
          <p:cNvPr id="164" name="Forme libre 163"/>
          <p:cNvSpPr/>
          <p:nvPr/>
        </p:nvSpPr>
        <p:spPr>
          <a:xfrm rot="20700000">
            <a:off x="2235701" y="2332312"/>
            <a:ext cx="2626624"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38251 w 2626624"/>
              <a:gd name="connsiteY6" fmla="*/ 1149532 h 2272937"/>
              <a:gd name="connsiteX7" fmla="*/ 2513579 w 2626624"/>
              <a:gd name="connsiteY7" fmla="*/ 1579616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38251 w 2626624"/>
              <a:gd name="connsiteY6" fmla="*/ 1149532 h 2272937"/>
              <a:gd name="connsiteX7" fmla="*/ 2271208 w 2626624"/>
              <a:gd name="connsiteY7" fmla="*/ 1601650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404352 w 2626624"/>
              <a:gd name="connsiteY6" fmla="*/ 1017329 h 2272937"/>
              <a:gd name="connsiteX7" fmla="*/ 2271208 w 2626624"/>
              <a:gd name="connsiteY7" fmla="*/ 1601650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404352 w 2626624"/>
              <a:gd name="connsiteY6" fmla="*/ 1017329 h 2272937"/>
              <a:gd name="connsiteX7" fmla="*/ 2180373 w 2626624"/>
              <a:gd name="connsiteY7" fmla="*/ 1600122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66725 w 2626624"/>
              <a:gd name="connsiteY6" fmla="*/ 1030059 h 2272937"/>
              <a:gd name="connsiteX7" fmla="*/ 2180373 w 2626624"/>
              <a:gd name="connsiteY7" fmla="*/ 1600122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66725 w 2626624"/>
              <a:gd name="connsiteY6" fmla="*/ 1030059 h 2272937"/>
              <a:gd name="connsiteX7" fmla="*/ 2137043 w 2626624"/>
              <a:gd name="connsiteY7" fmla="*/ 1634133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26624" h="2272937">
                <a:moveTo>
                  <a:pt x="2626624" y="1674036"/>
                </a:moveTo>
                <a:lnTo>
                  <a:pt x="2364377" y="2063932"/>
                </a:lnTo>
                <a:lnTo>
                  <a:pt x="2364377" y="2272937"/>
                </a:lnTo>
                <a:lnTo>
                  <a:pt x="0" y="2259875"/>
                </a:lnTo>
                <a:lnTo>
                  <a:pt x="52251" y="0"/>
                </a:lnTo>
                <a:lnTo>
                  <a:pt x="2351314" y="65315"/>
                </a:lnTo>
                <a:lnTo>
                  <a:pt x="2366725" y="1030059"/>
                </a:lnTo>
                <a:lnTo>
                  <a:pt x="2137043" y="1634133"/>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 name="Groupe 14"/>
          <p:cNvGrpSpPr/>
          <p:nvPr/>
        </p:nvGrpSpPr>
        <p:grpSpPr>
          <a:xfrm>
            <a:off x="4162876" y="1774943"/>
            <a:ext cx="536956" cy="1184780"/>
            <a:chOff x="7306623" y="1411834"/>
            <a:chExt cx="536956" cy="1184780"/>
          </a:xfrm>
        </p:grpSpPr>
        <p:sp>
          <p:nvSpPr>
            <p:cNvPr id="161" name="Cube 160"/>
            <p:cNvSpPr/>
            <p:nvPr/>
          </p:nvSpPr>
          <p:spPr>
            <a:xfrm rot="5400000" flipH="1">
              <a:off x="7566802" y="2319837"/>
              <a:ext cx="394819" cy="158735"/>
            </a:xfrm>
            <a:prstGeom prst="cube">
              <a:avLst/>
            </a:prstGeom>
            <a:solidFill>
              <a:schemeClr val="bg2">
                <a:lumMod val="10000"/>
              </a:schemeClr>
            </a:solidFill>
            <a:ln w="1905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Forme libre 162"/>
            <p:cNvSpPr/>
            <p:nvPr/>
          </p:nvSpPr>
          <p:spPr>
            <a:xfrm flipH="1" flipV="1">
              <a:off x="7306623" y="1411834"/>
              <a:ext cx="424289" cy="117158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273208"/>
                <a:gd name="connsiteY0" fmla="*/ 3381 h 1248439"/>
                <a:gd name="connsiteX1" fmla="*/ 112923 w 273208"/>
                <a:gd name="connsiteY1" fmla="*/ 99778 h 1248439"/>
                <a:gd name="connsiteX2" fmla="*/ 119246 w 273208"/>
                <a:gd name="connsiteY2" fmla="*/ 790963 h 1248439"/>
                <a:gd name="connsiteX3" fmla="*/ 267410 w 273208"/>
                <a:gd name="connsiteY3" fmla="*/ 1248439 h 1248439"/>
                <a:gd name="connsiteX0" fmla="*/ 0 w 274515"/>
                <a:gd name="connsiteY0" fmla="*/ 3806 h 1248864"/>
                <a:gd name="connsiteX1" fmla="*/ 112923 w 274515"/>
                <a:gd name="connsiteY1" fmla="*/ 100203 h 1248864"/>
                <a:gd name="connsiteX2" fmla="*/ 153943 w 274515"/>
                <a:gd name="connsiteY2" fmla="*/ 801959 h 1248864"/>
                <a:gd name="connsiteX3" fmla="*/ 267410 w 274515"/>
                <a:gd name="connsiteY3" fmla="*/ 1248864 h 1248864"/>
                <a:gd name="connsiteX0" fmla="*/ 0 w 274515"/>
                <a:gd name="connsiteY0" fmla="*/ 3806 h 1246222"/>
                <a:gd name="connsiteX1" fmla="*/ 112923 w 274515"/>
                <a:gd name="connsiteY1" fmla="*/ 100203 h 1246222"/>
                <a:gd name="connsiteX2" fmla="*/ 153943 w 274515"/>
                <a:gd name="connsiteY2" fmla="*/ 801959 h 1246222"/>
                <a:gd name="connsiteX3" fmla="*/ 267410 w 274515"/>
                <a:gd name="connsiteY3" fmla="*/ 1246222 h 1246222"/>
                <a:gd name="connsiteX0" fmla="*/ 0 w 255245"/>
                <a:gd name="connsiteY0" fmla="*/ 3806 h 1246222"/>
                <a:gd name="connsiteX1" fmla="*/ 112923 w 255245"/>
                <a:gd name="connsiteY1" fmla="*/ 100203 h 1246222"/>
                <a:gd name="connsiteX2" fmla="*/ 153943 w 255245"/>
                <a:gd name="connsiteY2" fmla="*/ 801959 h 1246222"/>
                <a:gd name="connsiteX3" fmla="*/ 247263 w 255245"/>
                <a:gd name="connsiteY3" fmla="*/ 1246222 h 1246222"/>
                <a:gd name="connsiteX0" fmla="*/ 0 w 273746"/>
                <a:gd name="connsiteY0" fmla="*/ 3806 h 1246222"/>
                <a:gd name="connsiteX1" fmla="*/ 112923 w 273746"/>
                <a:gd name="connsiteY1" fmla="*/ 100203 h 1246222"/>
                <a:gd name="connsiteX2" fmla="*/ 153943 w 273746"/>
                <a:gd name="connsiteY2" fmla="*/ 801959 h 1246222"/>
                <a:gd name="connsiteX3" fmla="*/ 247263 w 273746"/>
                <a:gd name="connsiteY3" fmla="*/ 1246222 h 1246222"/>
                <a:gd name="connsiteX0" fmla="*/ 0 w 275426"/>
                <a:gd name="connsiteY0" fmla="*/ 3382 h 1245798"/>
                <a:gd name="connsiteX1" fmla="*/ 112923 w 275426"/>
                <a:gd name="connsiteY1" fmla="*/ 99779 h 1245798"/>
                <a:gd name="connsiteX2" fmla="*/ 167374 w 275426"/>
                <a:gd name="connsiteY2" fmla="*/ 790964 h 1245798"/>
                <a:gd name="connsiteX3" fmla="*/ 247263 w 275426"/>
                <a:gd name="connsiteY3" fmla="*/ 1245798 h 1245798"/>
                <a:gd name="connsiteX0" fmla="*/ 0 w 275426"/>
                <a:gd name="connsiteY0" fmla="*/ 0 h 1242416"/>
                <a:gd name="connsiteX1" fmla="*/ 141748 w 275426"/>
                <a:gd name="connsiteY1" fmla="*/ 524205 h 1242416"/>
                <a:gd name="connsiteX2" fmla="*/ 167374 w 275426"/>
                <a:gd name="connsiteY2" fmla="*/ 787582 h 1242416"/>
                <a:gd name="connsiteX3" fmla="*/ 247263 w 275426"/>
                <a:gd name="connsiteY3" fmla="*/ 1242416 h 1242416"/>
                <a:gd name="connsiteX0" fmla="*/ 0 w 156010"/>
                <a:gd name="connsiteY0" fmla="*/ 0 h 1009066"/>
                <a:gd name="connsiteX1" fmla="*/ 22332 w 156010"/>
                <a:gd name="connsiteY1" fmla="*/ 290855 h 1009066"/>
                <a:gd name="connsiteX2" fmla="*/ 47958 w 156010"/>
                <a:gd name="connsiteY2" fmla="*/ 554232 h 1009066"/>
                <a:gd name="connsiteX3" fmla="*/ 127847 w 156010"/>
                <a:gd name="connsiteY3" fmla="*/ 1009066 h 1009066"/>
                <a:gd name="connsiteX0" fmla="*/ 1440 w 157450"/>
                <a:gd name="connsiteY0" fmla="*/ 0 h 1009066"/>
                <a:gd name="connsiteX1" fmla="*/ 23772 w 157450"/>
                <a:gd name="connsiteY1" fmla="*/ 290855 h 1009066"/>
                <a:gd name="connsiteX2" fmla="*/ 49398 w 157450"/>
                <a:gd name="connsiteY2" fmla="*/ 554232 h 1009066"/>
                <a:gd name="connsiteX3" fmla="*/ 129287 w 157450"/>
                <a:gd name="connsiteY3" fmla="*/ 1009066 h 1009066"/>
                <a:gd name="connsiteX0" fmla="*/ 0 w 156010"/>
                <a:gd name="connsiteY0" fmla="*/ 0 h 1009066"/>
                <a:gd name="connsiteX1" fmla="*/ 47958 w 156010"/>
                <a:gd name="connsiteY1" fmla="*/ 554232 h 1009066"/>
                <a:gd name="connsiteX2" fmla="*/ 127847 w 156010"/>
                <a:gd name="connsiteY2" fmla="*/ 1009066 h 1009066"/>
                <a:gd name="connsiteX0" fmla="*/ 135 w 156145"/>
                <a:gd name="connsiteY0" fmla="*/ 0 h 1009066"/>
                <a:gd name="connsiteX1" fmla="*/ 48093 w 156145"/>
                <a:gd name="connsiteY1" fmla="*/ 554232 h 1009066"/>
                <a:gd name="connsiteX2" fmla="*/ 127982 w 156145"/>
                <a:gd name="connsiteY2" fmla="*/ 1009066 h 1009066"/>
                <a:gd name="connsiteX0" fmla="*/ 82 w 159111"/>
                <a:gd name="connsiteY0" fmla="*/ 0 h 1009066"/>
                <a:gd name="connsiteX1" fmla="*/ 68629 w 159111"/>
                <a:gd name="connsiteY1" fmla="*/ 544509 h 1009066"/>
                <a:gd name="connsiteX2" fmla="*/ 127929 w 159111"/>
                <a:gd name="connsiteY2" fmla="*/ 1009066 h 1009066"/>
                <a:gd name="connsiteX0" fmla="*/ 214 w 154766"/>
                <a:gd name="connsiteY0" fmla="*/ 0 h 1009066"/>
                <a:gd name="connsiteX1" fmla="*/ 36613 w 154766"/>
                <a:gd name="connsiteY1" fmla="*/ 544509 h 1009066"/>
                <a:gd name="connsiteX2" fmla="*/ 128061 w 154766"/>
                <a:gd name="connsiteY2" fmla="*/ 1009066 h 1009066"/>
              </a:gdLst>
              <a:ahLst/>
              <a:cxnLst>
                <a:cxn ang="0">
                  <a:pos x="connsiteX0" y="connsiteY0"/>
                </a:cxn>
                <a:cxn ang="0">
                  <a:pos x="connsiteX1" y="connsiteY1"/>
                </a:cxn>
                <a:cxn ang="0">
                  <a:pos x="connsiteX2" y="connsiteY2"/>
                </a:cxn>
              </a:cxnLst>
              <a:rect l="l" t="t" r="r" b="b"/>
              <a:pathLst>
                <a:path w="154766" h="1009066">
                  <a:moveTo>
                    <a:pt x="214" y="0"/>
                  </a:moveTo>
                  <a:cubicBezTo>
                    <a:pt x="-2148" y="232139"/>
                    <a:pt x="15305" y="376332"/>
                    <a:pt x="36613" y="544509"/>
                  </a:cubicBezTo>
                  <a:cubicBezTo>
                    <a:pt x="59003" y="735512"/>
                    <a:pt x="216451" y="939147"/>
                    <a:pt x="128061" y="1009066"/>
                  </a:cubicBezTo>
                </a:path>
              </a:pathLst>
            </a:custGeom>
            <a:noFill/>
            <a:ln w="57150">
              <a:solidFill>
                <a:schemeClr val="bg2">
                  <a:lumMod val="10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 name="Groupe 15"/>
          <p:cNvGrpSpPr/>
          <p:nvPr/>
        </p:nvGrpSpPr>
        <p:grpSpPr>
          <a:xfrm>
            <a:off x="4186085" y="3466229"/>
            <a:ext cx="700922" cy="1275458"/>
            <a:chOff x="7602352" y="3077489"/>
            <a:chExt cx="700922" cy="1275458"/>
          </a:xfrm>
        </p:grpSpPr>
        <p:sp>
          <p:nvSpPr>
            <p:cNvPr id="8" name="Cube 7"/>
            <p:cNvSpPr/>
            <p:nvPr/>
          </p:nvSpPr>
          <p:spPr>
            <a:xfrm rot="16200000">
              <a:off x="7863304" y="3195531"/>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7602352" y="3106746"/>
              <a:ext cx="700922" cy="124620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202941 w 439688"/>
                <a:gd name="connsiteY0" fmla="*/ 0 h 1191015"/>
                <a:gd name="connsiteX1" fmla="*/ 309077 w 439688"/>
                <a:gd name="connsiteY1" fmla="*/ 190263 h 1191015"/>
                <a:gd name="connsiteX2" fmla="*/ 427979 w 439688"/>
                <a:gd name="connsiteY2" fmla="*/ 1146392 h 1191015"/>
                <a:gd name="connsiteX3" fmla="*/ 0 w 439688"/>
                <a:gd name="connsiteY3" fmla="*/ 1026097 h 1191015"/>
                <a:gd name="connsiteX0" fmla="*/ 88715 w 319508"/>
                <a:gd name="connsiteY0" fmla="*/ 0 h 1295158"/>
                <a:gd name="connsiteX1" fmla="*/ 194851 w 319508"/>
                <a:gd name="connsiteY1" fmla="*/ 190263 h 1295158"/>
                <a:gd name="connsiteX2" fmla="*/ 313753 w 319508"/>
                <a:gd name="connsiteY2" fmla="*/ 1146392 h 1295158"/>
                <a:gd name="connsiteX3" fmla="*/ 0 w 319508"/>
                <a:gd name="connsiteY3" fmla="*/ 1274231 h 1295158"/>
                <a:gd name="connsiteX0" fmla="*/ 126410 w 359051"/>
                <a:gd name="connsiteY0" fmla="*/ 0 h 1277876"/>
                <a:gd name="connsiteX1" fmla="*/ 232546 w 359051"/>
                <a:gd name="connsiteY1" fmla="*/ 190263 h 1277876"/>
                <a:gd name="connsiteX2" fmla="*/ 351448 w 359051"/>
                <a:gd name="connsiteY2" fmla="*/ 1146392 h 1277876"/>
                <a:gd name="connsiteX3" fmla="*/ 0 w 359051"/>
                <a:gd name="connsiteY3" fmla="*/ 1249958 h 1277876"/>
                <a:gd name="connsiteX0" fmla="*/ 143533 w 376174"/>
                <a:gd name="connsiteY0" fmla="*/ 0 h 1305878"/>
                <a:gd name="connsiteX1" fmla="*/ 249669 w 376174"/>
                <a:gd name="connsiteY1" fmla="*/ 190263 h 1305878"/>
                <a:gd name="connsiteX2" fmla="*/ 368571 w 376174"/>
                <a:gd name="connsiteY2" fmla="*/ 1146392 h 1305878"/>
                <a:gd name="connsiteX3" fmla="*/ 17123 w 376174"/>
                <a:gd name="connsiteY3" fmla="*/ 1249958 h 1305878"/>
                <a:gd name="connsiteX0" fmla="*/ 98183 w 328550"/>
                <a:gd name="connsiteY0" fmla="*/ 0 h 1303948"/>
                <a:gd name="connsiteX1" fmla="*/ 204319 w 328550"/>
                <a:gd name="connsiteY1" fmla="*/ 190263 h 1303948"/>
                <a:gd name="connsiteX2" fmla="*/ 323221 w 328550"/>
                <a:gd name="connsiteY2" fmla="*/ 1146392 h 1303948"/>
                <a:gd name="connsiteX3" fmla="*/ 18606 w 328550"/>
                <a:gd name="connsiteY3" fmla="*/ 1247261 h 1303948"/>
                <a:gd name="connsiteX0" fmla="*/ 99323 w 304442"/>
                <a:gd name="connsiteY0" fmla="*/ 0 h 1311743"/>
                <a:gd name="connsiteX1" fmla="*/ 205459 w 304442"/>
                <a:gd name="connsiteY1" fmla="*/ 190263 h 1311743"/>
                <a:gd name="connsiteX2" fmla="*/ 298089 w 304442"/>
                <a:gd name="connsiteY2" fmla="*/ 1167969 h 1311743"/>
                <a:gd name="connsiteX3" fmla="*/ 19746 w 304442"/>
                <a:gd name="connsiteY3" fmla="*/ 1247261 h 1311743"/>
                <a:gd name="connsiteX0" fmla="*/ 99376 w 303405"/>
                <a:gd name="connsiteY0" fmla="*/ 0 h 1338339"/>
                <a:gd name="connsiteX1" fmla="*/ 205512 w 303405"/>
                <a:gd name="connsiteY1" fmla="*/ 190263 h 1338339"/>
                <a:gd name="connsiteX2" fmla="*/ 296999 w 303405"/>
                <a:gd name="connsiteY2" fmla="*/ 1224608 h 1338339"/>
                <a:gd name="connsiteX3" fmla="*/ 19799 w 303405"/>
                <a:gd name="connsiteY3" fmla="*/ 1247261 h 1338339"/>
                <a:gd name="connsiteX0" fmla="*/ 100105 w 309575"/>
                <a:gd name="connsiteY0" fmla="*/ 0 h 1321766"/>
                <a:gd name="connsiteX1" fmla="*/ 206241 w 309575"/>
                <a:gd name="connsiteY1" fmla="*/ 190263 h 1321766"/>
                <a:gd name="connsiteX2" fmla="*/ 297728 w 309575"/>
                <a:gd name="connsiteY2" fmla="*/ 1224608 h 1321766"/>
                <a:gd name="connsiteX3" fmla="*/ 20528 w 309575"/>
                <a:gd name="connsiteY3" fmla="*/ 1247261 h 1321766"/>
                <a:gd name="connsiteX0" fmla="*/ 101061 w 317822"/>
                <a:gd name="connsiteY0" fmla="*/ 0 h 1307727"/>
                <a:gd name="connsiteX1" fmla="*/ 207197 w 317822"/>
                <a:gd name="connsiteY1" fmla="*/ 190263 h 1307727"/>
                <a:gd name="connsiteX2" fmla="*/ 298684 w 317822"/>
                <a:gd name="connsiteY2" fmla="*/ 1224608 h 1307727"/>
                <a:gd name="connsiteX3" fmla="*/ 21484 w 317822"/>
                <a:gd name="connsiteY3" fmla="*/ 1247261 h 1307727"/>
                <a:gd name="connsiteX0" fmla="*/ 94987 w 298777"/>
                <a:gd name="connsiteY0" fmla="*/ 0 h 1323916"/>
                <a:gd name="connsiteX1" fmla="*/ 201123 w 298777"/>
                <a:gd name="connsiteY1" fmla="*/ 190263 h 1323916"/>
                <a:gd name="connsiteX2" fmla="*/ 292610 w 298777"/>
                <a:gd name="connsiteY2" fmla="*/ 1224608 h 1323916"/>
                <a:gd name="connsiteX3" fmla="*/ 19979 w 298777"/>
                <a:gd name="connsiteY3" fmla="*/ 1217594 h 1323916"/>
                <a:gd name="connsiteX0" fmla="*/ 96466 w 311174"/>
                <a:gd name="connsiteY0" fmla="*/ 0 h 1307038"/>
                <a:gd name="connsiteX1" fmla="*/ 202602 w 311174"/>
                <a:gd name="connsiteY1" fmla="*/ 190263 h 1307038"/>
                <a:gd name="connsiteX2" fmla="*/ 294089 w 311174"/>
                <a:gd name="connsiteY2" fmla="*/ 1224608 h 1307038"/>
                <a:gd name="connsiteX3" fmla="*/ 21458 w 311174"/>
                <a:gd name="connsiteY3" fmla="*/ 1217594 h 1307038"/>
                <a:gd name="connsiteX0" fmla="*/ 99815 w 267161"/>
                <a:gd name="connsiteY0" fmla="*/ 0 h 1318492"/>
                <a:gd name="connsiteX1" fmla="*/ 205951 w 267161"/>
                <a:gd name="connsiteY1" fmla="*/ 190263 h 1318492"/>
                <a:gd name="connsiteX2" fmla="*/ 243752 w 267161"/>
                <a:gd name="connsiteY2" fmla="*/ 1243488 h 1318492"/>
                <a:gd name="connsiteX3" fmla="*/ 24807 w 267161"/>
                <a:gd name="connsiteY3" fmla="*/ 1217594 h 1318492"/>
                <a:gd name="connsiteX0" fmla="*/ 100365 w 271193"/>
                <a:gd name="connsiteY0" fmla="*/ 0 h 1303647"/>
                <a:gd name="connsiteX1" fmla="*/ 206501 w 271193"/>
                <a:gd name="connsiteY1" fmla="*/ 190263 h 1303647"/>
                <a:gd name="connsiteX2" fmla="*/ 244302 w 271193"/>
                <a:gd name="connsiteY2" fmla="*/ 1243488 h 1303647"/>
                <a:gd name="connsiteX3" fmla="*/ 25357 w 271193"/>
                <a:gd name="connsiteY3" fmla="*/ 1217594 h 1303647"/>
                <a:gd name="connsiteX0" fmla="*/ 100772 w 274095"/>
                <a:gd name="connsiteY0" fmla="*/ 0 h 1296960"/>
                <a:gd name="connsiteX1" fmla="*/ 206908 w 274095"/>
                <a:gd name="connsiteY1" fmla="*/ 190263 h 1296960"/>
                <a:gd name="connsiteX2" fmla="*/ 244709 w 274095"/>
                <a:gd name="connsiteY2" fmla="*/ 1243488 h 1296960"/>
                <a:gd name="connsiteX3" fmla="*/ 25764 w 274095"/>
                <a:gd name="connsiteY3" fmla="*/ 1217594 h 1296960"/>
                <a:gd name="connsiteX0" fmla="*/ 174892 w 272053"/>
                <a:gd name="connsiteY0" fmla="*/ 100799 h 1174131"/>
                <a:gd name="connsiteX1" fmla="*/ 206908 w 272053"/>
                <a:gd name="connsiteY1" fmla="*/ 67434 h 1174131"/>
                <a:gd name="connsiteX2" fmla="*/ 244709 w 272053"/>
                <a:gd name="connsiteY2" fmla="*/ 1120659 h 1174131"/>
                <a:gd name="connsiteX3" fmla="*/ 25764 w 272053"/>
                <a:gd name="connsiteY3" fmla="*/ 1094765 h 1174131"/>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540286 h 1073332"/>
                <a:gd name="connsiteX2" fmla="*/ 244709 w 285953"/>
                <a:gd name="connsiteY2" fmla="*/ 1019860 h 1073332"/>
                <a:gd name="connsiteX3" fmla="*/ 25764 w 285953"/>
                <a:gd name="connsiteY3" fmla="*/ 993966 h 1073332"/>
                <a:gd name="connsiteX0" fmla="*/ 174892 w 260749"/>
                <a:gd name="connsiteY0" fmla="*/ 0 h 1073332"/>
                <a:gd name="connsiteX1" fmla="*/ 260439 w 260749"/>
                <a:gd name="connsiteY1" fmla="*/ 540286 h 1073332"/>
                <a:gd name="connsiteX2" fmla="*/ 205064 w 260749"/>
                <a:gd name="connsiteY2" fmla="*/ 680478 h 1073332"/>
                <a:gd name="connsiteX3" fmla="*/ 244709 w 260749"/>
                <a:gd name="connsiteY3" fmla="*/ 1019860 h 1073332"/>
                <a:gd name="connsiteX4" fmla="*/ 25764 w 260749"/>
                <a:gd name="connsiteY4" fmla="*/ 993966 h 1073332"/>
                <a:gd name="connsiteX0" fmla="*/ 174892 w 255671"/>
                <a:gd name="connsiteY0" fmla="*/ 0 h 1073332"/>
                <a:gd name="connsiteX1" fmla="*/ 205064 w 255671"/>
                <a:gd name="connsiteY1" fmla="*/ 680478 h 1073332"/>
                <a:gd name="connsiteX2" fmla="*/ 244709 w 255671"/>
                <a:gd name="connsiteY2" fmla="*/ 1019860 h 1073332"/>
                <a:gd name="connsiteX3" fmla="*/ 25764 w 255671"/>
                <a:gd name="connsiteY3" fmla="*/ 993966 h 1073332"/>
              </a:gdLst>
              <a:ahLst/>
              <a:cxnLst>
                <a:cxn ang="0">
                  <a:pos x="connsiteX0" y="connsiteY0"/>
                </a:cxn>
                <a:cxn ang="0">
                  <a:pos x="connsiteX1" y="connsiteY1"/>
                </a:cxn>
                <a:cxn ang="0">
                  <a:pos x="connsiteX2" y="connsiteY2"/>
                </a:cxn>
                <a:cxn ang="0">
                  <a:pos x="connsiteX3" y="connsiteY3"/>
                </a:cxn>
              </a:cxnLst>
              <a:rect l="l" t="t" r="r" b="b"/>
              <a:pathLst>
                <a:path w="255671" h="1073332">
                  <a:moveTo>
                    <a:pt x="174892" y="0"/>
                  </a:moveTo>
                  <a:cubicBezTo>
                    <a:pt x="181178" y="141766"/>
                    <a:pt x="193428" y="510501"/>
                    <a:pt x="205064" y="680478"/>
                  </a:cubicBezTo>
                  <a:cubicBezTo>
                    <a:pt x="202442" y="760407"/>
                    <a:pt x="284639" y="954961"/>
                    <a:pt x="244709" y="1019860"/>
                  </a:cubicBezTo>
                  <a:cubicBezTo>
                    <a:pt x="169970" y="1099381"/>
                    <a:pt x="-80167" y="1089767"/>
                    <a:pt x="25764" y="993966"/>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6" name="Ellipse 165"/>
          <p:cNvSpPr/>
          <p:nvPr/>
        </p:nvSpPr>
        <p:spPr>
          <a:xfrm>
            <a:off x="3258993" y="451442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 name="Ellipse 166"/>
          <p:cNvSpPr/>
          <p:nvPr/>
        </p:nvSpPr>
        <p:spPr>
          <a:xfrm>
            <a:off x="3274656" y="448492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 name="Forme libre 164"/>
          <p:cNvSpPr/>
          <p:nvPr/>
        </p:nvSpPr>
        <p:spPr>
          <a:xfrm rot="9900000">
            <a:off x="4456691" y="1817074"/>
            <a:ext cx="248700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254084 w 2574250"/>
              <a:gd name="connsiteY6" fmla="*/ 1035030 h 2272937"/>
              <a:gd name="connsiteX7" fmla="*/ 2574250 w 2574250"/>
              <a:gd name="connsiteY7" fmla="*/ 1518944 h 2272937"/>
              <a:gd name="connsiteX0" fmla="*/ 2211586 w 2364377"/>
              <a:gd name="connsiteY0" fmla="*/ 1685418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254084 w 2364377"/>
              <a:gd name="connsiteY6" fmla="*/ 1035030 h 2272937"/>
              <a:gd name="connsiteX7" fmla="*/ 2188659 w 2364377"/>
              <a:gd name="connsiteY7" fmla="*/ 1585045 h 2272937"/>
              <a:gd name="connsiteX0" fmla="*/ 2211586 w 2364377"/>
              <a:gd name="connsiteY0" fmla="*/ 1685418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276118 w 2364377"/>
              <a:gd name="connsiteY6" fmla="*/ 1079097 h 2272937"/>
              <a:gd name="connsiteX7" fmla="*/ 2188659 w 236437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188659 w 248700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188659 w 248700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188659 w 248700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90034 w 2487007"/>
              <a:gd name="connsiteY7" fmla="*/ 157002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25421 w 2487007"/>
              <a:gd name="connsiteY7" fmla="*/ 159833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207963 w 2487007"/>
              <a:gd name="connsiteY7" fmla="*/ 1220039 h 2272937"/>
              <a:gd name="connsiteX8" fmla="*/ 2025421 w 2487007"/>
              <a:gd name="connsiteY8" fmla="*/ 159833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25421 w 2487007"/>
              <a:gd name="connsiteY7" fmla="*/ 159833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25421 w 2487007"/>
              <a:gd name="connsiteY7" fmla="*/ 159833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7007" h="2272937">
                <a:moveTo>
                  <a:pt x="2487007" y="1641351"/>
                </a:moveTo>
                <a:lnTo>
                  <a:pt x="2364377" y="2063932"/>
                </a:lnTo>
                <a:lnTo>
                  <a:pt x="2364377" y="2272937"/>
                </a:lnTo>
                <a:lnTo>
                  <a:pt x="0" y="2259875"/>
                </a:lnTo>
                <a:lnTo>
                  <a:pt x="52251" y="0"/>
                </a:lnTo>
                <a:lnTo>
                  <a:pt x="2351314" y="65315"/>
                </a:lnTo>
                <a:lnTo>
                  <a:pt x="2276118" y="1079097"/>
                </a:lnTo>
                <a:cubicBezTo>
                  <a:pt x="2163657" y="1296210"/>
                  <a:pt x="2077650" y="1490160"/>
                  <a:pt x="2025421" y="1598334"/>
                </a:cubicBez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10127091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withEffect">
                                  <p:stCondLst>
                                    <p:cond delay="0"/>
                                  </p:stCondLst>
                                  <p:childTnLst>
                                    <p:set>
                                      <p:cBhvr>
                                        <p:cTn id="6" dur="1" fill="hold">
                                          <p:stCondLst>
                                            <p:cond delay="0"/>
                                          </p:stCondLst>
                                        </p:cTn>
                                        <p:tgtEl>
                                          <p:spTgt spid="167"/>
                                        </p:tgtEl>
                                        <p:attrNameLst>
                                          <p:attrName>style.visibility</p:attrName>
                                        </p:attrNameLst>
                                      </p:cBhvr>
                                      <p:to>
                                        <p:strVal val="visible"/>
                                      </p:to>
                                    </p:set>
                                    <p:animEffect transition="in" filter="fade">
                                      <p:cBhvr>
                                        <p:cTn id="7" dur="500"/>
                                        <p:tgtEl>
                                          <p:spTgt spid="167"/>
                                        </p:tgtEl>
                                      </p:cBhvr>
                                    </p:animEffect>
                                  </p:childTnLst>
                                </p:cTn>
                              </p:par>
                              <p:par>
                                <p:cTn id="8" presetID="0" presetClass="path" presetSubtype="0" repeatCount="5000" fill="hold" grpId="2" nodeType="withEffect">
                                  <p:stCondLst>
                                    <p:cond delay="0"/>
                                  </p:stCondLst>
                                  <p:childTnLst>
                                    <p:animMotion origin="layout" path="M 8.33333E-7 3.7037E-6 L 0.03142 0.01064 L 0.05503 0.02106 L 0.07083 0.05254 L 0.08646 0.07361 L 0.11024 0.09467 L 0.18108 0.09467 L 0.10226 0.08402 L 0.18108 0.08402 L 0.10226 0.07361 L 0.18108 0.07361 L 0.10226 0.05254 L 0.18108 0.05254 L 0.09444 0.04213 L 0.17309 0.03148 L 0.10226 0.03148 L 0.17309 0.02106 L 0.17309 3.7037E-6 L 0.15746 -0.03149 L 0.14948 -0.11551 L 0.13385 -0.14699 L 0.14167 -0.19931 L 0.11024 -0.3463 L -0.11823 -0.27292 L -0.13837 -0.2625 L -0.07882 0.05254 L 0.17309 -0.03149 L 0.16528 -0.06297 L 0.18108 -0.12593 L 0.14167 -0.17848 L 0.04722 -0.2625 L 0.25191 -0.10486 L 0.19687 -0.17848 L 0.03142 -0.14699 L 0.25972 -0.23102 L 0.18889 -0.23102 L 0.08646 -0.05232 L 0.20469 -0.32547 L 0.15746 -0.2625 L 0.14167 -0.2625 L 0.13385 -0.32547 L 0.11024 -0.36736 L 0.09444 -0.38843 L 0.11024 -0.39885 L 0.18108 -0.40949 L 0.09444 -0.40949 L 0.17309 -0.41991 L 0.09444 -0.41991 L 0.17309 -0.43033 L 0.09444 -0.43033 L 0.17309 -0.44098 L 0.09444 -0.44098 L 0.17309 -0.45139 L 0.09444 -0.45139 L 0.17309 -0.47246 L 0.09444 -0.47246 L 0.07083 -0.46181 L 0.05503 -0.44098 L 0.04722 -0.44098 L 0.02361 -0.44098 L 8.33333E-7 -0.44098 L -0.0316 -0.44098 " pathEditMode="relative" rAng="0" ptsTypes="AAAAAAAAAAAAAAAAAAAAAAAAAAAAAAAAAAAAAAAAAAAAAAAAAAAAAAAAAAAAAA">
                                      <p:cBhvr>
                                        <p:cTn id="9" dur="6000" fill="hold"/>
                                        <p:tgtEl>
                                          <p:spTgt spid="167"/>
                                        </p:tgtEl>
                                        <p:attrNameLst>
                                          <p:attrName>ppt_x</p:attrName>
                                          <p:attrName>ppt_y</p:attrName>
                                        </p:attrNameLst>
                                      </p:cBhvr>
                                      <p:rCtr x="6059" y="-18889"/>
                                    </p:animMotion>
                                  </p:childTnLst>
                                </p:cTn>
                              </p:par>
                              <p:par>
                                <p:cTn id="10" presetID="10" presetClass="entr" presetSubtype="0" fill="hold" grpId="0" nodeType="withEffect">
                                  <p:stCondLst>
                                    <p:cond delay="0"/>
                                  </p:stCondLst>
                                  <p:childTnLst>
                                    <p:set>
                                      <p:cBhvr>
                                        <p:cTn id="11" dur="1" fill="hold">
                                          <p:stCondLst>
                                            <p:cond delay="0"/>
                                          </p:stCondLst>
                                        </p:cTn>
                                        <p:tgtEl>
                                          <p:spTgt spid="166"/>
                                        </p:tgtEl>
                                        <p:attrNameLst>
                                          <p:attrName>style.visibility</p:attrName>
                                        </p:attrNameLst>
                                      </p:cBhvr>
                                      <p:to>
                                        <p:strVal val="visible"/>
                                      </p:to>
                                    </p:set>
                                    <p:animEffect transition="in" filter="fade">
                                      <p:cBhvr>
                                        <p:cTn id="12" dur="500"/>
                                        <p:tgtEl>
                                          <p:spTgt spid="166"/>
                                        </p:tgtEl>
                                      </p:cBhvr>
                                    </p:animEffect>
                                  </p:childTnLst>
                                </p:cTn>
                              </p:par>
                              <p:par>
                                <p:cTn id="13" presetID="0" presetClass="path" presetSubtype="0" repeatCount="5000" fill="hold" grpId="2" nodeType="withEffect">
                                  <p:stCondLst>
                                    <p:cond delay="0"/>
                                  </p:stCondLst>
                                  <p:childTnLst>
                                    <p:animMotion origin="layout" path="M 0.00139 -4.44444E-6 L 0.04514 0.01389 L 0.06667 0.03982 L 0.08125 0.06852 L 0.10348 0.09075 C 0.11771 0.09653 0.15174 0.09607 0.16476 0.09607 C 0.17778 0.09607 0.19219 0.09352 0.18195 0.09075 L 0.10278 0.07963 L 0.18473 0.07686 L 0.1007 0.06389 L 0.18264 0.06852 L 0.10139 0.05371 L 0.18334 0.05371 L 0.10139 0.03889 L 0.18056 0.04167 C 0.18282 0.03797 0.12657 0.03334 0.11337 0.03033 C 0.10018 0.02732 0.09775 0.02385 0.10139 0.02408 L 0.13542 0.03241 L 0.175 0.0213 L 0.17361 -0.00092 L 0.16042 -0.03055 L 0.15209 -0.12592 L 0.08594 -0.05046 L 0.20747 -0.32546 L 0.10747 -0.14861 L 0.03525 -0.14675 L 0.26233 -0.23101 L 0.08941 -0.19768 L 0.04289 -0.2662 L 0.24914 -0.10879 L 0.11372 -0.2449 L 0.11789 -0.32175 L 0.11094 -0.3449 L 0.36372 -0.43472 L 0.41927 -0.11157 L 0.17552 -0.04027 L 0.154 -0.18472 L 0.16372 -0.26435 L 0.14427 -0.2662 L 0.13386 -0.32731 L 0.09844 -0.38472 L 0.09983 -0.40046 L 0.17761 -0.40787 L 0.09497 -0.41157 L 0.17761 -0.42083 L 0.09566 -0.42453 L 0.179 -0.43287 L 0.09497 -0.43657 L 0.179 -0.44398 L 0.09427 -0.44675 L 0.18108 -0.45787 L 0.09775 -0.45787 L 0.18039 -0.47083 L 0.09636 -0.47361 L 0.0783 -0.47268 L 0.05955 -0.45231 L 0.05191 -0.4412 L -0.02586 -0.44398 " pathEditMode="relative" rAng="0" ptsTypes="AAAAfaAAAAAAAAfaAAAAAAAAAAAAAAAAAAAAAAAAAAAAAAAAAAAAAAAAAA">
                                      <p:cBhvr>
                                        <p:cTn id="14" dur="6000" fill="hold"/>
                                        <p:tgtEl>
                                          <p:spTgt spid="166"/>
                                        </p:tgtEl>
                                        <p:attrNameLst>
                                          <p:attrName>ppt_x</p:attrName>
                                          <p:attrName>ppt_y</p:attrName>
                                        </p:attrNameLst>
                                      </p:cBhvr>
                                      <p:rCtr x="19531" y="-18866"/>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6" grpId="0" animBg="1"/>
      <p:bldP spid="166" grpId="2" animBg="1"/>
      <p:bldP spid="167" grpId="1" animBg="1"/>
      <p:bldP spid="167" grpId="2"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9" name="Ellipse 1718"/>
          <p:cNvSpPr/>
          <p:nvPr/>
        </p:nvSpPr>
        <p:spPr>
          <a:xfrm flipH="1">
            <a:off x="3152540" y="198884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a:xfrm>
            <a:off x="46889" y="-27384"/>
            <a:ext cx="9097109" cy="1143000"/>
          </a:xfrm>
        </p:spPr>
        <p:txBody>
          <a:bodyPr>
            <a:normAutofit fontScale="90000"/>
          </a:bodyPr>
          <a:lstStyle/>
          <a:p>
            <a:r>
              <a:rPr lang="fr-FR" dirty="0"/>
              <a:t>Les moteurs </a:t>
            </a:r>
            <a:r>
              <a:rPr lang="fr-FR" dirty="0" smtClean="0"/>
              <a:t>Courant Continu</a:t>
            </a:r>
            <a:endParaRPr lang="fr-FR" dirty="0"/>
          </a:p>
        </p:txBody>
      </p:sp>
      <p:sp>
        <p:nvSpPr>
          <p:cNvPr id="6" name="Sous-titre 2"/>
          <p:cNvSpPr txBox="1">
            <a:spLocks/>
          </p:cNvSpPr>
          <p:nvPr/>
        </p:nvSpPr>
        <p:spPr>
          <a:xfrm>
            <a:off x="-53375" y="5517232"/>
            <a:ext cx="9097109" cy="223224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Au moment de la commutation (passage d’une spire du + au -) un courant circule dans la spire en court circuit (et les conducteurs). Ce courant est en sens opposé avec celui qui va lui être imposé. Ceci va créer des étincelles et une perte d’énergie qui sera préjudiciable sur des moteurs au dessus du kW. Pour atténuer ce défaut on place en série avec l’induit deux pôles auxiliaires, qui viendront générer un faible champ magnétique perpendiculaire avec les pôles principaux </a:t>
            </a:r>
            <a:endParaRPr lang="fr-FR" sz="1800" dirty="0"/>
          </a:p>
        </p:txBody>
      </p:sp>
      <p:grpSp>
        <p:nvGrpSpPr>
          <p:cNvPr id="7" name="Groupe 6"/>
          <p:cNvGrpSpPr/>
          <p:nvPr/>
        </p:nvGrpSpPr>
        <p:grpSpPr>
          <a:xfrm>
            <a:off x="5652505" y="2404011"/>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nvGrpSpPr>
        <p:grpSpPr>
          <a:xfrm>
            <a:off x="5654131" y="2404011"/>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5" name="Groupe 1284"/>
          <p:cNvGrpSpPr/>
          <p:nvPr/>
        </p:nvGrpSpPr>
        <p:grpSpPr>
          <a:xfrm rot="16200000" flipH="1" flipV="1">
            <a:off x="5749895" y="2329410"/>
            <a:ext cx="1944226" cy="767520"/>
            <a:chOff x="4718167" y="1574092"/>
            <a:chExt cx="2578559" cy="862284"/>
          </a:xfrm>
        </p:grpSpPr>
        <p:sp>
          <p:nvSpPr>
            <p:cNvPr id="1286" name="Freeform 83"/>
            <p:cNvSpPr>
              <a:spLocks/>
            </p:cNvSpPr>
            <p:nvPr>
              <p:custDataLst>
                <p:tags r:id="rId25"/>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26"/>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27"/>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28"/>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29"/>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30"/>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31"/>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32"/>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33"/>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34"/>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35"/>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3" name="Groupe 2"/>
          <p:cNvGrpSpPr/>
          <p:nvPr/>
        </p:nvGrpSpPr>
        <p:grpSpPr>
          <a:xfrm flipH="1">
            <a:off x="1475656" y="175691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4"/>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15"/>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16"/>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17"/>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18"/>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19"/>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20"/>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21"/>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22"/>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23"/>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24"/>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552" name="Ellipse 1551"/>
          <p:cNvSpPr/>
          <p:nvPr/>
        </p:nvSpPr>
        <p:spPr>
          <a:xfrm>
            <a:off x="1485712" y="192095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nvSpPr>
        <p:spPr>
          <a:xfrm>
            <a:off x="6211467" y="193037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nvSpPr>
        <p:spPr>
          <a:xfrm>
            <a:off x="1787201" y="158961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nvSpPr>
        <p:spPr>
          <a:xfrm>
            <a:off x="6499067" y="161423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nvSpPr>
        <p:spPr>
          <a:xfrm>
            <a:off x="5815491" y="305663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nvSpPr>
        <p:spPr>
          <a:xfrm>
            <a:off x="2410390" y="305663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707" name="Groupe 1706"/>
          <p:cNvGrpSpPr/>
          <p:nvPr/>
        </p:nvGrpSpPr>
        <p:grpSpPr>
          <a:xfrm flipH="1">
            <a:off x="3160284" y="1997325"/>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smtClean="0"/>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nvPicPr>
        <p:blipFill>
          <a:blip r:embed="rId38">
            <a:extLst>
              <a:ext uri="{28A0092B-C50C-407E-A947-70E740481C1C}">
                <a14:useLocalDpi xmlns:a14="http://schemas.microsoft.com/office/drawing/2010/main" val="0"/>
              </a:ext>
            </a:extLst>
          </a:blip>
          <a:stretch>
            <a:fillRect/>
          </a:stretch>
        </p:blipFill>
        <p:spPr>
          <a:xfrm rot="-1380000">
            <a:off x="3593056" y="2425546"/>
            <a:ext cx="1574861" cy="1574861"/>
          </a:xfrm>
          <a:prstGeom prst="rect">
            <a:avLst/>
          </a:prstGeom>
        </p:spPr>
      </p:pic>
      <p:grpSp>
        <p:nvGrpSpPr>
          <p:cNvPr id="10" name="Groupe 9"/>
          <p:cNvGrpSpPr/>
          <p:nvPr/>
        </p:nvGrpSpPr>
        <p:grpSpPr>
          <a:xfrm rot="16200000">
            <a:off x="3393813" y="3947355"/>
            <a:ext cx="792088" cy="1910304"/>
            <a:chOff x="9396536" y="2183199"/>
            <a:chExt cx="792088" cy="1910304"/>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8740428" y="2890867"/>
              <a:ext cx="1910304" cy="494968"/>
              <a:chOff x="4763156" y="1906385"/>
              <a:chExt cx="2533570" cy="556081"/>
            </a:xfrm>
          </p:grpSpPr>
          <p:sp>
            <p:nvSpPr>
              <p:cNvPr id="1723" name="Freeform 83"/>
              <p:cNvSpPr>
                <a:spLocks/>
              </p:cNvSpPr>
              <p:nvPr>
                <p:custDataLst>
                  <p:tags r:id="rId8"/>
                </p:custDataLst>
              </p:nvPr>
            </p:nvSpPr>
            <p:spPr bwMode="auto">
              <a:xfrm>
                <a:off x="4763156" y="2369223"/>
                <a:ext cx="2430457" cy="93243"/>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 name="connsiteX0" fmla="*/ 22104 w 22104"/>
                  <a:gd name="connsiteY0" fmla="*/ 12659 h 14924"/>
                  <a:gd name="connsiteX1" fmla="*/ 11110 w 22104"/>
                  <a:gd name="connsiteY1" fmla="*/ 51 h 14924"/>
                  <a:gd name="connsiteX2" fmla="*/ 6028 w 22104"/>
                  <a:gd name="connsiteY2" fmla="*/ 12557 h 14924"/>
                  <a:gd name="connsiteX3" fmla="*/ 0 w 22104"/>
                  <a:gd name="connsiteY3" fmla="*/ 14920 h 14924"/>
                  <a:gd name="connsiteX0" fmla="*/ 22104 w 22104"/>
                  <a:gd name="connsiteY0" fmla="*/ 4702 h 6967"/>
                  <a:gd name="connsiteX1" fmla="*/ 11262 w 22104"/>
                  <a:gd name="connsiteY1" fmla="*/ 109 h 6967"/>
                  <a:gd name="connsiteX2" fmla="*/ 6028 w 22104"/>
                  <a:gd name="connsiteY2" fmla="*/ 4600 h 6967"/>
                  <a:gd name="connsiteX3" fmla="*/ 0 w 22104"/>
                  <a:gd name="connsiteY3" fmla="*/ 6963 h 6967"/>
                  <a:gd name="connsiteX0" fmla="*/ 10000 w 10000"/>
                  <a:gd name="connsiteY0" fmla="*/ 4496 h 7747"/>
                  <a:gd name="connsiteX1" fmla="*/ 4992 w 10000"/>
                  <a:gd name="connsiteY1" fmla="*/ 204 h 7747"/>
                  <a:gd name="connsiteX2" fmla="*/ 2727 w 10000"/>
                  <a:gd name="connsiteY2" fmla="*/ 4350 h 7747"/>
                  <a:gd name="connsiteX3" fmla="*/ 0 w 10000"/>
                  <a:gd name="connsiteY3" fmla="*/ 7741 h 7747"/>
                  <a:gd name="connsiteX0" fmla="*/ 9828 w 9828"/>
                  <a:gd name="connsiteY0" fmla="*/ 2834 h 10000"/>
                  <a:gd name="connsiteX1" fmla="*/ 4992 w 9828"/>
                  <a:gd name="connsiteY1" fmla="*/ 263 h 10000"/>
                  <a:gd name="connsiteX2" fmla="*/ 2727 w 9828"/>
                  <a:gd name="connsiteY2" fmla="*/ 5615 h 10000"/>
                  <a:gd name="connsiteX3" fmla="*/ 0 w 9828"/>
                  <a:gd name="connsiteY3" fmla="*/ 9992 h 10000"/>
                  <a:gd name="connsiteX0" fmla="*/ 10000 w 10019"/>
                  <a:gd name="connsiteY0" fmla="*/ 2834 h 10000"/>
                  <a:gd name="connsiteX1" fmla="*/ 5079 w 10019"/>
                  <a:gd name="connsiteY1" fmla="*/ 263 h 10000"/>
                  <a:gd name="connsiteX2" fmla="*/ 2775 w 10019"/>
                  <a:gd name="connsiteY2" fmla="*/ 5615 h 10000"/>
                  <a:gd name="connsiteX3" fmla="*/ 0 w 10019"/>
                  <a:gd name="connsiteY3" fmla="*/ 9992 h 10000"/>
                  <a:gd name="connsiteX0" fmla="*/ 10000 w 10114"/>
                  <a:gd name="connsiteY0" fmla="*/ 2834 h 11709"/>
                  <a:gd name="connsiteX1" fmla="*/ 5079 w 10114"/>
                  <a:gd name="connsiteY1" fmla="*/ 263 h 11709"/>
                  <a:gd name="connsiteX2" fmla="*/ 2775 w 10114"/>
                  <a:gd name="connsiteY2" fmla="*/ 5615 h 11709"/>
                  <a:gd name="connsiteX3" fmla="*/ 0 w 10114"/>
                  <a:gd name="connsiteY3" fmla="*/ 9992 h 11709"/>
                  <a:gd name="connsiteX0" fmla="*/ 10000 w 10113"/>
                  <a:gd name="connsiteY0" fmla="*/ 2834 h 12939"/>
                  <a:gd name="connsiteX1" fmla="*/ 5079 w 10113"/>
                  <a:gd name="connsiteY1" fmla="*/ 263 h 12939"/>
                  <a:gd name="connsiteX2" fmla="*/ 2775 w 10113"/>
                  <a:gd name="connsiteY2" fmla="*/ 5615 h 12939"/>
                  <a:gd name="connsiteX3" fmla="*/ 0 w 10113"/>
                  <a:gd name="connsiteY3" fmla="*/ 9992 h 12939"/>
                </a:gdLst>
                <a:ahLst/>
                <a:cxnLst>
                  <a:cxn ang="0">
                    <a:pos x="connsiteX0" y="connsiteY0"/>
                  </a:cxn>
                  <a:cxn ang="0">
                    <a:pos x="connsiteX1" y="connsiteY1"/>
                  </a:cxn>
                  <a:cxn ang="0">
                    <a:pos x="connsiteX2" y="connsiteY2"/>
                  </a:cxn>
                  <a:cxn ang="0">
                    <a:pos x="connsiteX3" y="connsiteY3"/>
                  </a:cxn>
                </a:cxnLst>
                <a:rect l="l" t="t" r="r" b="b"/>
                <a:pathLst>
                  <a:path w="10113" h="12939">
                    <a:moveTo>
                      <a:pt x="10000" y="2834"/>
                    </a:moveTo>
                    <a:cubicBezTo>
                      <a:pt x="10952" y="22271"/>
                      <a:pt x="5625" y="9272"/>
                      <a:pt x="5079" y="263"/>
                    </a:cubicBezTo>
                    <a:cubicBezTo>
                      <a:pt x="4354" y="-1584"/>
                      <a:pt x="3254" y="6963"/>
                      <a:pt x="2775" y="5615"/>
                    </a:cubicBezTo>
                    <a:cubicBezTo>
                      <a:pt x="2296" y="4266"/>
                      <a:pt x="42" y="10252"/>
                      <a:pt x="0" y="9992"/>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9"/>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10"/>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11"/>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12"/>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13"/>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35" name="Cylindre 1734"/>
          <p:cNvSpPr/>
          <p:nvPr/>
        </p:nvSpPr>
        <p:spPr>
          <a:xfrm flipH="1">
            <a:off x="4004637" y="1085557"/>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43" name="Freeform 82"/>
          <p:cNvSpPr>
            <a:spLocks/>
          </p:cNvSpPr>
          <p:nvPr>
            <p:custDataLst>
              <p:tags r:id="rId1"/>
            </p:custDataLst>
          </p:nvPr>
        </p:nvSpPr>
        <p:spPr bwMode="auto">
          <a:xfrm rot="10800000" flipH="1" flipV="1">
            <a:off x="2892586" y="1196223"/>
            <a:ext cx="1111673" cy="318631"/>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 name="connsiteX0" fmla="*/ 9632 w 10190"/>
              <a:gd name="connsiteY0" fmla="*/ 410 h 10410"/>
              <a:gd name="connsiteX1" fmla="*/ 9937 w 10190"/>
              <a:gd name="connsiteY1" fmla="*/ 1868 h 10410"/>
              <a:gd name="connsiteX2" fmla="*/ 5912 w 10190"/>
              <a:gd name="connsiteY2" fmla="*/ 440 h 10410"/>
              <a:gd name="connsiteX3" fmla="*/ 5325 w 10190"/>
              <a:gd name="connsiteY3" fmla="*/ 775 h 10410"/>
              <a:gd name="connsiteX4" fmla="*/ 3778 w 10190"/>
              <a:gd name="connsiteY4" fmla="*/ 8831 h 10410"/>
              <a:gd name="connsiteX5" fmla="*/ 1 w 10190"/>
              <a:gd name="connsiteY5" fmla="*/ 8825 h 10410"/>
              <a:gd name="connsiteX0" fmla="*/ 9632 w 10233"/>
              <a:gd name="connsiteY0" fmla="*/ 0 h 10000"/>
              <a:gd name="connsiteX1" fmla="*/ 9937 w 10233"/>
              <a:gd name="connsiteY1" fmla="*/ 1458 h 10000"/>
              <a:gd name="connsiteX2" fmla="*/ 5325 w 10233"/>
              <a:gd name="connsiteY2" fmla="*/ 365 h 10000"/>
              <a:gd name="connsiteX3" fmla="*/ 3778 w 10233"/>
              <a:gd name="connsiteY3" fmla="*/ 8421 h 10000"/>
              <a:gd name="connsiteX4" fmla="*/ 1 w 10233"/>
              <a:gd name="connsiteY4" fmla="*/ 8415 h 10000"/>
              <a:gd name="connsiteX0" fmla="*/ 9632 w 9632"/>
              <a:gd name="connsiteY0" fmla="*/ 348 h 10348"/>
              <a:gd name="connsiteX1" fmla="*/ 5325 w 9632"/>
              <a:gd name="connsiteY1" fmla="*/ 713 h 10348"/>
              <a:gd name="connsiteX2" fmla="*/ 3778 w 9632"/>
              <a:gd name="connsiteY2" fmla="*/ 8769 h 10348"/>
              <a:gd name="connsiteX3" fmla="*/ 1 w 9632"/>
              <a:gd name="connsiteY3" fmla="*/ 8763 h 10348"/>
              <a:gd name="connsiteX0" fmla="*/ 6518 w 6518"/>
              <a:gd name="connsiteY0" fmla="*/ 336 h 10000"/>
              <a:gd name="connsiteX1" fmla="*/ 5528 w 6518"/>
              <a:gd name="connsiteY1" fmla="*/ 689 h 10000"/>
              <a:gd name="connsiteX2" fmla="*/ 3922 w 6518"/>
              <a:gd name="connsiteY2" fmla="*/ 8474 h 10000"/>
              <a:gd name="connsiteX3" fmla="*/ 1 w 6518"/>
              <a:gd name="connsiteY3" fmla="*/ 8468 h 10000"/>
              <a:gd name="connsiteX0" fmla="*/ 10056 w 10056"/>
              <a:gd name="connsiteY0" fmla="*/ 0 h 12377"/>
              <a:gd name="connsiteX1" fmla="*/ 8480 w 10056"/>
              <a:gd name="connsiteY1" fmla="*/ 3066 h 12377"/>
              <a:gd name="connsiteX2" fmla="*/ 6016 w 10056"/>
              <a:gd name="connsiteY2" fmla="*/ 10851 h 12377"/>
              <a:gd name="connsiteX3" fmla="*/ 1 w 10056"/>
              <a:gd name="connsiteY3" fmla="*/ 10845 h 12377"/>
              <a:gd name="connsiteX0" fmla="*/ 10056 w 10056"/>
              <a:gd name="connsiteY0" fmla="*/ 0 h 12377"/>
              <a:gd name="connsiteX1" fmla="*/ 7848 w 10056"/>
              <a:gd name="connsiteY1" fmla="*/ 3066 h 12377"/>
              <a:gd name="connsiteX2" fmla="*/ 6016 w 10056"/>
              <a:gd name="connsiteY2" fmla="*/ 10851 h 12377"/>
              <a:gd name="connsiteX3" fmla="*/ 1 w 10056"/>
              <a:gd name="connsiteY3" fmla="*/ 10845 h 12377"/>
            </a:gdLst>
            <a:ahLst/>
            <a:cxnLst>
              <a:cxn ang="0">
                <a:pos x="connsiteX0" y="connsiteY0"/>
              </a:cxn>
              <a:cxn ang="0">
                <a:pos x="connsiteX1" y="connsiteY1"/>
              </a:cxn>
              <a:cxn ang="0">
                <a:pos x="connsiteX2" y="connsiteY2"/>
              </a:cxn>
              <a:cxn ang="0">
                <a:pos x="connsiteX3" y="connsiteY3"/>
              </a:cxn>
            </a:cxnLst>
            <a:rect l="l" t="t" r="r" b="b"/>
            <a:pathLst>
              <a:path w="10056" h="12377">
                <a:moveTo>
                  <a:pt x="10056" y="0"/>
                </a:moveTo>
                <a:cubicBezTo>
                  <a:pt x="8628" y="74"/>
                  <a:pt x="8521" y="1257"/>
                  <a:pt x="7848" y="3066"/>
                </a:cubicBezTo>
                <a:cubicBezTo>
                  <a:pt x="7175" y="4875"/>
                  <a:pt x="6938" y="6851"/>
                  <a:pt x="6016" y="10851"/>
                </a:cubicBezTo>
                <a:cubicBezTo>
                  <a:pt x="5309" y="15597"/>
                  <a:pt x="-69" y="7444"/>
                  <a:pt x="1" y="10845"/>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nvGrpSpPr>
          <p:cNvPr id="15" name="Groupe 14"/>
          <p:cNvGrpSpPr/>
          <p:nvPr/>
        </p:nvGrpSpPr>
        <p:grpSpPr>
          <a:xfrm>
            <a:off x="4301118" y="1787641"/>
            <a:ext cx="381056" cy="1325521"/>
            <a:chOff x="7684844" y="1424532"/>
            <a:chExt cx="381056" cy="1325521"/>
          </a:xfrm>
        </p:grpSpPr>
        <p:sp>
          <p:nvSpPr>
            <p:cNvPr id="161" name="Cube 160"/>
            <p:cNvSpPr/>
            <p:nvPr/>
          </p:nvSpPr>
          <p:spPr>
            <a:xfrm rot="5400000" flipH="1">
              <a:off x="7566802" y="2473276"/>
              <a:ext cx="394819" cy="158735"/>
            </a:xfrm>
            <a:prstGeom prst="cube">
              <a:avLst/>
            </a:prstGeom>
            <a:solidFill>
              <a:schemeClr val="bg2">
                <a:lumMod val="10000"/>
              </a:schemeClr>
            </a:solidFill>
            <a:ln w="1905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Forme libre 162"/>
            <p:cNvSpPr/>
            <p:nvPr/>
          </p:nvSpPr>
          <p:spPr>
            <a:xfrm flipH="1" flipV="1">
              <a:off x="7768429" y="1424532"/>
              <a:ext cx="297471" cy="113348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273208"/>
                <a:gd name="connsiteY0" fmla="*/ 3381 h 1248439"/>
                <a:gd name="connsiteX1" fmla="*/ 112923 w 273208"/>
                <a:gd name="connsiteY1" fmla="*/ 99778 h 1248439"/>
                <a:gd name="connsiteX2" fmla="*/ 119246 w 273208"/>
                <a:gd name="connsiteY2" fmla="*/ 790963 h 1248439"/>
                <a:gd name="connsiteX3" fmla="*/ 267410 w 273208"/>
                <a:gd name="connsiteY3" fmla="*/ 1248439 h 1248439"/>
                <a:gd name="connsiteX0" fmla="*/ 0 w 274515"/>
                <a:gd name="connsiteY0" fmla="*/ 3806 h 1248864"/>
                <a:gd name="connsiteX1" fmla="*/ 112923 w 274515"/>
                <a:gd name="connsiteY1" fmla="*/ 100203 h 1248864"/>
                <a:gd name="connsiteX2" fmla="*/ 153943 w 274515"/>
                <a:gd name="connsiteY2" fmla="*/ 801959 h 1248864"/>
                <a:gd name="connsiteX3" fmla="*/ 267410 w 274515"/>
                <a:gd name="connsiteY3" fmla="*/ 1248864 h 1248864"/>
                <a:gd name="connsiteX0" fmla="*/ 0 w 274515"/>
                <a:gd name="connsiteY0" fmla="*/ 3806 h 1246222"/>
                <a:gd name="connsiteX1" fmla="*/ 112923 w 274515"/>
                <a:gd name="connsiteY1" fmla="*/ 100203 h 1246222"/>
                <a:gd name="connsiteX2" fmla="*/ 153943 w 274515"/>
                <a:gd name="connsiteY2" fmla="*/ 801959 h 1246222"/>
                <a:gd name="connsiteX3" fmla="*/ 267410 w 274515"/>
                <a:gd name="connsiteY3" fmla="*/ 1246222 h 1246222"/>
                <a:gd name="connsiteX0" fmla="*/ 0 w 255245"/>
                <a:gd name="connsiteY0" fmla="*/ 3806 h 1246222"/>
                <a:gd name="connsiteX1" fmla="*/ 112923 w 255245"/>
                <a:gd name="connsiteY1" fmla="*/ 100203 h 1246222"/>
                <a:gd name="connsiteX2" fmla="*/ 153943 w 255245"/>
                <a:gd name="connsiteY2" fmla="*/ 801959 h 1246222"/>
                <a:gd name="connsiteX3" fmla="*/ 247263 w 255245"/>
                <a:gd name="connsiteY3" fmla="*/ 1246222 h 1246222"/>
                <a:gd name="connsiteX0" fmla="*/ 0 w 273746"/>
                <a:gd name="connsiteY0" fmla="*/ 3806 h 1246222"/>
                <a:gd name="connsiteX1" fmla="*/ 112923 w 273746"/>
                <a:gd name="connsiteY1" fmla="*/ 100203 h 1246222"/>
                <a:gd name="connsiteX2" fmla="*/ 153943 w 273746"/>
                <a:gd name="connsiteY2" fmla="*/ 801959 h 1246222"/>
                <a:gd name="connsiteX3" fmla="*/ 247263 w 273746"/>
                <a:gd name="connsiteY3" fmla="*/ 1246222 h 1246222"/>
                <a:gd name="connsiteX0" fmla="*/ 0 w 275426"/>
                <a:gd name="connsiteY0" fmla="*/ 3382 h 1245798"/>
                <a:gd name="connsiteX1" fmla="*/ 112923 w 275426"/>
                <a:gd name="connsiteY1" fmla="*/ 99779 h 1245798"/>
                <a:gd name="connsiteX2" fmla="*/ 167374 w 275426"/>
                <a:gd name="connsiteY2" fmla="*/ 790964 h 1245798"/>
                <a:gd name="connsiteX3" fmla="*/ 247263 w 275426"/>
                <a:gd name="connsiteY3" fmla="*/ 1245798 h 1245798"/>
                <a:gd name="connsiteX0" fmla="*/ 0 w 275426"/>
                <a:gd name="connsiteY0" fmla="*/ 0 h 1242416"/>
                <a:gd name="connsiteX1" fmla="*/ 141748 w 275426"/>
                <a:gd name="connsiteY1" fmla="*/ 524205 h 1242416"/>
                <a:gd name="connsiteX2" fmla="*/ 167374 w 275426"/>
                <a:gd name="connsiteY2" fmla="*/ 787582 h 1242416"/>
                <a:gd name="connsiteX3" fmla="*/ 247263 w 275426"/>
                <a:gd name="connsiteY3" fmla="*/ 1242416 h 1242416"/>
                <a:gd name="connsiteX0" fmla="*/ 0 w 156010"/>
                <a:gd name="connsiteY0" fmla="*/ 0 h 1009066"/>
                <a:gd name="connsiteX1" fmla="*/ 22332 w 156010"/>
                <a:gd name="connsiteY1" fmla="*/ 290855 h 1009066"/>
                <a:gd name="connsiteX2" fmla="*/ 47958 w 156010"/>
                <a:gd name="connsiteY2" fmla="*/ 554232 h 1009066"/>
                <a:gd name="connsiteX3" fmla="*/ 127847 w 156010"/>
                <a:gd name="connsiteY3" fmla="*/ 1009066 h 1009066"/>
                <a:gd name="connsiteX0" fmla="*/ 1440 w 157450"/>
                <a:gd name="connsiteY0" fmla="*/ 0 h 1009066"/>
                <a:gd name="connsiteX1" fmla="*/ 23772 w 157450"/>
                <a:gd name="connsiteY1" fmla="*/ 290855 h 1009066"/>
                <a:gd name="connsiteX2" fmla="*/ 49398 w 157450"/>
                <a:gd name="connsiteY2" fmla="*/ 554232 h 1009066"/>
                <a:gd name="connsiteX3" fmla="*/ 129287 w 157450"/>
                <a:gd name="connsiteY3" fmla="*/ 1009066 h 1009066"/>
                <a:gd name="connsiteX0" fmla="*/ 0 w 156010"/>
                <a:gd name="connsiteY0" fmla="*/ 0 h 1009066"/>
                <a:gd name="connsiteX1" fmla="*/ 47958 w 156010"/>
                <a:gd name="connsiteY1" fmla="*/ 554232 h 1009066"/>
                <a:gd name="connsiteX2" fmla="*/ 127847 w 156010"/>
                <a:gd name="connsiteY2" fmla="*/ 1009066 h 1009066"/>
                <a:gd name="connsiteX0" fmla="*/ 135 w 156145"/>
                <a:gd name="connsiteY0" fmla="*/ 0 h 1009066"/>
                <a:gd name="connsiteX1" fmla="*/ 48093 w 156145"/>
                <a:gd name="connsiteY1" fmla="*/ 554232 h 1009066"/>
                <a:gd name="connsiteX2" fmla="*/ 127982 w 156145"/>
                <a:gd name="connsiteY2" fmla="*/ 1009066 h 1009066"/>
                <a:gd name="connsiteX0" fmla="*/ 82 w 159111"/>
                <a:gd name="connsiteY0" fmla="*/ 0 h 1009066"/>
                <a:gd name="connsiteX1" fmla="*/ 68629 w 159111"/>
                <a:gd name="connsiteY1" fmla="*/ 544509 h 1009066"/>
                <a:gd name="connsiteX2" fmla="*/ 127929 w 159111"/>
                <a:gd name="connsiteY2" fmla="*/ 1009066 h 1009066"/>
                <a:gd name="connsiteX0" fmla="*/ 89881 w 161822"/>
                <a:gd name="connsiteY0" fmla="*/ 0 h 976251"/>
                <a:gd name="connsiteX1" fmla="*/ 158428 w 161822"/>
                <a:gd name="connsiteY1" fmla="*/ 544509 h 976251"/>
                <a:gd name="connsiteX2" fmla="*/ 0 w 161822"/>
                <a:gd name="connsiteY2" fmla="*/ 976251 h 976251"/>
                <a:gd name="connsiteX0" fmla="*/ 109732 w 179579"/>
                <a:gd name="connsiteY0" fmla="*/ 0 h 976251"/>
                <a:gd name="connsiteX1" fmla="*/ 178279 w 179579"/>
                <a:gd name="connsiteY1" fmla="*/ 544509 h 976251"/>
                <a:gd name="connsiteX2" fmla="*/ 19851 w 179579"/>
                <a:gd name="connsiteY2" fmla="*/ 976251 h 976251"/>
                <a:gd name="connsiteX0" fmla="*/ 125334 w 125334"/>
                <a:gd name="connsiteY0" fmla="*/ 0 h 976251"/>
                <a:gd name="connsiteX1" fmla="*/ 45640 w 125334"/>
                <a:gd name="connsiteY1" fmla="*/ 539040 h 976251"/>
                <a:gd name="connsiteX2" fmla="*/ 35453 w 125334"/>
                <a:gd name="connsiteY2" fmla="*/ 976251 h 976251"/>
                <a:gd name="connsiteX0" fmla="*/ 130539 w 130539"/>
                <a:gd name="connsiteY0" fmla="*/ 0 h 976251"/>
                <a:gd name="connsiteX1" fmla="*/ 50845 w 130539"/>
                <a:gd name="connsiteY1" fmla="*/ 539040 h 976251"/>
                <a:gd name="connsiteX2" fmla="*/ 40658 w 130539"/>
                <a:gd name="connsiteY2" fmla="*/ 976251 h 976251"/>
                <a:gd name="connsiteX0" fmla="*/ 130539 w 130539"/>
                <a:gd name="connsiteY0" fmla="*/ 0 h 976251"/>
                <a:gd name="connsiteX1" fmla="*/ 50845 w 130539"/>
                <a:gd name="connsiteY1" fmla="*/ 539040 h 976251"/>
                <a:gd name="connsiteX2" fmla="*/ 40658 w 130539"/>
                <a:gd name="connsiteY2" fmla="*/ 976251 h 976251"/>
                <a:gd name="connsiteX0" fmla="*/ 134693 w 134693"/>
                <a:gd name="connsiteY0" fmla="*/ 0 h 976251"/>
                <a:gd name="connsiteX1" fmla="*/ 54999 w 134693"/>
                <a:gd name="connsiteY1" fmla="*/ 539040 h 976251"/>
                <a:gd name="connsiteX2" fmla="*/ 44812 w 134693"/>
                <a:gd name="connsiteY2" fmla="*/ 976251 h 976251"/>
                <a:gd name="connsiteX0" fmla="*/ 139766 w 139766"/>
                <a:gd name="connsiteY0" fmla="*/ 0 h 976251"/>
                <a:gd name="connsiteX1" fmla="*/ 43858 w 139766"/>
                <a:gd name="connsiteY1" fmla="*/ 681237 h 976251"/>
                <a:gd name="connsiteX2" fmla="*/ 49885 w 139766"/>
                <a:gd name="connsiteY2" fmla="*/ 976251 h 976251"/>
                <a:gd name="connsiteX0" fmla="*/ 135432 w 135432"/>
                <a:gd name="connsiteY0" fmla="*/ 0 h 976251"/>
                <a:gd name="connsiteX1" fmla="*/ 39524 w 135432"/>
                <a:gd name="connsiteY1" fmla="*/ 681237 h 976251"/>
                <a:gd name="connsiteX2" fmla="*/ 45551 w 135432"/>
                <a:gd name="connsiteY2" fmla="*/ 976251 h 976251"/>
                <a:gd name="connsiteX0" fmla="*/ 130658 w 130658"/>
                <a:gd name="connsiteY0" fmla="*/ 0 h 998128"/>
                <a:gd name="connsiteX1" fmla="*/ 34750 w 130658"/>
                <a:gd name="connsiteY1" fmla="*/ 681237 h 998128"/>
                <a:gd name="connsiteX2" fmla="*/ 47726 w 130658"/>
                <a:gd name="connsiteY2" fmla="*/ 998128 h 998128"/>
                <a:gd name="connsiteX0" fmla="*/ 119584 w 119584"/>
                <a:gd name="connsiteY0" fmla="*/ 0 h 998128"/>
                <a:gd name="connsiteX1" fmla="*/ 23676 w 119584"/>
                <a:gd name="connsiteY1" fmla="*/ 681237 h 998128"/>
                <a:gd name="connsiteX2" fmla="*/ 36652 w 119584"/>
                <a:gd name="connsiteY2" fmla="*/ 998128 h 998128"/>
                <a:gd name="connsiteX0" fmla="*/ 105686 w 105686"/>
                <a:gd name="connsiteY0" fmla="*/ 0 h 976251"/>
                <a:gd name="connsiteX1" fmla="*/ 23676 w 105686"/>
                <a:gd name="connsiteY1" fmla="*/ 659360 h 976251"/>
                <a:gd name="connsiteX2" fmla="*/ 36652 w 105686"/>
                <a:gd name="connsiteY2" fmla="*/ 976251 h 976251"/>
                <a:gd name="connsiteX0" fmla="*/ 108507 w 108507"/>
                <a:gd name="connsiteY0" fmla="*/ 0 h 976251"/>
                <a:gd name="connsiteX1" fmla="*/ 26497 w 108507"/>
                <a:gd name="connsiteY1" fmla="*/ 659360 h 976251"/>
                <a:gd name="connsiteX2" fmla="*/ 39473 w 108507"/>
                <a:gd name="connsiteY2" fmla="*/ 976251 h 976251"/>
                <a:gd name="connsiteX0" fmla="*/ 108507 w 108507"/>
                <a:gd name="connsiteY0" fmla="*/ 0 h 976251"/>
                <a:gd name="connsiteX1" fmla="*/ 26497 w 108507"/>
                <a:gd name="connsiteY1" fmla="*/ 659360 h 976251"/>
                <a:gd name="connsiteX2" fmla="*/ 39473 w 108507"/>
                <a:gd name="connsiteY2" fmla="*/ 976251 h 976251"/>
              </a:gdLst>
              <a:ahLst/>
              <a:cxnLst>
                <a:cxn ang="0">
                  <a:pos x="connsiteX0" y="connsiteY0"/>
                </a:cxn>
                <a:cxn ang="0">
                  <a:pos x="connsiteX1" y="connsiteY1"/>
                </a:cxn>
                <a:cxn ang="0">
                  <a:pos x="connsiteX2" y="connsiteY2"/>
                </a:cxn>
              </a:cxnLst>
              <a:rect l="l" t="t" r="r" b="b"/>
              <a:pathLst>
                <a:path w="108507" h="976251">
                  <a:moveTo>
                    <a:pt x="108507" y="0"/>
                  </a:moveTo>
                  <a:cubicBezTo>
                    <a:pt x="106145" y="232139"/>
                    <a:pt x="39933" y="502122"/>
                    <a:pt x="26497" y="659360"/>
                  </a:cubicBezTo>
                  <a:cubicBezTo>
                    <a:pt x="9511" y="768327"/>
                    <a:pt x="-29643" y="906332"/>
                    <a:pt x="39473" y="976251"/>
                  </a:cubicBezTo>
                </a:path>
              </a:pathLst>
            </a:custGeom>
            <a:noFill/>
            <a:ln w="57150">
              <a:solidFill>
                <a:schemeClr val="bg2">
                  <a:lumMod val="10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 name="Groupe 15"/>
          <p:cNvGrpSpPr/>
          <p:nvPr/>
        </p:nvGrpSpPr>
        <p:grpSpPr>
          <a:xfrm>
            <a:off x="3946107" y="3320886"/>
            <a:ext cx="783940" cy="1420801"/>
            <a:chOff x="7602353" y="2932146"/>
            <a:chExt cx="783940" cy="1420801"/>
          </a:xfrm>
        </p:grpSpPr>
        <p:sp>
          <p:nvSpPr>
            <p:cNvPr id="8" name="Cube 7"/>
            <p:cNvSpPr/>
            <p:nvPr/>
          </p:nvSpPr>
          <p:spPr>
            <a:xfrm rot="16200000">
              <a:off x="7863304" y="3050188"/>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7602353" y="3106746"/>
              <a:ext cx="783940" cy="124620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202941 w 439688"/>
                <a:gd name="connsiteY0" fmla="*/ 0 h 1191015"/>
                <a:gd name="connsiteX1" fmla="*/ 309077 w 439688"/>
                <a:gd name="connsiteY1" fmla="*/ 190263 h 1191015"/>
                <a:gd name="connsiteX2" fmla="*/ 427979 w 439688"/>
                <a:gd name="connsiteY2" fmla="*/ 1146392 h 1191015"/>
                <a:gd name="connsiteX3" fmla="*/ 0 w 439688"/>
                <a:gd name="connsiteY3" fmla="*/ 1026097 h 1191015"/>
                <a:gd name="connsiteX0" fmla="*/ 88715 w 319508"/>
                <a:gd name="connsiteY0" fmla="*/ 0 h 1295158"/>
                <a:gd name="connsiteX1" fmla="*/ 194851 w 319508"/>
                <a:gd name="connsiteY1" fmla="*/ 190263 h 1295158"/>
                <a:gd name="connsiteX2" fmla="*/ 313753 w 319508"/>
                <a:gd name="connsiteY2" fmla="*/ 1146392 h 1295158"/>
                <a:gd name="connsiteX3" fmla="*/ 0 w 319508"/>
                <a:gd name="connsiteY3" fmla="*/ 1274231 h 1295158"/>
                <a:gd name="connsiteX0" fmla="*/ 126410 w 359051"/>
                <a:gd name="connsiteY0" fmla="*/ 0 h 1277876"/>
                <a:gd name="connsiteX1" fmla="*/ 232546 w 359051"/>
                <a:gd name="connsiteY1" fmla="*/ 190263 h 1277876"/>
                <a:gd name="connsiteX2" fmla="*/ 351448 w 359051"/>
                <a:gd name="connsiteY2" fmla="*/ 1146392 h 1277876"/>
                <a:gd name="connsiteX3" fmla="*/ 0 w 359051"/>
                <a:gd name="connsiteY3" fmla="*/ 1249958 h 1277876"/>
                <a:gd name="connsiteX0" fmla="*/ 143533 w 376174"/>
                <a:gd name="connsiteY0" fmla="*/ 0 h 1305878"/>
                <a:gd name="connsiteX1" fmla="*/ 249669 w 376174"/>
                <a:gd name="connsiteY1" fmla="*/ 190263 h 1305878"/>
                <a:gd name="connsiteX2" fmla="*/ 368571 w 376174"/>
                <a:gd name="connsiteY2" fmla="*/ 1146392 h 1305878"/>
                <a:gd name="connsiteX3" fmla="*/ 17123 w 376174"/>
                <a:gd name="connsiteY3" fmla="*/ 1249958 h 1305878"/>
                <a:gd name="connsiteX0" fmla="*/ 98183 w 328550"/>
                <a:gd name="connsiteY0" fmla="*/ 0 h 1303948"/>
                <a:gd name="connsiteX1" fmla="*/ 204319 w 328550"/>
                <a:gd name="connsiteY1" fmla="*/ 190263 h 1303948"/>
                <a:gd name="connsiteX2" fmla="*/ 323221 w 328550"/>
                <a:gd name="connsiteY2" fmla="*/ 1146392 h 1303948"/>
                <a:gd name="connsiteX3" fmla="*/ 18606 w 328550"/>
                <a:gd name="connsiteY3" fmla="*/ 1247261 h 1303948"/>
                <a:gd name="connsiteX0" fmla="*/ 99323 w 304442"/>
                <a:gd name="connsiteY0" fmla="*/ 0 h 1311743"/>
                <a:gd name="connsiteX1" fmla="*/ 205459 w 304442"/>
                <a:gd name="connsiteY1" fmla="*/ 190263 h 1311743"/>
                <a:gd name="connsiteX2" fmla="*/ 298089 w 304442"/>
                <a:gd name="connsiteY2" fmla="*/ 1167969 h 1311743"/>
                <a:gd name="connsiteX3" fmla="*/ 19746 w 304442"/>
                <a:gd name="connsiteY3" fmla="*/ 1247261 h 1311743"/>
                <a:gd name="connsiteX0" fmla="*/ 99376 w 303405"/>
                <a:gd name="connsiteY0" fmla="*/ 0 h 1338339"/>
                <a:gd name="connsiteX1" fmla="*/ 205512 w 303405"/>
                <a:gd name="connsiteY1" fmla="*/ 190263 h 1338339"/>
                <a:gd name="connsiteX2" fmla="*/ 296999 w 303405"/>
                <a:gd name="connsiteY2" fmla="*/ 1224608 h 1338339"/>
                <a:gd name="connsiteX3" fmla="*/ 19799 w 303405"/>
                <a:gd name="connsiteY3" fmla="*/ 1247261 h 1338339"/>
                <a:gd name="connsiteX0" fmla="*/ 100105 w 309575"/>
                <a:gd name="connsiteY0" fmla="*/ 0 h 1321766"/>
                <a:gd name="connsiteX1" fmla="*/ 206241 w 309575"/>
                <a:gd name="connsiteY1" fmla="*/ 190263 h 1321766"/>
                <a:gd name="connsiteX2" fmla="*/ 297728 w 309575"/>
                <a:gd name="connsiteY2" fmla="*/ 1224608 h 1321766"/>
                <a:gd name="connsiteX3" fmla="*/ 20528 w 309575"/>
                <a:gd name="connsiteY3" fmla="*/ 1247261 h 1321766"/>
                <a:gd name="connsiteX0" fmla="*/ 101061 w 317822"/>
                <a:gd name="connsiteY0" fmla="*/ 0 h 1307727"/>
                <a:gd name="connsiteX1" fmla="*/ 207197 w 317822"/>
                <a:gd name="connsiteY1" fmla="*/ 190263 h 1307727"/>
                <a:gd name="connsiteX2" fmla="*/ 298684 w 317822"/>
                <a:gd name="connsiteY2" fmla="*/ 1224608 h 1307727"/>
                <a:gd name="connsiteX3" fmla="*/ 21484 w 317822"/>
                <a:gd name="connsiteY3" fmla="*/ 1247261 h 1307727"/>
                <a:gd name="connsiteX0" fmla="*/ 94987 w 298777"/>
                <a:gd name="connsiteY0" fmla="*/ 0 h 1323916"/>
                <a:gd name="connsiteX1" fmla="*/ 201123 w 298777"/>
                <a:gd name="connsiteY1" fmla="*/ 190263 h 1323916"/>
                <a:gd name="connsiteX2" fmla="*/ 292610 w 298777"/>
                <a:gd name="connsiteY2" fmla="*/ 1224608 h 1323916"/>
                <a:gd name="connsiteX3" fmla="*/ 19979 w 298777"/>
                <a:gd name="connsiteY3" fmla="*/ 1217594 h 1323916"/>
                <a:gd name="connsiteX0" fmla="*/ 96466 w 311174"/>
                <a:gd name="connsiteY0" fmla="*/ 0 h 1307038"/>
                <a:gd name="connsiteX1" fmla="*/ 202602 w 311174"/>
                <a:gd name="connsiteY1" fmla="*/ 190263 h 1307038"/>
                <a:gd name="connsiteX2" fmla="*/ 294089 w 311174"/>
                <a:gd name="connsiteY2" fmla="*/ 1224608 h 1307038"/>
                <a:gd name="connsiteX3" fmla="*/ 21458 w 311174"/>
                <a:gd name="connsiteY3" fmla="*/ 1217594 h 1307038"/>
                <a:gd name="connsiteX0" fmla="*/ 99815 w 267161"/>
                <a:gd name="connsiteY0" fmla="*/ 0 h 1318492"/>
                <a:gd name="connsiteX1" fmla="*/ 205951 w 267161"/>
                <a:gd name="connsiteY1" fmla="*/ 190263 h 1318492"/>
                <a:gd name="connsiteX2" fmla="*/ 243752 w 267161"/>
                <a:gd name="connsiteY2" fmla="*/ 1243488 h 1318492"/>
                <a:gd name="connsiteX3" fmla="*/ 24807 w 267161"/>
                <a:gd name="connsiteY3" fmla="*/ 1217594 h 1318492"/>
                <a:gd name="connsiteX0" fmla="*/ 100365 w 271193"/>
                <a:gd name="connsiteY0" fmla="*/ 0 h 1303647"/>
                <a:gd name="connsiteX1" fmla="*/ 206501 w 271193"/>
                <a:gd name="connsiteY1" fmla="*/ 190263 h 1303647"/>
                <a:gd name="connsiteX2" fmla="*/ 244302 w 271193"/>
                <a:gd name="connsiteY2" fmla="*/ 1243488 h 1303647"/>
                <a:gd name="connsiteX3" fmla="*/ 25357 w 271193"/>
                <a:gd name="connsiteY3" fmla="*/ 1217594 h 1303647"/>
                <a:gd name="connsiteX0" fmla="*/ 100772 w 274095"/>
                <a:gd name="connsiteY0" fmla="*/ 0 h 1296960"/>
                <a:gd name="connsiteX1" fmla="*/ 206908 w 274095"/>
                <a:gd name="connsiteY1" fmla="*/ 190263 h 1296960"/>
                <a:gd name="connsiteX2" fmla="*/ 244709 w 274095"/>
                <a:gd name="connsiteY2" fmla="*/ 1243488 h 1296960"/>
                <a:gd name="connsiteX3" fmla="*/ 25764 w 274095"/>
                <a:gd name="connsiteY3" fmla="*/ 1217594 h 1296960"/>
                <a:gd name="connsiteX0" fmla="*/ 174892 w 272053"/>
                <a:gd name="connsiteY0" fmla="*/ 100799 h 1174131"/>
                <a:gd name="connsiteX1" fmla="*/ 206908 w 272053"/>
                <a:gd name="connsiteY1" fmla="*/ 67434 h 1174131"/>
                <a:gd name="connsiteX2" fmla="*/ 244709 w 272053"/>
                <a:gd name="connsiteY2" fmla="*/ 1120659 h 1174131"/>
                <a:gd name="connsiteX3" fmla="*/ 25764 w 272053"/>
                <a:gd name="connsiteY3" fmla="*/ 1094765 h 1174131"/>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540286 h 1073332"/>
                <a:gd name="connsiteX2" fmla="*/ 244709 w 285953"/>
                <a:gd name="connsiteY2" fmla="*/ 1019860 h 1073332"/>
                <a:gd name="connsiteX3" fmla="*/ 25764 w 285953"/>
                <a:gd name="connsiteY3" fmla="*/ 993966 h 1073332"/>
              </a:gdLst>
              <a:ahLst/>
              <a:cxnLst>
                <a:cxn ang="0">
                  <a:pos x="connsiteX0" y="connsiteY0"/>
                </a:cxn>
                <a:cxn ang="0">
                  <a:pos x="connsiteX1" y="connsiteY1"/>
                </a:cxn>
                <a:cxn ang="0">
                  <a:pos x="connsiteX2" y="connsiteY2"/>
                </a:cxn>
                <a:cxn ang="0">
                  <a:pos x="connsiteX3" y="connsiteY3"/>
                </a:cxn>
              </a:cxnLst>
              <a:rect l="l" t="t" r="r" b="b"/>
              <a:pathLst>
                <a:path w="285953" h="1073332">
                  <a:moveTo>
                    <a:pt x="174892" y="0"/>
                  </a:moveTo>
                  <a:cubicBezTo>
                    <a:pt x="188313" y="351862"/>
                    <a:pt x="248803" y="370309"/>
                    <a:pt x="260439" y="540286"/>
                  </a:cubicBezTo>
                  <a:cubicBezTo>
                    <a:pt x="272075" y="710263"/>
                    <a:pt x="319448" y="940339"/>
                    <a:pt x="244709" y="1019860"/>
                  </a:cubicBezTo>
                  <a:cubicBezTo>
                    <a:pt x="169970" y="1099381"/>
                    <a:pt x="-80167" y="1089767"/>
                    <a:pt x="25764" y="993966"/>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744" name="Ellipse 1743"/>
          <p:cNvSpPr/>
          <p:nvPr/>
        </p:nvSpPr>
        <p:spPr>
          <a:xfrm>
            <a:off x="2697037" y="516019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5" name="Ellipse 1744"/>
          <p:cNvSpPr/>
          <p:nvPr/>
        </p:nvSpPr>
        <p:spPr>
          <a:xfrm>
            <a:off x="2604441" y="1307241"/>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6" name="Légende encadrée 1 1745"/>
          <p:cNvSpPr/>
          <p:nvPr/>
        </p:nvSpPr>
        <p:spPr>
          <a:xfrm>
            <a:off x="6648056" y="4941168"/>
            <a:ext cx="1690749" cy="496092"/>
          </a:xfrm>
          <a:prstGeom prst="borderCallout1">
            <a:avLst>
              <a:gd name="adj1" fmla="val 958"/>
              <a:gd name="adj2" fmla="val 230"/>
              <a:gd name="adj3" fmla="val -36111"/>
              <a:gd name="adj4" fmla="val -110452"/>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747" name="Légende encadrée 1 1746"/>
          <p:cNvSpPr/>
          <p:nvPr/>
        </p:nvSpPr>
        <p:spPr>
          <a:xfrm>
            <a:off x="7105768" y="1341566"/>
            <a:ext cx="1690749" cy="496092"/>
          </a:xfrm>
          <a:prstGeom prst="borderCallout1">
            <a:avLst>
              <a:gd name="adj1" fmla="val 958"/>
              <a:gd name="adj2" fmla="val 230"/>
              <a:gd name="adj3" fmla="val 26020"/>
              <a:gd name="adj4" fmla="val -1384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8" name="Forme libre 17"/>
          <p:cNvSpPr/>
          <p:nvPr/>
        </p:nvSpPr>
        <p:spPr>
          <a:xfrm flipV="1">
            <a:off x="8681690" y="2739704"/>
            <a:ext cx="6750122" cy="1661733"/>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636998 h 1661733"/>
              <a:gd name="connsiteX1" fmla="*/ 1212351 w 6750122"/>
              <a:gd name="connsiteY1" fmla="*/ 667820 h 1661733"/>
              <a:gd name="connsiteX2" fmla="*/ 1756881 w 6750122"/>
              <a:gd name="connsiteY2" fmla="*/ 0 h 1661733"/>
              <a:gd name="connsiteX3" fmla="*/ 4500752 w 6750122"/>
              <a:gd name="connsiteY3" fmla="*/ 1661733 h 1661733"/>
              <a:gd name="connsiteX4" fmla="*/ 5270643 w 6750122"/>
              <a:gd name="connsiteY4" fmla="*/ 914400 h 1661733"/>
              <a:gd name="connsiteX5" fmla="*/ 6750122 w 6750122"/>
              <a:gd name="connsiteY5" fmla="*/ 883577 h 1661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50122" h="1661733">
                <a:moveTo>
                  <a:pt x="0" y="636998"/>
                </a:moveTo>
                <a:lnTo>
                  <a:pt x="1212351" y="667820"/>
                </a:lnTo>
                <a:lnTo>
                  <a:pt x="1756881" y="0"/>
                </a:lnTo>
                <a:lnTo>
                  <a:pt x="4500752" y="1661733"/>
                </a:lnTo>
                <a:lnTo>
                  <a:pt x="5270643" y="914400"/>
                </a:lnTo>
                <a:lnTo>
                  <a:pt x="6750122" y="883577"/>
                </a:lnTo>
              </a:path>
            </a:pathLst>
          </a:custGeom>
          <a:noFill/>
          <a:ln w="3810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1" name="Groupe 10"/>
          <p:cNvGrpSpPr/>
          <p:nvPr/>
        </p:nvGrpSpPr>
        <p:grpSpPr>
          <a:xfrm>
            <a:off x="8681690" y="2820994"/>
            <a:ext cx="6689832" cy="1499152"/>
            <a:chOff x="1237648" y="2507801"/>
            <a:chExt cx="6689832" cy="1499152"/>
          </a:xfrm>
        </p:grpSpPr>
        <p:cxnSp>
          <p:nvCxnSpPr>
            <p:cNvPr id="1749" name="Connecteur droit avec flèche 1748"/>
            <p:cNvCxnSpPr/>
            <p:nvPr/>
          </p:nvCxnSpPr>
          <p:spPr>
            <a:xfrm flipH="1">
              <a:off x="4036187" y="3383522"/>
              <a:ext cx="85956" cy="55547"/>
            </a:xfrm>
            <a:prstGeom prst="straightConnector1">
              <a:avLst/>
            </a:prstGeom>
            <a:ln w="3810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750" name="Forme libre 1749"/>
            <p:cNvSpPr/>
            <p:nvPr/>
          </p:nvSpPr>
          <p:spPr>
            <a:xfrm flipV="1">
              <a:off x="1237648" y="2507801"/>
              <a:ext cx="6689832" cy="1499152"/>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365693 h 1310915"/>
                <a:gd name="connsiteX1" fmla="*/ 1212351 w 6750122"/>
                <a:gd name="connsiteY1" fmla="*/ 396515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750122"/>
                <a:gd name="connsiteY0" fmla="*/ 365693 h 1310915"/>
                <a:gd name="connsiteX1" fmla="*/ 1302786 w 6750122"/>
                <a:gd name="connsiteY1" fmla="*/ 617579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689832"/>
                <a:gd name="connsiteY0" fmla="*/ 636998 h 1310915"/>
                <a:gd name="connsiteX1" fmla="*/ 1242496 w 6689832"/>
                <a:gd name="connsiteY1" fmla="*/ 617579 h 1310915"/>
                <a:gd name="connsiteX2" fmla="*/ 1716688 w 6689832"/>
                <a:gd name="connsiteY2" fmla="*/ 0 h 1310915"/>
                <a:gd name="connsiteX3" fmla="*/ 4460340 w 6689832"/>
                <a:gd name="connsiteY3" fmla="*/ 1310915 h 1310915"/>
                <a:gd name="connsiteX4" fmla="*/ 5210353 w 6689832"/>
                <a:gd name="connsiteY4" fmla="*/ 643095 h 1310915"/>
                <a:gd name="connsiteX5" fmla="*/ 6689832 w 6689832"/>
                <a:gd name="connsiteY5" fmla="*/ 612272 h 1310915"/>
                <a:gd name="connsiteX0" fmla="*/ 0 w 6689832"/>
                <a:gd name="connsiteY0" fmla="*/ 636998 h 1380489"/>
                <a:gd name="connsiteX1" fmla="*/ 1242496 w 6689832"/>
                <a:gd name="connsiteY1" fmla="*/ 617579 h 1380489"/>
                <a:gd name="connsiteX2" fmla="*/ 1716688 w 6689832"/>
                <a:gd name="connsiteY2" fmla="*/ 0 h 1380489"/>
                <a:gd name="connsiteX3" fmla="*/ 4490157 w 6689832"/>
                <a:gd name="connsiteY3" fmla="*/ 1380489 h 1380489"/>
                <a:gd name="connsiteX4" fmla="*/ 5210353 w 6689832"/>
                <a:gd name="connsiteY4" fmla="*/ 643095 h 1380489"/>
                <a:gd name="connsiteX5" fmla="*/ 6689832 w 6689832"/>
                <a:gd name="connsiteY5" fmla="*/ 612272 h 1380489"/>
                <a:gd name="connsiteX0" fmla="*/ 0 w 6689832"/>
                <a:gd name="connsiteY0" fmla="*/ 706800 h 1450291"/>
                <a:gd name="connsiteX1" fmla="*/ 1242496 w 6689832"/>
                <a:gd name="connsiteY1" fmla="*/ 687381 h 1450291"/>
                <a:gd name="connsiteX2" fmla="*/ 1716688 w 6689832"/>
                <a:gd name="connsiteY2" fmla="*/ 0 h 1450291"/>
                <a:gd name="connsiteX3" fmla="*/ 4490157 w 6689832"/>
                <a:gd name="connsiteY3" fmla="*/ 1450291 h 1450291"/>
                <a:gd name="connsiteX4" fmla="*/ 5210353 w 6689832"/>
                <a:gd name="connsiteY4" fmla="*/ 712897 h 1450291"/>
                <a:gd name="connsiteX5" fmla="*/ 6689832 w 6689832"/>
                <a:gd name="connsiteY5" fmla="*/ 682074 h 1450291"/>
                <a:gd name="connsiteX0" fmla="*/ 0 w 6689832"/>
                <a:gd name="connsiteY0" fmla="*/ 706800 h 1499152"/>
                <a:gd name="connsiteX1" fmla="*/ 1242496 w 6689832"/>
                <a:gd name="connsiteY1" fmla="*/ 687381 h 1499152"/>
                <a:gd name="connsiteX2" fmla="*/ 1716688 w 6689832"/>
                <a:gd name="connsiteY2" fmla="*/ 0 h 1499152"/>
                <a:gd name="connsiteX3" fmla="*/ 4497137 w 6689832"/>
                <a:gd name="connsiteY3" fmla="*/ 1499152 h 1499152"/>
                <a:gd name="connsiteX4" fmla="*/ 5210353 w 6689832"/>
                <a:gd name="connsiteY4" fmla="*/ 712897 h 1499152"/>
                <a:gd name="connsiteX5" fmla="*/ 6689832 w 6689832"/>
                <a:gd name="connsiteY5" fmla="*/ 682074 h 14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89832" h="1499152">
                  <a:moveTo>
                    <a:pt x="0" y="706800"/>
                  </a:moveTo>
                  <a:lnTo>
                    <a:pt x="1242496" y="687381"/>
                  </a:lnTo>
                  <a:lnTo>
                    <a:pt x="1716688" y="0"/>
                  </a:lnTo>
                  <a:lnTo>
                    <a:pt x="4497137" y="1499152"/>
                  </a:lnTo>
                  <a:lnTo>
                    <a:pt x="5210353" y="712897"/>
                  </a:lnTo>
                  <a:lnTo>
                    <a:pt x="6689832" y="682074"/>
                  </a:lnTo>
                </a:path>
              </a:pathLst>
            </a:custGeom>
            <a:noFill/>
            <a:ln w="3810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6" name="Groupe 35"/>
          <p:cNvGrpSpPr/>
          <p:nvPr/>
        </p:nvGrpSpPr>
        <p:grpSpPr>
          <a:xfrm>
            <a:off x="8565725" y="937509"/>
            <a:ext cx="6835526" cy="12525"/>
            <a:chOff x="1115616" y="3204626"/>
            <a:chExt cx="6835526" cy="12525"/>
          </a:xfrm>
          <a:effectLst>
            <a:outerShdw blurRad="50800" dist="38100" dir="2700000" algn="tl" rotWithShape="0">
              <a:prstClr val="black">
                <a:alpha val="40000"/>
              </a:prstClr>
            </a:outerShdw>
          </a:effectLst>
        </p:grpSpPr>
        <p:cxnSp>
          <p:nvCxnSpPr>
            <p:cNvPr id="30" name="Connecteur droit 29"/>
            <p:cNvCxnSpPr/>
            <p:nvPr/>
          </p:nvCxnSpPr>
          <p:spPr>
            <a:xfrm>
              <a:off x="1115616" y="3212976"/>
              <a:ext cx="6835526" cy="0"/>
            </a:xfrm>
            <a:prstGeom prst="line">
              <a:avLst/>
            </a:prstGeom>
            <a:ln w="57150">
              <a:solidFill>
                <a:srgbClr val="FFFF00"/>
              </a:solidFill>
              <a:prstDash val="dash"/>
            </a:ln>
          </p:spPr>
          <p:style>
            <a:lnRef idx="1">
              <a:schemeClr val="accent1"/>
            </a:lnRef>
            <a:fillRef idx="0">
              <a:schemeClr val="accent1"/>
            </a:fillRef>
            <a:effectRef idx="0">
              <a:schemeClr val="accent1"/>
            </a:effectRef>
            <a:fontRef idx="minor">
              <a:schemeClr val="tx1"/>
            </a:fontRef>
          </p:style>
        </p:cxnSp>
        <p:cxnSp>
          <p:nvCxnSpPr>
            <p:cNvPr id="1752" name="Connecteur droit avec flèche 1751"/>
            <p:cNvCxnSpPr/>
            <p:nvPr/>
          </p:nvCxnSpPr>
          <p:spPr>
            <a:xfrm flipH="1" flipV="1">
              <a:off x="5467804" y="3208801"/>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3" name="Connecteur droit avec flèche 1752"/>
            <p:cNvCxnSpPr/>
            <p:nvPr/>
          </p:nvCxnSpPr>
          <p:spPr>
            <a:xfrm flipH="1" flipV="1">
              <a:off x="2679521" y="320462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4" name="Groupe 3"/>
          <p:cNvGrpSpPr/>
          <p:nvPr/>
        </p:nvGrpSpPr>
        <p:grpSpPr>
          <a:xfrm>
            <a:off x="8800960" y="2998121"/>
            <a:ext cx="6511583" cy="1144899"/>
            <a:chOff x="1340023" y="2656108"/>
            <a:chExt cx="6511583" cy="1144899"/>
          </a:xfrm>
        </p:grpSpPr>
        <p:cxnSp>
          <p:nvCxnSpPr>
            <p:cNvPr id="20" name="Connecteur droit avec flèche 19"/>
            <p:cNvCxnSpPr/>
            <p:nvPr/>
          </p:nvCxnSpPr>
          <p:spPr>
            <a:xfrm flipH="1" flipV="1">
              <a:off x="1485712" y="3421250"/>
              <a:ext cx="108722" cy="7750"/>
            </a:xfrm>
            <a:prstGeom prst="straightConnector1">
              <a:avLst/>
            </a:prstGeom>
            <a:ln w="3810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48" name="Connecteur droit avec flèche 1747"/>
            <p:cNvCxnSpPr/>
            <p:nvPr/>
          </p:nvCxnSpPr>
          <p:spPr>
            <a:xfrm flipH="1">
              <a:off x="6656146" y="3212976"/>
              <a:ext cx="110704" cy="0"/>
            </a:xfrm>
            <a:prstGeom prst="straightConnector1">
              <a:avLst/>
            </a:prstGeom>
            <a:ln w="3810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nvGrpSpPr>
            <p:cNvPr id="34" name="Groupe 33"/>
            <p:cNvGrpSpPr/>
            <p:nvPr/>
          </p:nvGrpSpPr>
          <p:grpSpPr>
            <a:xfrm flipV="1">
              <a:off x="1340023" y="2656108"/>
              <a:ext cx="6511583" cy="1144899"/>
              <a:chOff x="1340023" y="2656108"/>
              <a:chExt cx="6511583" cy="1144899"/>
            </a:xfrm>
          </p:grpSpPr>
          <p:sp>
            <p:nvSpPr>
              <p:cNvPr id="1754" name="Forme libre 1753"/>
              <p:cNvSpPr/>
              <p:nvPr/>
            </p:nvSpPr>
            <p:spPr>
              <a:xfrm>
                <a:off x="1340023" y="2656108"/>
                <a:ext cx="6511583" cy="1144899"/>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835781 h 1781003"/>
                  <a:gd name="connsiteX1" fmla="*/ 1212351 w 6750122"/>
                  <a:gd name="connsiteY1" fmla="*/ 866603 h 1781003"/>
                  <a:gd name="connsiteX2" fmla="*/ 1647550 w 6750122"/>
                  <a:gd name="connsiteY2" fmla="*/ 0 h 1781003"/>
                  <a:gd name="connsiteX3" fmla="*/ 4520630 w 6750122"/>
                  <a:gd name="connsiteY3" fmla="*/ 1781003 h 1781003"/>
                  <a:gd name="connsiteX4" fmla="*/ 5270643 w 6750122"/>
                  <a:gd name="connsiteY4" fmla="*/ 1113183 h 1781003"/>
                  <a:gd name="connsiteX5" fmla="*/ 6750122 w 6750122"/>
                  <a:gd name="connsiteY5" fmla="*/ 1082360 h 1781003"/>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270643 w 6750122"/>
                  <a:gd name="connsiteY4" fmla="*/ 1113183 h 1144899"/>
                  <a:gd name="connsiteX5" fmla="*/ 6750122 w 6750122"/>
                  <a:gd name="connsiteY5" fmla="*/ 1082360 h 1144899"/>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022164 w 6750122"/>
                  <a:gd name="connsiteY4" fmla="*/ 377688 h 1144899"/>
                  <a:gd name="connsiteX5" fmla="*/ 6750122 w 6750122"/>
                  <a:gd name="connsiteY5" fmla="*/ 1082360 h 1144899"/>
                  <a:gd name="connsiteX0" fmla="*/ 0 w 6511583"/>
                  <a:gd name="connsiteY0" fmla="*/ 835781 h 1144899"/>
                  <a:gd name="connsiteX1" fmla="*/ 1212351 w 6511583"/>
                  <a:gd name="connsiteY1" fmla="*/ 866603 h 1144899"/>
                  <a:gd name="connsiteX2" fmla="*/ 1647550 w 6511583"/>
                  <a:gd name="connsiteY2" fmla="*/ 0 h 1144899"/>
                  <a:gd name="connsiteX3" fmla="*/ 4441117 w 6511583"/>
                  <a:gd name="connsiteY3" fmla="*/ 1144899 h 1144899"/>
                  <a:gd name="connsiteX4" fmla="*/ 5022164 w 6511583"/>
                  <a:gd name="connsiteY4" fmla="*/ 377688 h 1144899"/>
                  <a:gd name="connsiteX5" fmla="*/ 6511583 w 6511583"/>
                  <a:gd name="connsiteY5" fmla="*/ 396560 h 1144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1583" h="1144899">
                    <a:moveTo>
                      <a:pt x="0" y="835781"/>
                    </a:moveTo>
                    <a:lnTo>
                      <a:pt x="1212351" y="866603"/>
                    </a:lnTo>
                    <a:lnTo>
                      <a:pt x="1647550" y="0"/>
                    </a:lnTo>
                    <a:lnTo>
                      <a:pt x="4441117" y="1144899"/>
                    </a:lnTo>
                    <a:lnTo>
                      <a:pt x="5022164" y="377688"/>
                    </a:lnTo>
                    <a:lnTo>
                      <a:pt x="6511583" y="396560"/>
                    </a:lnTo>
                  </a:path>
                </a:pathLst>
              </a:custGeom>
              <a:noFill/>
              <a:ln w="3810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5" name="Connecteur droit avec flèche 1754"/>
              <p:cNvCxnSpPr/>
              <p:nvPr/>
            </p:nvCxnSpPr>
            <p:spPr>
              <a:xfrm flipH="1">
                <a:off x="6681271" y="3024504"/>
                <a:ext cx="110704" cy="0"/>
              </a:xfrm>
              <a:prstGeom prst="straightConnector1">
                <a:avLst/>
              </a:prstGeom>
              <a:ln w="3810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6" name="Connecteur droit avec flèche 1755"/>
              <p:cNvCxnSpPr/>
              <p:nvPr/>
            </p:nvCxnSpPr>
            <p:spPr>
              <a:xfrm flipH="1" flipV="1">
                <a:off x="1638112" y="3493258"/>
                <a:ext cx="108722" cy="7750"/>
              </a:xfrm>
              <a:prstGeom prst="straightConnector1">
                <a:avLst/>
              </a:prstGeom>
              <a:ln w="3810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grpSp>
      <p:grpSp>
        <p:nvGrpSpPr>
          <p:cNvPr id="42" name="Groupe 41"/>
          <p:cNvGrpSpPr/>
          <p:nvPr/>
        </p:nvGrpSpPr>
        <p:grpSpPr>
          <a:xfrm>
            <a:off x="8952661" y="3799002"/>
            <a:ext cx="1044612" cy="2703484"/>
            <a:chOff x="2901494" y="1877644"/>
            <a:chExt cx="1044612" cy="2703484"/>
          </a:xfrm>
        </p:grpSpPr>
        <p:sp>
          <p:nvSpPr>
            <p:cNvPr id="37" name="Ellipse 36"/>
            <p:cNvSpPr/>
            <p:nvPr/>
          </p:nvSpPr>
          <p:spPr>
            <a:xfrm>
              <a:off x="2901494" y="1877644"/>
              <a:ext cx="1044612" cy="2703484"/>
            </a:xfrm>
            <a:prstGeom prst="ellipse">
              <a:avLst/>
            </a:pr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7" name="Connecteur droit avec flèche 1756"/>
            <p:cNvCxnSpPr>
              <a:stCxn id="37" idx="1"/>
            </p:cNvCxnSpPr>
            <p:nvPr/>
          </p:nvCxnSpPr>
          <p:spPr>
            <a:xfrm flipV="1">
              <a:off x="3054474" y="2207812"/>
              <a:ext cx="14111" cy="65748"/>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8" name="Connecteur droit avec flèche 1757"/>
            <p:cNvCxnSpPr/>
            <p:nvPr/>
          </p:nvCxnSpPr>
          <p:spPr>
            <a:xfrm flipH="1">
              <a:off x="3851921" y="3828980"/>
              <a:ext cx="28077" cy="108171"/>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59" name="Groupe 1758"/>
          <p:cNvGrpSpPr/>
          <p:nvPr/>
        </p:nvGrpSpPr>
        <p:grpSpPr>
          <a:xfrm flipV="1">
            <a:off x="10349898" y="4283381"/>
            <a:ext cx="1044612" cy="2703484"/>
            <a:chOff x="2901494" y="1877644"/>
            <a:chExt cx="1044612" cy="2703484"/>
          </a:xfrm>
        </p:grpSpPr>
        <p:sp>
          <p:nvSpPr>
            <p:cNvPr id="1760" name="Ellipse 1759"/>
            <p:cNvSpPr/>
            <p:nvPr/>
          </p:nvSpPr>
          <p:spPr>
            <a:xfrm>
              <a:off x="2901494" y="1877644"/>
              <a:ext cx="1044612" cy="2703484"/>
            </a:xfrm>
            <a:prstGeom prst="ellipse">
              <a:avLst/>
            </a:pr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61" name="Connecteur droit avec flèche 1760"/>
            <p:cNvCxnSpPr>
              <a:stCxn id="1760" idx="1"/>
            </p:cNvCxnSpPr>
            <p:nvPr/>
          </p:nvCxnSpPr>
          <p:spPr>
            <a:xfrm flipV="1">
              <a:off x="3054474" y="2207812"/>
              <a:ext cx="14111" cy="65748"/>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62" name="Connecteur droit avec flèche 1761"/>
            <p:cNvCxnSpPr/>
            <p:nvPr/>
          </p:nvCxnSpPr>
          <p:spPr>
            <a:xfrm flipH="1">
              <a:off x="3851921" y="3828980"/>
              <a:ext cx="28077" cy="108171"/>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63" name="Ellipse 1762"/>
          <p:cNvSpPr/>
          <p:nvPr/>
        </p:nvSpPr>
        <p:spPr>
          <a:xfrm>
            <a:off x="9153453" y="5597496"/>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 </a:t>
            </a:r>
            <a:endParaRPr lang="fr-FR" sz="3200" b="1" dirty="0"/>
          </a:p>
        </p:txBody>
      </p:sp>
      <p:sp>
        <p:nvSpPr>
          <p:cNvPr id="1764" name="Ellipse 1763"/>
          <p:cNvSpPr/>
          <p:nvPr/>
        </p:nvSpPr>
        <p:spPr>
          <a:xfrm>
            <a:off x="9210662" y="5229268"/>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765" name="Ellipse 1764"/>
          <p:cNvSpPr/>
          <p:nvPr/>
        </p:nvSpPr>
        <p:spPr>
          <a:xfrm>
            <a:off x="9150847" y="596572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r>
              <a:rPr lang="fr-FR" sz="3200" b="1" dirty="0" smtClean="0"/>
              <a:t> </a:t>
            </a:r>
            <a:endParaRPr lang="fr-FR" sz="3200" b="1" dirty="0"/>
          </a:p>
        </p:txBody>
      </p:sp>
      <p:sp>
        <p:nvSpPr>
          <p:cNvPr id="1766" name="Ellipse 1765"/>
          <p:cNvSpPr/>
          <p:nvPr/>
        </p:nvSpPr>
        <p:spPr>
          <a:xfrm>
            <a:off x="9144012" y="6333952"/>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 </a:t>
            </a:r>
            <a:endParaRPr lang="fr-FR" sz="3200" b="1" dirty="0"/>
          </a:p>
        </p:txBody>
      </p:sp>
      <p:sp>
        <p:nvSpPr>
          <p:cNvPr id="1767" name="Ellipse 1766"/>
          <p:cNvSpPr/>
          <p:nvPr/>
        </p:nvSpPr>
        <p:spPr>
          <a:xfrm>
            <a:off x="9216020" y="6702180"/>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r>
              <a:rPr lang="fr-FR" sz="3200" b="1" dirty="0" smtClean="0"/>
              <a:t> </a:t>
            </a:r>
            <a:endParaRPr lang="fr-FR" sz="3200" b="1" dirty="0"/>
          </a:p>
        </p:txBody>
      </p:sp>
      <p:sp>
        <p:nvSpPr>
          <p:cNvPr id="1768" name="Ellipse 1767"/>
          <p:cNvSpPr/>
          <p:nvPr/>
        </p:nvSpPr>
        <p:spPr>
          <a:xfrm>
            <a:off x="10944212" y="5525488"/>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69" name="Ellipse 1768"/>
          <p:cNvSpPr/>
          <p:nvPr/>
        </p:nvSpPr>
        <p:spPr>
          <a:xfrm>
            <a:off x="10800196" y="5157260"/>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70" name="Ellipse 1769"/>
          <p:cNvSpPr/>
          <p:nvPr/>
        </p:nvSpPr>
        <p:spPr>
          <a:xfrm>
            <a:off x="10944212" y="5893716"/>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1" name="Ellipse 1770"/>
          <p:cNvSpPr/>
          <p:nvPr/>
        </p:nvSpPr>
        <p:spPr>
          <a:xfrm>
            <a:off x="10872204" y="626194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2" name="Ellipse 1771"/>
          <p:cNvSpPr/>
          <p:nvPr/>
        </p:nvSpPr>
        <p:spPr>
          <a:xfrm>
            <a:off x="10800196" y="6630172"/>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grpSp>
        <p:nvGrpSpPr>
          <p:cNvPr id="1773" name="Groupe 1772"/>
          <p:cNvGrpSpPr/>
          <p:nvPr/>
        </p:nvGrpSpPr>
        <p:grpSpPr>
          <a:xfrm flipH="1">
            <a:off x="8927988" y="4685956"/>
            <a:ext cx="1044612" cy="2703484"/>
            <a:chOff x="2901494" y="1877644"/>
            <a:chExt cx="1044612" cy="2703484"/>
          </a:xfrm>
        </p:grpSpPr>
        <p:sp>
          <p:nvSpPr>
            <p:cNvPr id="1774" name="Ellipse 1773"/>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5" name="Connecteur droit avec flèche 1774"/>
            <p:cNvCxnSpPr>
              <a:stCxn id="1774"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76" name="Connecteur droit avec flèche 1775"/>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7" name="Groupe 1776"/>
          <p:cNvGrpSpPr/>
          <p:nvPr/>
        </p:nvGrpSpPr>
        <p:grpSpPr>
          <a:xfrm>
            <a:off x="10368148" y="4685956"/>
            <a:ext cx="1044612" cy="2703484"/>
            <a:chOff x="2901494" y="1877644"/>
            <a:chExt cx="1044612" cy="2703484"/>
          </a:xfrm>
        </p:grpSpPr>
        <p:sp>
          <p:nvSpPr>
            <p:cNvPr id="1778" name="Ellipse 1777"/>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9" name="Connecteur droit avec flèche 1778"/>
            <p:cNvCxnSpPr>
              <a:stCxn id="1778"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80" name="Connecteur droit avec flèche 1779"/>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82" name="Légende encadrée 1 1781"/>
          <p:cNvSpPr/>
          <p:nvPr/>
        </p:nvSpPr>
        <p:spPr>
          <a:xfrm>
            <a:off x="345347" y="4409680"/>
            <a:ext cx="1690749" cy="496092"/>
          </a:xfrm>
          <a:prstGeom prst="borderCallout1">
            <a:avLst>
              <a:gd name="adj1" fmla="val -1045"/>
              <a:gd name="adj2" fmla="val 98989"/>
              <a:gd name="adj3" fmla="val -72174"/>
              <a:gd name="adj4" fmla="val 142326"/>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grpSp>
        <p:nvGrpSpPr>
          <p:cNvPr id="132" name="Groupe 131"/>
          <p:cNvGrpSpPr/>
          <p:nvPr/>
        </p:nvGrpSpPr>
        <p:grpSpPr>
          <a:xfrm>
            <a:off x="8565725" y="1149358"/>
            <a:ext cx="6835526" cy="12525"/>
            <a:chOff x="1115616" y="3204626"/>
            <a:chExt cx="6835526" cy="12525"/>
          </a:xfrm>
          <a:effectLst>
            <a:outerShdw blurRad="50800" dist="38100" dir="2700000" algn="tl" rotWithShape="0">
              <a:prstClr val="black">
                <a:alpha val="40000"/>
              </a:prstClr>
            </a:outerShdw>
          </a:effectLst>
        </p:grpSpPr>
        <p:cxnSp>
          <p:nvCxnSpPr>
            <p:cNvPr id="133" name="Connecteur droit 132"/>
            <p:cNvCxnSpPr/>
            <p:nvPr/>
          </p:nvCxnSpPr>
          <p:spPr>
            <a:xfrm>
              <a:off x="1115616" y="3212976"/>
              <a:ext cx="6835526" cy="0"/>
            </a:xfrm>
            <a:prstGeom prst="line">
              <a:avLst/>
            </a:prstGeom>
            <a:ln w="57150">
              <a:solidFill>
                <a:srgbClr val="FFFF00"/>
              </a:solidFill>
              <a:prstDash val="dash"/>
            </a:ln>
          </p:spPr>
          <p:style>
            <a:lnRef idx="1">
              <a:schemeClr val="accent1"/>
            </a:lnRef>
            <a:fillRef idx="0">
              <a:schemeClr val="accent1"/>
            </a:fillRef>
            <a:effectRef idx="0">
              <a:schemeClr val="accent1"/>
            </a:effectRef>
            <a:fontRef idx="minor">
              <a:schemeClr val="tx1"/>
            </a:fontRef>
          </p:style>
        </p:cxnSp>
        <p:cxnSp>
          <p:nvCxnSpPr>
            <p:cNvPr id="134" name="Connecteur droit avec flèche 133"/>
            <p:cNvCxnSpPr/>
            <p:nvPr/>
          </p:nvCxnSpPr>
          <p:spPr>
            <a:xfrm flipH="1" flipV="1">
              <a:off x="5467804" y="3208801"/>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35" name="Connecteur droit avec flèche 134"/>
            <p:cNvCxnSpPr/>
            <p:nvPr/>
          </p:nvCxnSpPr>
          <p:spPr>
            <a:xfrm flipH="1" flipV="1">
              <a:off x="2679521" y="320462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36" name="Groupe 135"/>
          <p:cNvGrpSpPr/>
          <p:nvPr/>
        </p:nvGrpSpPr>
        <p:grpSpPr>
          <a:xfrm>
            <a:off x="8565725" y="1058857"/>
            <a:ext cx="6835526" cy="12525"/>
            <a:chOff x="1115616" y="3204626"/>
            <a:chExt cx="6835526" cy="12525"/>
          </a:xfrm>
          <a:effectLst>
            <a:outerShdw blurRad="50800" dist="38100" dir="2700000" algn="tl" rotWithShape="0">
              <a:prstClr val="black">
                <a:alpha val="40000"/>
              </a:prstClr>
            </a:outerShdw>
          </a:effectLst>
        </p:grpSpPr>
        <p:cxnSp>
          <p:nvCxnSpPr>
            <p:cNvPr id="137" name="Connecteur droit 136"/>
            <p:cNvCxnSpPr/>
            <p:nvPr/>
          </p:nvCxnSpPr>
          <p:spPr>
            <a:xfrm>
              <a:off x="1115616" y="3212976"/>
              <a:ext cx="6835526" cy="0"/>
            </a:xfrm>
            <a:prstGeom prst="line">
              <a:avLst/>
            </a:prstGeom>
            <a:ln w="57150">
              <a:solidFill>
                <a:srgbClr val="FFFF00"/>
              </a:solidFill>
              <a:prstDash val="dash"/>
            </a:ln>
          </p:spPr>
          <p:style>
            <a:lnRef idx="1">
              <a:schemeClr val="accent1"/>
            </a:lnRef>
            <a:fillRef idx="0">
              <a:schemeClr val="accent1"/>
            </a:fillRef>
            <a:effectRef idx="0">
              <a:schemeClr val="accent1"/>
            </a:effectRef>
            <a:fontRef idx="minor">
              <a:schemeClr val="tx1"/>
            </a:fontRef>
          </p:style>
        </p:cxnSp>
        <p:cxnSp>
          <p:nvCxnSpPr>
            <p:cNvPr id="138" name="Connecteur droit avec flèche 137"/>
            <p:cNvCxnSpPr/>
            <p:nvPr/>
          </p:nvCxnSpPr>
          <p:spPr>
            <a:xfrm flipH="1" flipV="1">
              <a:off x="4316742" y="3208801"/>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39" name="Connecteur droit avec flèche 138"/>
            <p:cNvCxnSpPr/>
            <p:nvPr/>
          </p:nvCxnSpPr>
          <p:spPr>
            <a:xfrm flipH="1" flipV="1">
              <a:off x="2679521" y="320462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9" name="Groupe 18"/>
          <p:cNvGrpSpPr/>
          <p:nvPr/>
        </p:nvGrpSpPr>
        <p:grpSpPr>
          <a:xfrm>
            <a:off x="8735791" y="1268822"/>
            <a:ext cx="6495394" cy="536028"/>
            <a:chOff x="1314988" y="945572"/>
            <a:chExt cx="6495394" cy="536028"/>
          </a:xfrm>
          <a:effectLst>
            <a:outerShdw blurRad="50800" dist="38100" dir="2700000" algn="tl" rotWithShape="0">
              <a:prstClr val="black">
                <a:alpha val="40000"/>
              </a:prstClr>
            </a:outerShdw>
          </a:effectLst>
        </p:grpSpPr>
        <p:cxnSp>
          <p:nvCxnSpPr>
            <p:cNvPr id="142" name="Connecteur droit avec flèche 141"/>
            <p:cNvCxnSpPr/>
            <p:nvPr/>
          </p:nvCxnSpPr>
          <p:spPr>
            <a:xfrm flipH="1" flipV="1">
              <a:off x="6787099" y="958074"/>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43" name="Connecteur droit avec flèche 142"/>
            <p:cNvCxnSpPr/>
            <p:nvPr/>
          </p:nvCxnSpPr>
          <p:spPr>
            <a:xfrm flipH="1" flipV="1">
              <a:off x="2349695" y="98144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7" name="Forme libre 16"/>
            <p:cNvSpPr/>
            <p:nvPr/>
          </p:nvSpPr>
          <p:spPr>
            <a:xfrm>
              <a:off x="1314988" y="945572"/>
              <a:ext cx="6495394" cy="536028"/>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95394" h="536028">
                  <a:moveTo>
                    <a:pt x="6495394" y="31531"/>
                  </a:moveTo>
                  <a:lnTo>
                    <a:pt x="5181600" y="0"/>
                  </a:lnTo>
                  <a:lnTo>
                    <a:pt x="4761187" y="536028"/>
                  </a:lnTo>
                  <a:cubicBezTo>
                    <a:pt x="4558008" y="524740"/>
                    <a:pt x="4635160" y="525517"/>
                    <a:pt x="4529959" y="525517"/>
                  </a:cubicBezTo>
                  <a:lnTo>
                    <a:pt x="1870842" y="493986"/>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1" name="Groupe 20"/>
          <p:cNvGrpSpPr/>
          <p:nvPr/>
        </p:nvGrpSpPr>
        <p:grpSpPr>
          <a:xfrm>
            <a:off x="8735791" y="1245797"/>
            <a:ext cx="6495394" cy="302640"/>
            <a:chOff x="1348117" y="730325"/>
            <a:chExt cx="6495394" cy="302640"/>
          </a:xfrm>
          <a:effectLst>
            <a:outerShdw blurRad="50800" dist="38100" dir="2700000" algn="tl" rotWithShape="0">
              <a:prstClr val="black">
                <a:alpha val="40000"/>
              </a:prstClr>
            </a:outerShdw>
          </a:effectLst>
        </p:grpSpPr>
        <p:cxnSp>
          <p:nvCxnSpPr>
            <p:cNvPr id="151" name="Connecteur droit avec flèche 150"/>
            <p:cNvCxnSpPr/>
            <p:nvPr/>
          </p:nvCxnSpPr>
          <p:spPr>
            <a:xfrm flipH="1" flipV="1">
              <a:off x="5118725" y="1024615"/>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53" name="Forme libre 152"/>
            <p:cNvSpPr/>
            <p:nvPr/>
          </p:nvSpPr>
          <p:spPr>
            <a:xfrm>
              <a:off x="1348117" y="730325"/>
              <a:ext cx="6495394" cy="294290"/>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81093"/>
                <a:gd name="connsiteX1" fmla="*/ 5181600 w 6495394"/>
                <a:gd name="connsiteY1" fmla="*/ 0 h 581093"/>
                <a:gd name="connsiteX2" fmla="*/ 4761187 w 6495394"/>
                <a:gd name="connsiteY2" fmla="*/ 536028 h 581093"/>
                <a:gd name="connsiteX3" fmla="*/ 1870842 w 6495394"/>
                <a:gd name="connsiteY3" fmla="*/ 493986 h 581093"/>
                <a:gd name="connsiteX4" fmla="*/ 1429407 w 6495394"/>
                <a:gd name="connsiteY4" fmla="*/ 31531 h 581093"/>
                <a:gd name="connsiteX5" fmla="*/ 0 w 6495394"/>
                <a:gd name="connsiteY5" fmla="*/ 52552 h 581093"/>
                <a:gd name="connsiteX0" fmla="*/ 6495394 w 6495394"/>
                <a:gd name="connsiteY0" fmla="*/ 31531 h 536028"/>
                <a:gd name="connsiteX1" fmla="*/ 5181600 w 6495394"/>
                <a:gd name="connsiteY1" fmla="*/ 0 h 536028"/>
                <a:gd name="connsiteX2" fmla="*/ 4761187 w 6495394"/>
                <a:gd name="connsiteY2" fmla="*/ 536028 h 536028"/>
                <a:gd name="connsiteX3" fmla="*/ 1870842 w 6495394"/>
                <a:gd name="connsiteY3" fmla="*/ 493986 h 536028"/>
                <a:gd name="connsiteX4" fmla="*/ 1429407 w 6495394"/>
                <a:gd name="connsiteY4" fmla="*/ 31531 h 536028"/>
                <a:gd name="connsiteX5" fmla="*/ 0 w 6495394"/>
                <a:gd name="connsiteY5" fmla="*/ 52552 h 536028"/>
                <a:gd name="connsiteX0" fmla="*/ 6495394 w 6495394"/>
                <a:gd name="connsiteY0" fmla="*/ 31531 h 493986"/>
                <a:gd name="connsiteX1" fmla="*/ 5181600 w 6495394"/>
                <a:gd name="connsiteY1" fmla="*/ 0 h 493986"/>
                <a:gd name="connsiteX2" fmla="*/ 4740166 w 6495394"/>
                <a:gd name="connsiteY2" fmla="*/ 325821 h 493986"/>
                <a:gd name="connsiteX3" fmla="*/ 1870842 w 6495394"/>
                <a:gd name="connsiteY3" fmla="*/ 493986 h 493986"/>
                <a:gd name="connsiteX4" fmla="*/ 1429407 w 6495394"/>
                <a:gd name="connsiteY4" fmla="*/ 31531 h 493986"/>
                <a:gd name="connsiteX5" fmla="*/ 0 w 6495394"/>
                <a:gd name="connsiteY5" fmla="*/ 52552 h 493986"/>
                <a:gd name="connsiteX0" fmla="*/ 6495394 w 6495394"/>
                <a:gd name="connsiteY0" fmla="*/ 31531 h 325821"/>
                <a:gd name="connsiteX1" fmla="*/ 5181600 w 6495394"/>
                <a:gd name="connsiteY1" fmla="*/ 0 h 325821"/>
                <a:gd name="connsiteX2" fmla="*/ 4740166 w 6495394"/>
                <a:gd name="connsiteY2" fmla="*/ 325821 h 325821"/>
                <a:gd name="connsiteX3" fmla="*/ 1860331 w 6495394"/>
                <a:gd name="connsiteY3" fmla="*/ 294289 h 325821"/>
                <a:gd name="connsiteX4" fmla="*/ 1429407 w 6495394"/>
                <a:gd name="connsiteY4" fmla="*/ 31531 h 325821"/>
                <a:gd name="connsiteX5" fmla="*/ 0 w 6495394"/>
                <a:gd name="connsiteY5" fmla="*/ 52552 h 325821"/>
                <a:gd name="connsiteX0" fmla="*/ 6495394 w 6495394"/>
                <a:gd name="connsiteY0" fmla="*/ 31531 h 294290"/>
                <a:gd name="connsiteX1" fmla="*/ 5181600 w 6495394"/>
                <a:gd name="connsiteY1" fmla="*/ 0 h 294290"/>
                <a:gd name="connsiteX2" fmla="*/ 4698125 w 6495394"/>
                <a:gd name="connsiteY2" fmla="*/ 294290 h 294290"/>
                <a:gd name="connsiteX3" fmla="*/ 1860331 w 6495394"/>
                <a:gd name="connsiteY3" fmla="*/ 294289 h 294290"/>
                <a:gd name="connsiteX4" fmla="*/ 1429407 w 6495394"/>
                <a:gd name="connsiteY4" fmla="*/ 31531 h 294290"/>
                <a:gd name="connsiteX5" fmla="*/ 0 w 6495394"/>
                <a:gd name="connsiteY5" fmla="*/ 52552 h 29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95394" h="294290">
                  <a:moveTo>
                    <a:pt x="6495394" y="31531"/>
                  </a:moveTo>
                  <a:lnTo>
                    <a:pt x="5181600" y="0"/>
                  </a:lnTo>
                  <a:lnTo>
                    <a:pt x="4698125" y="294290"/>
                  </a:lnTo>
                  <a:lnTo>
                    <a:pt x="1860331" y="294289"/>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55" name="Groupe 154"/>
          <p:cNvGrpSpPr/>
          <p:nvPr/>
        </p:nvGrpSpPr>
        <p:grpSpPr>
          <a:xfrm flipV="1">
            <a:off x="8735791" y="188640"/>
            <a:ext cx="6495394" cy="536028"/>
            <a:chOff x="1314988" y="945572"/>
            <a:chExt cx="6495394" cy="536028"/>
          </a:xfrm>
          <a:effectLst>
            <a:outerShdw blurRad="50800" dist="38100" dir="2700000" algn="tl" rotWithShape="0">
              <a:prstClr val="black">
                <a:alpha val="40000"/>
              </a:prstClr>
            </a:outerShdw>
          </a:effectLst>
        </p:grpSpPr>
        <p:cxnSp>
          <p:nvCxnSpPr>
            <p:cNvPr id="156" name="Connecteur droit avec flèche 155"/>
            <p:cNvCxnSpPr/>
            <p:nvPr/>
          </p:nvCxnSpPr>
          <p:spPr>
            <a:xfrm flipH="1" flipV="1">
              <a:off x="6787099" y="958074"/>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57" name="Connecteur droit avec flèche 156"/>
            <p:cNvCxnSpPr/>
            <p:nvPr/>
          </p:nvCxnSpPr>
          <p:spPr>
            <a:xfrm flipH="1" flipV="1">
              <a:off x="2349695" y="98144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58" name="Forme libre 157"/>
            <p:cNvSpPr/>
            <p:nvPr/>
          </p:nvSpPr>
          <p:spPr>
            <a:xfrm>
              <a:off x="1314988" y="945572"/>
              <a:ext cx="6495394" cy="536028"/>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95394" h="536028">
                  <a:moveTo>
                    <a:pt x="6495394" y="31531"/>
                  </a:moveTo>
                  <a:lnTo>
                    <a:pt x="5181600" y="0"/>
                  </a:lnTo>
                  <a:lnTo>
                    <a:pt x="4761187" y="536028"/>
                  </a:lnTo>
                  <a:cubicBezTo>
                    <a:pt x="4558008" y="524740"/>
                    <a:pt x="4635160" y="525517"/>
                    <a:pt x="4529959" y="525517"/>
                  </a:cubicBezTo>
                  <a:lnTo>
                    <a:pt x="1870842" y="493986"/>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59" name="Groupe 158"/>
          <p:cNvGrpSpPr/>
          <p:nvPr/>
        </p:nvGrpSpPr>
        <p:grpSpPr>
          <a:xfrm flipV="1">
            <a:off x="8735791" y="529124"/>
            <a:ext cx="6495394" cy="302640"/>
            <a:chOff x="1348117" y="730325"/>
            <a:chExt cx="6495394" cy="302640"/>
          </a:xfrm>
          <a:effectLst>
            <a:outerShdw blurRad="50800" dist="38100" dir="2700000" algn="tl" rotWithShape="0">
              <a:prstClr val="black">
                <a:alpha val="40000"/>
              </a:prstClr>
            </a:outerShdw>
          </a:effectLst>
        </p:grpSpPr>
        <p:cxnSp>
          <p:nvCxnSpPr>
            <p:cNvPr id="160" name="Connecteur droit avec flèche 159"/>
            <p:cNvCxnSpPr/>
            <p:nvPr/>
          </p:nvCxnSpPr>
          <p:spPr>
            <a:xfrm flipH="1" flipV="1">
              <a:off x="5118725" y="1024615"/>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62" name="Forme libre 161"/>
            <p:cNvSpPr/>
            <p:nvPr/>
          </p:nvSpPr>
          <p:spPr>
            <a:xfrm>
              <a:off x="1348117" y="730325"/>
              <a:ext cx="6495394" cy="294290"/>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81093"/>
                <a:gd name="connsiteX1" fmla="*/ 5181600 w 6495394"/>
                <a:gd name="connsiteY1" fmla="*/ 0 h 581093"/>
                <a:gd name="connsiteX2" fmla="*/ 4761187 w 6495394"/>
                <a:gd name="connsiteY2" fmla="*/ 536028 h 581093"/>
                <a:gd name="connsiteX3" fmla="*/ 1870842 w 6495394"/>
                <a:gd name="connsiteY3" fmla="*/ 493986 h 581093"/>
                <a:gd name="connsiteX4" fmla="*/ 1429407 w 6495394"/>
                <a:gd name="connsiteY4" fmla="*/ 31531 h 581093"/>
                <a:gd name="connsiteX5" fmla="*/ 0 w 6495394"/>
                <a:gd name="connsiteY5" fmla="*/ 52552 h 581093"/>
                <a:gd name="connsiteX0" fmla="*/ 6495394 w 6495394"/>
                <a:gd name="connsiteY0" fmla="*/ 31531 h 536028"/>
                <a:gd name="connsiteX1" fmla="*/ 5181600 w 6495394"/>
                <a:gd name="connsiteY1" fmla="*/ 0 h 536028"/>
                <a:gd name="connsiteX2" fmla="*/ 4761187 w 6495394"/>
                <a:gd name="connsiteY2" fmla="*/ 536028 h 536028"/>
                <a:gd name="connsiteX3" fmla="*/ 1870842 w 6495394"/>
                <a:gd name="connsiteY3" fmla="*/ 493986 h 536028"/>
                <a:gd name="connsiteX4" fmla="*/ 1429407 w 6495394"/>
                <a:gd name="connsiteY4" fmla="*/ 31531 h 536028"/>
                <a:gd name="connsiteX5" fmla="*/ 0 w 6495394"/>
                <a:gd name="connsiteY5" fmla="*/ 52552 h 536028"/>
                <a:gd name="connsiteX0" fmla="*/ 6495394 w 6495394"/>
                <a:gd name="connsiteY0" fmla="*/ 31531 h 493986"/>
                <a:gd name="connsiteX1" fmla="*/ 5181600 w 6495394"/>
                <a:gd name="connsiteY1" fmla="*/ 0 h 493986"/>
                <a:gd name="connsiteX2" fmla="*/ 4740166 w 6495394"/>
                <a:gd name="connsiteY2" fmla="*/ 325821 h 493986"/>
                <a:gd name="connsiteX3" fmla="*/ 1870842 w 6495394"/>
                <a:gd name="connsiteY3" fmla="*/ 493986 h 493986"/>
                <a:gd name="connsiteX4" fmla="*/ 1429407 w 6495394"/>
                <a:gd name="connsiteY4" fmla="*/ 31531 h 493986"/>
                <a:gd name="connsiteX5" fmla="*/ 0 w 6495394"/>
                <a:gd name="connsiteY5" fmla="*/ 52552 h 493986"/>
                <a:gd name="connsiteX0" fmla="*/ 6495394 w 6495394"/>
                <a:gd name="connsiteY0" fmla="*/ 31531 h 325821"/>
                <a:gd name="connsiteX1" fmla="*/ 5181600 w 6495394"/>
                <a:gd name="connsiteY1" fmla="*/ 0 h 325821"/>
                <a:gd name="connsiteX2" fmla="*/ 4740166 w 6495394"/>
                <a:gd name="connsiteY2" fmla="*/ 325821 h 325821"/>
                <a:gd name="connsiteX3" fmla="*/ 1860331 w 6495394"/>
                <a:gd name="connsiteY3" fmla="*/ 294289 h 325821"/>
                <a:gd name="connsiteX4" fmla="*/ 1429407 w 6495394"/>
                <a:gd name="connsiteY4" fmla="*/ 31531 h 325821"/>
                <a:gd name="connsiteX5" fmla="*/ 0 w 6495394"/>
                <a:gd name="connsiteY5" fmla="*/ 52552 h 325821"/>
                <a:gd name="connsiteX0" fmla="*/ 6495394 w 6495394"/>
                <a:gd name="connsiteY0" fmla="*/ 31531 h 294290"/>
                <a:gd name="connsiteX1" fmla="*/ 5181600 w 6495394"/>
                <a:gd name="connsiteY1" fmla="*/ 0 h 294290"/>
                <a:gd name="connsiteX2" fmla="*/ 4698125 w 6495394"/>
                <a:gd name="connsiteY2" fmla="*/ 294290 h 294290"/>
                <a:gd name="connsiteX3" fmla="*/ 1860331 w 6495394"/>
                <a:gd name="connsiteY3" fmla="*/ 294289 h 294290"/>
                <a:gd name="connsiteX4" fmla="*/ 1429407 w 6495394"/>
                <a:gd name="connsiteY4" fmla="*/ 31531 h 294290"/>
                <a:gd name="connsiteX5" fmla="*/ 0 w 6495394"/>
                <a:gd name="connsiteY5" fmla="*/ 52552 h 29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95394" h="294290">
                  <a:moveTo>
                    <a:pt x="6495394" y="31531"/>
                  </a:moveTo>
                  <a:lnTo>
                    <a:pt x="5181600" y="0"/>
                  </a:lnTo>
                  <a:lnTo>
                    <a:pt x="4698125" y="294290"/>
                  </a:lnTo>
                  <a:lnTo>
                    <a:pt x="1860331" y="294289"/>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54" name="Forme libre 153"/>
          <p:cNvSpPr/>
          <p:nvPr/>
        </p:nvSpPr>
        <p:spPr>
          <a:xfrm>
            <a:off x="1992913" y="2040628"/>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 name="Forme libre 163"/>
          <p:cNvSpPr/>
          <p:nvPr/>
        </p:nvSpPr>
        <p:spPr>
          <a:xfrm rot="10800000">
            <a:off x="4192600" y="2105715"/>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 name="Groupe 11"/>
          <p:cNvGrpSpPr/>
          <p:nvPr/>
        </p:nvGrpSpPr>
        <p:grpSpPr>
          <a:xfrm flipH="1">
            <a:off x="3858695" y="1244035"/>
            <a:ext cx="832102" cy="485802"/>
            <a:chOff x="3877745" y="1244035"/>
            <a:chExt cx="832102" cy="485802"/>
          </a:xfrm>
        </p:grpSpPr>
        <p:sp>
          <p:nvSpPr>
            <p:cNvPr id="1738" name="Freeform 64"/>
            <p:cNvSpPr>
              <a:spLocks/>
            </p:cNvSpPr>
            <p:nvPr>
              <p:custDataLst>
                <p:tags r:id="rId2"/>
              </p:custDataLst>
            </p:nvPr>
          </p:nvSpPr>
          <p:spPr bwMode="auto">
            <a:xfrm rot="10800000" flipH="1" flipV="1">
              <a:off x="3880000" y="1656466"/>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3"/>
              </p:custDataLst>
            </p:nvPr>
          </p:nvSpPr>
          <p:spPr bwMode="auto">
            <a:xfrm rot="10800000" flipH="1" flipV="1">
              <a:off x="3880000" y="1581480"/>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4"/>
              </p:custDataLst>
            </p:nvPr>
          </p:nvSpPr>
          <p:spPr bwMode="auto">
            <a:xfrm rot="10800000" flipH="1" flipV="1">
              <a:off x="3880000" y="1498025"/>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5"/>
              </p:custDataLst>
            </p:nvPr>
          </p:nvSpPr>
          <p:spPr bwMode="auto">
            <a:xfrm rot="10800000" flipH="1" flipV="1">
              <a:off x="3880000" y="1414570"/>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6"/>
              </p:custDataLst>
            </p:nvPr>
          </p:nvSpPr>
          <p:spPr bwMode="auto">
            <a:xfrm rot="10800000" flipH="1" flipV="1">
              <a:off x="3880000" y="1331114"/>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65" name="Freeform 61"/>
            <p:cNvSpPr>
              <a:spLocks/>
            </p:cNvSpPr>
            <p:nvPr>
              <p:custDataLst>
                <p:tags r:id="rId7"/>
              </p:custDataLst>
            </p:nvPr>
          </p:nvSpPr>
          <p:spPr bwMode="auto">
            <a:xfrm rot="10800000" flipH="1" flipV="1">
              <a:off x="3877745" y="1244035"/>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val="2137289326"/>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9" name="Ellipse 1718"/>
          <p:cNvSpPr/>
          <p:nvPr/>
        </p:nvSpPr>
        <p:spPr>
          <a:xfrm flipH="1">
            <a:off x="3152540" y="198884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a:xfrm>
            <a:off x="46889" y="-27384"/>
            <a:ext cx="9097109" cy="1143000"/>
          </a:xfrm>
        </p:spPr>
        <p:txBody>
          <a:bodyPr>
            <a:normAutofit fontScale="90000"/>
          </a:bodyPr>
          <a:lstStyle/>
          <a:p>
            <a:r>
              <a:rPr lang="fr-FR" dirty="0"/>
              <a:t>Les moteurs </a:t>
            </a:r>
            <a:r>
              <a:rPr lang="fr-FR" dirty="0" smtClean="0"/>
              <a:t>Courant Continu</a:t>
            </a:r>
            <a:endParaRPr lang="fr-FR" dirty="0"/>
          </a:p>
        </p:txBody>
      </p:sp>
      <p:sp>
        <p:nvSpPr>
          <p:cNvPr id="6" name="Sous-titre 2"/>
          <p:cNvSpPr txBox="1">
            <a:spLocks/>
          </p:cNvSpPr>
          <p:nvPr/>
        </p:nvSpPr>
        <p:spPr>
          <a:xfrm>
            <a:off x="-53375" y="5517232"/>
            <a:ext cx="9097109" cy="24928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Pour se rapprocher du moteur réel il faut comprendre que tous les conducteurs du rotor sont situés dans des encoches et que tous sont reliés entre eux, de sorte que tous les conducteurs sont parcourus par un courant, sauf quand ils sont sur l’axe de l’induit perpendiculaire à l’axe de l’inducteur. A ce moment, le courant dans la spire doit s’annuler très vite pour pouvoir s’inverser. Pour aider à cette commutation sur des moteurs d’une certaine puissance (quelques kW), on ajoute des pôles auxiliaires en série avec l’induit, et alignés avec cette perpendiculaire.</a:t>
            </a:r>
            <a:endParaRPr lang="fr-FR" sz="1800" dirty="0"/>
          </a:p>
        </p:txBody>
      </p:sp>
      <p:grpSp>
        <p:nvGrpSpPr>
          <p:cNvPr id="7" name="Groupe 6"/>
          <p:cNvGrpSpPr/>
          <p:nvPr/>
        </p:nvGrpSpPr>
        <p:grpSpPr>
          <a:xfrm>
            <a:off x="5652505" y="2404011"/>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nvGrpSpPr>
        <p:grpSpPr>
          <a:xfrm>
            <a:off x="5654131" y="2404011"/>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5" name="Groupe 1284"/>
          <p:cNvGrpSpPr/>
          <p:nvPr/>
        </p:nvGrpSpPr>
        <p:grpSpPr>
          <a:xfrm rot="16200000" flipH="1" flipV="1">
            <a:off x="5749895" y="2329410"/>
            <a:ext cx="1944226" cy="767520"/>
            <a:chOff x="4718167" y="1574092"/>
            <a:chExt cx="2578559" cy="862284"/>
          </a:xfrm>
        </p:grpSpPr>
        <p:sp>
          <p:nvSpPr>
            <p:cNvPr id="1286" name="Freeform 83"/>
            <p:cNvSpPr>
              <a:spLocks/>
            </p:cNvSpPr>
            <p:nvPr>
              <p:custDataLst>
                <p:tags r:id="rId24"/>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25"/>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26"/>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27"/>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28"/>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29"/>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30"/>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31"/>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32"/>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33"/>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34"/>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3" name="Groupe 2"/>
          <p:cNvGrpSpPr/>
          <p:nvPr/>
        </p:nvGrpSpPr>
        <p:grpSpPr>
          <a:xfrm flipH="1">
            <a:off x="1475656" y="175691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1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1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1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1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1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1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2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2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2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2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552" name="Ellipse 1551"/>
          <p:cNvSpPr/>
          <p:nvPr/>
        </p:nvSpPr>
        <p:spPr>
          <a:xfrm>
            <a:off x="1485712" y="192095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nvSpPr>
        <p:spPr>
          <a:xfrm>
            <a:off x="6211467" y="193037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nvSpPr>
        <p:spPr>
          <a:xfrm>
            <a:off x="1787201" y="158961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nvSpPr>
        <p:spPr>
          <a:xfrm>
            <a:off x="6499067" y="161423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nvSpPr>
        <p:spPr>
          <a:xfrm>
            <a:off x="5815491" y="305663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nvSpPr>
        <p:spPr>
          <a:xfrm>
            <a:off x="2410390" y="305663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707" name="Groupe 1706"/>
          <p:cNvGrpSpPr/>
          <p:nvPr/>
        </p:nvGrpSpPr>
        <p:grpSpPr>
          <a:xfrm flipH="1">
            <a:off x="3160284" y="1997325"/>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nvPicPr>
        <p:blipFill>
          <a:blip r:embed="rId37">
            <a:extLst>
              <a:ext uri="{28A0092B-C50C-407E-A947-70E740481C1C}">
                <a14:useLocalDpi xmlns:a14="http://schemas.microsoft.com/office/drawing/2010/main" val="0"/>
              </a:ext>
            </a:extLst>
          </a:blip>
          <a:stretch>
            <a:fillRect/>
          </a:stretch>
        </p:blipFill>
        <p:spPr>
          <a:xfrm rot="-1380000">
            <a:off x="3593056" y="2425546"/>
            <a:ext cx="1574861" cy="1574861"/>
          </a:xfrm>
          <a:prstGeom prst="rect">
            <a:avLst/>
          </a:prstGeom>
        </p:spPr>
      </p:pic>
      <p:grpSp>
        <p:nvGrpSpPr>
          <p:cNvPr id="10" name="Groupe 9"/>
          <p:cNvGrpSpPr/>
          <p:nvPr/>
        </p:nvGrpSpPr>
        <p:grpSpPr>
          <a:xfrm rot="16200000">
            <a:off x="3396987" y="3950529"/>
            <a:ext cx="792088" cy="1903954"/>
            <a:chOff x="9396536" y="2189549"/>
            <a:chExt cx="792088" cy="1903954"/>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8737157" y="2887593"/>
              <a:ext cx="1903954" cy="507865"/>
              <a:chOff x="4771578" y="1906385"/>
              <a:chExt cx="2525148" cy="570571"/>
            </a:xfrm>
          </p:grpSpPr>
          <p:sp>
            <p:nvSpPr>
              <p:cNvPr id="1723" name="Freeform 83"/>
              <p:cNvSpPr>
                <a:spLocks/>
              </p:cNvSpPr>
              <p:nvPr>
                <p:custDataLst>
                  <p:tags r:id="rId7"/>
                </p:custDataLst>
              </p:nvPr>
            </p:nvSpPr>
            <p:spPr bwMode="auto">
              <a:xfrm>
                <a:off x="4771578" y="2277696"/>
                <a:ext cx="1645285" cy="199260"/>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Lst>
                <a:ahLst/>
                <a:cxnLst>
                  <a:cxn ang="0">
                    <a:pos x="connsiteX0" y="connsiteY0"/>
                  </a:cxn>
                  <a:cxn ang="0">
                    <a:pos x="connsiteX1" y="connsiteY1"/>
                  </a:cxn>
                  <a:cxn ang="0">
                    <a:pos x="connsiteX2" y="connsiteY2"/>
                  </a:cxn>
                  <a:cxn ang="0">
                    <a:pos x="connsiteX3" y="connsiteY3"/>
                  </a:cxn>
                </a:cxnLst>
                <a:rect l="l" t="t" r="r" b="b"/>
                <a:pathLst>
                  <a:path w="14872" h="14924">
                    <a:moveTo>
                      <a:pt x="14872" y="2507"/>
                    </a:moveTo>
                    <a:cubicBezTo>
                      <a:pt x="14122" y="3380"/>
                      <a:pt x="12447" y="2241"/>
                      <a:pt x="11110" y="51"/>
                    </a:cubicBezTo>
                    <a:cubicBezTo>
                      <a:pt x="9534" y="-946"/>
                      <a:pt x="7068" y="13285"/>
                      <a:pt x="6028" y="12557"/>
                    </a:cubicBezTo>
                    <a:cubicBezTo>
                      <a:pt x="4988" y="11829"/>
                      <a:pt x="91" y="15060"/>
                      <a:pt x="0" y="14920"/>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8"/>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9"/>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10"/>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11"/>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12"/>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734" name="Groupe 1733"/>
          <p:cNvGrpSpPr/>
          <p:nvPr/>
        </p:nvGrpSpPr>
        <p:grpSpPr>
          <a:xfrm rot="16200000">
            <a:off x="3405115" y="572914"/>
            <a:ext cx="792088" cy="1817372"/>
            <a:chOff x="9396536" y="2276131"/>
            <a:chExt cx="792088" cy="1817372"/>
          </a:xfrm>
        </p:grpSpPr>
        <p:sp>
          <p:nvSpPr>
            <p:cNvPr id="1735" name="Cylindre 1734"/>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6" name="Groupe 1735"/>
            <p:cNvGrpSpPr/>
            <p:nvPr/>
          </p:nvGrpSpPr>
          <p:grpSpPr>
            <a:xfrm rot="16200000" flipH="1" flipV="1">
              <a:off x="8867536" y="2952936"/>
              <a:ext cx="1817372" cy="463762"/>
              <a:chOff x="4886409" y="1833316"/>
              <a:chExt cx="2410317" cy="521022"/>
            </a:xfrm>
          </p:grpSpPr>
          <p:sp>
            <p:nvSpPr>
              <p:cNvPr id="1738" name="Freeform 64"/>
              <p:cNvSpPr>
                <a:spLocks/>
              </p:cNvSpPr>
              <p:nvPr>
                <p:custDataLst>
                  <p:tags r:id="rId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3" name="Freeform 82"/>
              <p:cNvSpPr>
                <a:spLocks/>
              </p:cNvSpPr>
              <p:nvPr>
                <p:custDataLst>
                  <p:tags r:id="rId6"/>
                </p:custDataLst>
              </p:nvPr>
            </p:nvSpPr>
            <p:spPr bwMode="auto">
              <a:xfrm>
                <a:off x="4886409" y="1833316"/>
                <a:ext cx="2335348" cy="279498"/>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185">
                    <a:moveTo>
                      <a:pt x="9632" y="0"/>
                    </a:moveTo>
                    <a:cubicBezTo>
                      <a:pt x="9875" y="522"/>
                      <a:pt x="10119" y="1066"/>
                      <a:pt x="9937" y="1339"/>
                    </a:cubicBezTo>
                    <a:cubicBezTo>
                      <a:pt x="9756" y="1608"/>
                      <a:pt x="9314" y="1839"/>
                      <a:pt x="8545" y="1669"/>
                    </a:cubicBezTo>
                    <a:cubicBezTo>
                      <a:pt x="7776" y="1504"/>
                      <a:pt x="6119" y="-676"/>
                      <a:pt x="5325" y="335"/>
                    </a:cubicBezTo>
                    <a:cubicBezTo>
                      <a:pt x="4531" y="1346"/>
                      <a:pt x="4357" y="3933"/>
                      <a:pt x="3778" y="7735"/>
                    </a:cubicBezTo>
                    <a:cubicBezTo>
                      <a:pt x="3334" y="12245"/>
                      <a:pt x="-42" y="4496"/>
                      <a:pt x="1" y="7729"/>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44" name="Ellipse 1743"/>
          <p:cNvSpPr/>
          <p:nvPr/>
        </p:nvSpPr>
        <p:spPr>
          <a:xfrm>
            <a:off x="2697037" y="516019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5" name="Ellipse 1744"/>
          <p:cNvSpPr/>
          <p:nvPr/>
        </p:nvSpPr>
        <p:spPr>
          <a:xfrm>
            <a:off x="2604441" y="1307241"/>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6" name="Légende encadrée 1 1745"/>
          <p:cNvSpPr/>
          <p:nvPr/>
        </p:nvSpPr>
        <p:spPr>
          <a:xfrm>
            <a:off x="6648056" y="4941168"/>
            <a:ext cx="1690749" cy="496092"/>
          </a:xfrm>
          <a:prstGeom prst="borderCallout1">
            <a:avLst>
              <a:gd name="adj1" fmla="val 958"/>
              <a:gd name="adj2" fmla="val 230"/>
              <a:gd name="adj3" fmla="val -36111"/>
              <a:gd name="adj4" fmla="val -110452"/>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747" name="Légende encadrée 1 1746"/>
          <p:cNvSpPr/>
          <p:nvPr/>
        </p:nvSpPr>
        <p:spPr>
          <a:xfrm>
            <a:off x="7105768" y="1341566"/>
            <a:ext cx="1690749" cy="496092"/>
          </a:xfrm>
          <a:prstGeom prst="borderCallout1">
            <a:avLst>
              <a:gd name="adj1" fmla="val 958"/>
              <a:gd name="adj2" fmla="val 230"/>
              <a:gd name="adj3" fmla="val 26020"/>
              <a:gd name="adj4" fmla="val -1384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grpSp>
        <p:nvGrpSpPr>
          <p:cNvPr id="35" name="Groupe 34"/>
          <p:cNvGrpSpPr/>
          <p:nvPr/>
        </p:nvGrpSpPr>
        <p:grpSpPr>
          <a:xfrm>
            <a:off x="1187624" y="2420888"/>
            <a:ext cx="6750122" cy="1661733"/>
            <a:chOff x="1187624" y="2420888"/>
            <a:chExt cx="6750122" cy="1661733"/>
          </a:xfrm>
        </p:grpSpPr>
        <p:sp>
          <p:nvSpPr>
            <p:cNvPr id="18" name="Forme libre 17"/>
            <p:cNvSpPr/>
            <p:nvPr/>
          </p:nvSpPr>
          <p:spPr>
            <a:xfrm>
              <a:off x="1187624" y="2420888"/>
              <a:ext cx="6750122" cy="1661733"/>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636998 h 1661733"/>
                <a:gd name="connsiteX1" fmla="*/ 1212351 w 6750122"/>
                <a:gd name="connsiteY1" fmla="*/ 667820 h 1661733"/>
                <a:gd name="connsiteX2" fmla="*/ 1756881 w 6750122"/>
                <a:gd name="connsiteY2" fmla="*/ 0 h 1661733"/>
                <a:gd name="connsiteX3" fmla="*/ 4500752 w 6750122"/>
                <a:gd name="connsiteY3" fmla="*/ 1661733 h 1661733"/>
                <a:gd name="connsiteX4" fmla="*/ 5270643 w 6750122"/>
                <a:gd name="connsiteY4" fmla="*/ 914400 h 1661733"/>
                <a:gd name="connsiteX5" fmla="*/ 6750122 w 6750122"/>
                <a:gd name="connsiteY5" fmla="*/ 883577 h 1661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50122" h="1661733">
                  <a:moveTo>
                    <a:pt x="0" y="636998"/>
                  </a:moveTo>
                  <a:lnTo>
                    <a:pt x="1212351" y="667820"/>
                  </a:lnTo>
                  <a:lnTo>
                    <a:pt x="1756881" y="0"/>
                  </a:lnTo>
                  <a:lnTo>
                    <a:pt x="4500752" y="1661733"/>
                  </a:lnTo>
                  <a:lnTo>
                    <a:pt x="5270643" y="914400"/>
                  </a:lnTo>
                  <a:lnTo>
                    <a:pt x="6750122" y="883577"/>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0" name="Connecteur droit avec flèche 19"/>
            <p:cNvCxnSpPr/>
            <p:nvPr/>
          </p:nvCxnSpPr>
          <p:spPr>
            <a:xfrm flipH="1" flipV="1">
              <a:off x="1485712" y="3068960"/>
              <a:ext cx="108722" cy="775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48" name="Connecteur droit avec flèche 1747"/>
            <p:cNvCxnSpPr/>
            <p:nvPr/>
          </p:nvCxnSpPr>
          <p:spPr>
            <a:xfrm flipH="1">
              <a:off x="6656146" y="3330313"/>
              <a:ext cx="110704" cy="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cxnSp>
        <p:nvCxnSpPr>
          <p:cNvPr id="1749" name="Connecteur droit avec flèche 1748"/>
          <p:cNvCxnSpPr/>
          <p:nvPr/>
        </p:nvCxnSpPr>
        <p:spPr>
          <a:xfrm flipH="1" flipV="1">
            <a:off x="3954770" y="3037948"/>
            <a:ext cx="49866" cy="31012"/>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750" name="Forme libre 1749"/>
          <p:cNvSpPr/>
          <p:nvPr/>
        </p:nvSpPr>
        <p:spPr>
          <a:xfrm>
            <a:off x="1237648" y="2556662"/>
            <a:ext cx="6689832" cy="1380489"/>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365693 h 1310915"/>
              <a:gd name="connsiteX1" fmla="*/ 1212351 w 6750122"/>
              <a:gd name="connsiteY1" fmla="*/ 396515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750122"/>
              <a:gd name="connsiteY0" fmla="*/ 365693 h 1310915"/>
              <a:gd name="connsiteX1" fmla="*/ 1302786 w 6750122"/>
              <a:gd name="connsiteY1" fmla="*/ 617579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689832"/>
              <a:gd name="connsiteY0" fmla="*/ 636998 h 1310915"/>
              <a:gd name="connsiteX1" fmla="*/ 1242496 w 6689832"/>
              <a:gd name="connsiteY1" fmla="*/ 617579 h 1310915"/>
              <a:gd name="connsiteX2" fmla="*/ 1716688 w 6689832"/>
              <a:gd name="connsiteY2" fmla="*/ 0 h 1310915"/>
              <a:gd name="connsiteX3" fmla="*/ 4460340 w 6689832"/>
              <a:gd name="connsiteY3" fmla="*/ 1310915 h 1310915"/>
              <a:gd name="connsiteX4" fmla="*/ 5210353 w 6689832"/>
              <a:gd name="connsiteY4" fmla="*/ 643095 h 1310915"/>
              <a:gd name="connsiteX5" fmla="*/ 6689832 w 6689832"/>
              <a:gd name="connsiteY5" fmla="*/ 612272 h 1310915"/>
              <a:gd name="connsiteX0" fmla="*/ 0 w 6689832"/>
              <a:gd name="connsiteY0" fmla="*/ 636998 h 1380489"/>
              <a:gd name="connsiteX1" fmla="*/ 1242496 w 6689832"/>
              <a:gd name="connsiteY1" fmla="*/ 617579 h 1380489"/>
              <a:gd name="connsiteX2" fmla="*/ 1716688 w 6689832"/>
              <a:gd name="connsiteY2" fmla="*/ 0 h 1380489"/>
              <a:gd name="connsiteX3" fmla="*/ 4490157 w 6689832"/>
              <a:gd name="connsiteY3" fmla="*/ 1380489 h 1380489"/>
              <a:gd name="connsiteX4" fmla="*/ 5210353 w 6689832"/>
              <a:gd name="connsiteY4" fmla="*/ 643095 h 1380489"/>
              <a:gd name="connsiteX5" fmla="*/ 6689832 w 6689832"/>
              <a:gd name="connsiteY5" fmla="*/ 612272 h 1380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89832" h="1380489">
                <a:moveTo>
                  <a:pt x="0" y="636998"/>
                </a:moveTo>
                <a:lnTo>
                  <a:pt x="1242496" y="617579"/>
                </a:lnTo>
                <a:lnTo>
                  <a:pt x="1716688" y="0"/>
                </a:lnTo>
                <a:lnTo>
                  <a:pt x="4490157" y="1380489"/>
                </a:lnTo>
                <a:lnTo>
                  <a:pt x="5210353" y="643095"/>
                </a:lnTo>
                <a:lnTo>
                  <a:pt x="6689832" y="612272"/>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6" name="Groupe 35"/>
          <p:cNvGrpSpPr/>
          <p:nvPr/>
        </p:nvGrpSpPr>
        <p:grpSpPr>
          <a:xfrm>
            <a:off x="1115616" y="3204626"/>
            <a:ext cx="6835526" cy="12525"/>
            <a:chOff x="1115616" y="3204626"/>
            <a:chExt cx="6835526" cy="12525"/>
          </a:xfrm>
        </p:grpSpPr>
        <p:cxnSp>
          <p:nvCxnSpPr>
            <p:cNvPr id="30" name="Connecteur droit 29"/>
            <p:cNvCxnSpPr/>
            <p:nvPr/>
          </p:nvCxnSpPr>
          <p:spPr>
            <a:xfrm>
              <a:off x="1115616" y="3212976"/>
              <a:ext cx="6835526" cy="0"/>
            </a:xfrm>
            <a:prstGeom prst="line">
              <a:avLst/>
            </a:prstGeom>
            <a:ln w="57150">
              <a:solidFill>
                <a:srgbClr val="00B0F0"/>
              </a:solidFill>
              <a:prstDash val="dash"/>
            </a:ln>
          </p:spPr>
          <p:style>
            <a:lnRef idx="1">
              <a:schemeClr val="accent1"/>
            </a:lnRef>
            <a:fillRef idx="0">
              <a:schemeClr val="accent1"/>
            </a:fillRef>
            <a:effectRef idx="0">
              <a:schemeClr val="accent1"/>
            </a:effectRef>
            <a:fontRef idx="minor">
              <a:schemeClr val="tx1"/>
            </a:fontRef>
          </p:style>
        </p:cxnSp>
        <p:cxnSp>
          <p:nvCxnSpPr>
            <p:cNvPr id="1752" name="Connecteur droit avec flèche 1751"/>
            <p:cNvCxnSpPr/>
            <p:nvPr/>
          </p:nvCxnSpPr>
          <p:spPr>
            <a:xfrm flipH="1" flipV="1">
              <a:off x="5467804" y="3208801"/>
              <a:ext cx="221973" cy="8350"/>
            </a:xfrm>
            <a:prstGeom prst="straightConnector1">
              <a:avLst/>
            </a:prstGeom>
            <a:ln w="5715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3" name="Connecteur droit avec flèche 1752"/>
            <p:cNvCxnSpPr/>
            <p:nvPr/>
          </p:nvCxnSpPr>
          <p:spPr>
            <a:xfrm flipH="1" flipV="1">
              <a:off x="2679521" y="3204626"/>
              <a:ext cx="221973" cy="8350"/>
            </a:xfrm>
            <a:prstGeom prst="straightConnector1">
              <a:avLst/>
            </a:prstGeom>
            <a:ln w="5715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34" name="Groupe 33"/>
          <p:cNvGrpSpPr/>
          <p:nvPr/>
        </p:nvGrpSpPr>
        <p:grpSpPr>
          <a:xfrm>
            <a:off x="1340023" y="2656108"/>
            <a:ext cx="6511583" cy="1144899"/>
            <a:chOff x="1340023" y="2656108"/>
            <a:chExt cx="6511583" cy="1144899"/>
          </a:xfrm>
        </p:grpSpPr>
        <p:sp>
          <p:nvSpPr>
            <p:cNvPr id="1754" name="Forme libre 1753"/>
            <p:cNvSpPr/>
            <p:nvPr/>
          </p:nvSpPr>
          <p:spPr>
            <a:xfrm>
              <a:off x="1340023" y="2656108"/>
              <a:ext cx="6511583" cy="1144899"/>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835781 h 1781003"/>
                <a:gd name="connsiteX1" fmla="*/ 1212351 w 6750122"/>
                <a:gd name="connsiteY1" fmla="*/ 866603 h 1781003"/>
                <a:gd name="connsiteX2" fmla="*/ 1647550 w 6750122"/>
                <a:gd name="connsiteY2" fmla="*/ 0 h 1781003"/>
                <a:gd name="connsiteX3" fmla="*/ 4520630 w 6750122"/>
                <a:gd name="connsiteY3" fmla="*/ 1781003 h 1781003"/>
                <a:gd name="connsiteX4" fmla="*/ 5270643 w 6750122"/>
                <a:gd name="connsiteY4" fmla="*/ 1113183 h 1781003"/>
                <a:gd name="connsiteX5" fmla="*/ 6750122 w 6750122"/>
                <a:gd name="connsiteY5" fmla="*/ 1082360 h 1781003"/>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270643 w 6750122"/>
                <a:gd name="connsiteY4" fmla="*/ 1113183 h 1144899"/>
                <a:gd name="connsiteX5" fmla="*/ 6750122 w 6750122"/>
                <a:gd name="connsiteY5" fmla="*/ 1082360 h 1144899"/>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022164 w 6750122"/>
                <a:gd name="connsiteY4" fmla="*/ 377688 h 1144899"/>
                <a:gd name="connsiteX5" fmla="*/ 6750122 w 6750122"/>
                <a:gd name="connsiteY5" fmla="*/ 1082360 h 1144899"/>
                <a:gd name="connsiteX0" fmla="*/ 0 w 6511583"/>
                <a:gd name="connsiteY0" fmla="*/ 835781 h 1144899"/>
                <a:gd name="connsiteX1" fmla="*/ 1212351 w 6511583"/>
                <a:gd name="connsiteY1" fmla="*/ 866603 h 1144899"/>
                <a:gd name="connsiteX2" fmla="*/ 1647550 w 6511583"/>
                <a:gd name="connsiteY2" fmla="*/ 0 h 1144899"/>
                <a:gd name="connsiteX3" fmla="*/ 4441117 w 6511583"/>
                <a:gd name="connsiteY3" fmla="*/ 1144899 h 1144899"/>
                <a:gd name="connsiteX4" fmla="*/ 5022164 w 6511583"/>
                <a:gd name="connsiteY4" fmla="*/ 377688 h 1144899"/>
                <a:gd name="connsiteX5" fmla="*/ 6511583 w 6511583"/>
                <a:gd name="connsiteY5" fmla="*/ 396560 h 1144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1583" h="1144899">
                  <a:moveTo>
                    <a:pt x="0" y="835781"/>
                  </a:moveTo>
                  <a:lnTo>
                    <a:pt x="1212351" y="866603"/>
                  </a:lnTo>
                  <a:lnTo>
                    <a:pt x="1647550" y="0"/>
                  </a:lnTo>
                  <a:lnTo>
                    <a:pt x="4441117" y="1144899"/>
                  </a:lnTo>
                  <a:lnTo>
                    <a:pt x="5022164" y="377688"/>
                  </a:lnTo>
                  <a:lnTo>
                    <a:pt x="6511583" y="396560"/>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5" name="Connecteur droit avec flèche 1754"/>
            <p:cNvCxnSpPr/>
            <p:nvPr/>
          </p:nvCxnSpPr>
          <p:spPr>
            <a:xfrm flipH="1">
              <a:off x="6681271" y="3024504"/>
              <a:ext cx="110704" cy="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6" name="Connecteur droit avec flèche 1755"/>
            <p:cNvCxnSpPr/>
            <p:nvPr/>
          </p:nvCxnSpPr>
          <p:spPr>
            <a:xfrm flipH="1" flipV="1">
              <a:off x="1638112" y="3493258"/>
              <a:ext cx="108722" cy="775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42" name="Groupe 41"/>
          <p:cNvGrpSpPr/>
          <p:nvPr/>
        </p:nvGrpSpPr>
        <p:grpSpPr>
          <a:xfrm>
            <a:off x="2901494" y="1877644"/>
            <a:ext cx="1044612" cy="2703484"/>
            <a:chOff x="2901494" y="1877644"/>
            <a:chExt cx="1044612" cy="2703484"/>
          </a:xfrm>
        </p:grpSpPr>
        <p:sp>
          <p:nvSpPr>
            <p:cNvPr id="37" name="Ellipse 36"/>
            <p:cNvSpPr/>
            <p:nvPr/>
          </p:nvSpPr>
          <p:spPr>
            <a:xfrm>
              <a:off x="2901494" y="1877644"/>
              <a:ext cx="1044612" cy="2703484"/>
            </a:xfrm>
            <a:prstGeom prst="ellipse">
              <a:avLst/>
            </a:pr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7" name="Connecteur droit avec flèche 1756"/>
            <p:cNvCxnSpPr>
              <a:stCxn id="37" idx="1"/>
            </p:cNvCxnSpPr>
            <p:nvPr/>
          </p:nvCxnSpPr>
          <p:spPr>
            <a:xfrm flipV="1">
              <a:off x="3054474" y="2207812"/>
              <a:ext cx="14111" cy="65748"/>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8" name="Connecteur droit avec flèche 1757"/>
            <p:cNvCxnSpPr/>
            <p:nvPr/>
          </p:nvCxnSpPr>
          <p:spPr>
            <a:xfrm flipH="1">
              <a:off x="3851921" y="3828980"/>
              <a:ext cx="28077" cy="108171"/>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59" name="Groupe 1758"/>
          <p:cNvGrpSpPr/>
          <p:nvPr/>
        </p:nvGrpSpPr>
        <p:grpSpPr>
          <a:xfrm flipV="1">
            <a:off x="4790350" y="1900496"/>
            <a:ext cx="1044612" cy="2703484"/>
            <a:chOff x="2901494" y="1877644"/>
            <a:chExt cx="1044612" cy="2703484"/>
          </a:xfrm>
        </p:grpSpPr>
        <p:sp>
          <p:nvSpPr>
            <p:cNvPr id="1760" name="Ellipse 1759"/>
            <p:cNvSpPr/>
            <p:nvPr/>
          </p:nvSpPr>
          <p:spPr>
            <a:xfrm>
              <a:off x="2901494" y="1877644"/>
              <a:ext cx="1044612" cy="2703484"/>
            </a:xfrm>
            <a:prstGeom prst="ellipse">
              <a:avLst/>
            </a:pr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61" name="Connecteur droit avec flèche 1760"/>
            <p:cNvCxnSpPr>
              <a:stCxn id="1760" idx="1"/>
            </p:cNvCxnSpPr>
            <p:nvPr/>
          </p:nvCxnSpPr>
          <p:spPr>
            <a:xfrm flipV="1">
              <a:off x="3054474" y="2207812"/>
              <a:ext cx="14111" cy="65748"/>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62" name="Connecteur droit avec flèche 1761"/>
            <p:cNvCxnSpPr/>
            <p:nvPr/>
          </p:nvCxnSpPr>
          <p:spPr>
            <a:xfrm flipH="1">
              <a:off x="3851921" y="3828980"/>
              <a:ext cx="28077" cy="108171"/>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63" name="Ellipse 1762"/>
          <p:cNvSpPr/>
          <p:nvPr/>
        </p:nvSpPr>
        <p:spPr>
          <a:xfrm>
            <a:off x="2709233" y="275636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4" name="Ellipse 1763"/>
          <p:cNvSpPr/>
          <p:nvPr/>
        </p:nvSpPr>
        <p:spPr>
          <a:xfrm>
            <a:off x="2766442" y="2388136"/>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65" name="Ellipse 1764"/>
          <p:cNvSpPr/>
          <p:nvPr/>
        </p:nvSpPr>
        <p:spPr>
          <a:xfrm>
            <a:off x="2706627" y="3124592"/>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6" name="Ellipse 1765"/>
          <p:cNvSpPr/>
          <p:nvPr/>
        </p:nvSpPr>
        <p:spPr>
          <a:xfrm>
            <a:off x="2699792" y="3492820"/>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7" name="Ellipse 1766"/>
          <p:cNvSpPr/>
          <p:nvPr/>
        </p:nvSpPr>
        <p:spPr>
          <a:xfrm>
            <a:off x="2771800" y="3861048"/>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8" name="Ellipse 1767"/>
          <p:cNvSpPr/>
          <p:nvPr/>
        </p:nvSpPr>
        <p:spPr>
          <a:xfrm>
            <a:off x="5796136" y="275636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69" name="Ellipse 1768"/>
          <p:cNvSpPr/>
          <p:nvPr/>
        </p:nvSpPr>
        <p:spPr>
          <a:xfrm>
            <a:off x="5652120" y="2388136"/>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70" name="Ellipse 1769"/>
          <p:cNvSpPr/>
          <p:nvPr/>
        </p:nvSpPr>
        <p:spPr>
          <a:xfrm>
            <a:off x="5796136" y="3124592"/>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1" name="Ellipse 1770"/>
          <p:cNvSpPr/>
          <p:nvPr/>
        </p:nvSpPr>
        <p:spPr>
          <a:xfrm>
            <a:off x="5724128" y="3492820"/>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2" name="Ellipse 1771"/>
          <p:cNvSpPr/>
          <p:nvPr/>
        </p:nvSpPr>
        <p:spPr>
          <a:xfrm>
            <a:off x="5652120" y="3861048"/>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grpSp>
        <p:nvGrpSpPr>
          <p:cNvPr id="1773" name="Groupe 1772"/>
          <p:cNvGrpSpPr/>
          <p:nvPr/>
        </p:nvGrpSpPr>
        <p:grpSpPr>
          <a:xfrm flipH="1">
            <a:off x="2483768" y="1844824"/>
            <a:ext cx="1044612" cy="2703484"/>
            <a:chOff x="2901494" y="1877644"/>
            <a:chExt cx="1044612" cy="2703484"/>
          </a:xfrm>
        </p:grpSpPr>
        <p:sp>
          <p:nvSpPr>
            <p:cNvPr id="1774" name="Ellipse 1773"/>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5" name="Connecteur droit avec flèche 1774"/>
            <p:cNvCxnSpPr>
              <a:stCxn id="1774"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76" name="Connecteur droit avec flèche 1775"/>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7" name="Groupe 1776"/>
          <p:cNvGrpSpPr/>
          <p:nvPr/>
        </p:nvGrpSpPr>
        <p:grpSpPr>
          <a:xfrm>
            <a:off x="5220072" y="1916832"/>
            <a:ext cx="1044612" cy="2703484"/>
            <a:chOff x="2901494" y="1877644"/>
            <a:chExt cx="1044612" cy="2703484"/>
          </a:xfrm>
        </p:grpSpPr>
        <p:sp>
          <p:nvSpPr>
            <p:cNvPr id="1778" name="Ellipse 1777"/>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9" name="Connecteur droit avec flèche 1778"/>
            <p:cNvCxnSpPr>
              <a:stCxn id="1778"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80" name="Connecteur droit avec flèche 1779"/>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81" name="Légende encadrée 1 1780"/>
          <p:cNvSpPr/>
          <p:nvPr/>
        </p:nvSpPr>
        <p:spPr>
          <a:xfrm>
            <a:off x="7135972" y="4140595"/>
            <a:ext cx="1690749" cy="496092"/>
          </a:xfrm>
          <a:prstGeom prst="borderCallout1">
            <a:avLst>
              <a:gd name="adj1" fmla="val 958"/>
              <a:gd name="adj2" fmla="val 230"/>
              <a:gd name="adj3" fmla="val -40118"/>
              <a:gd name="adj4" fmla="val -740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sp>
        <p:nvSpPr>
          <p:cNvPr id="1782" name="Légende encadrée 1 1781"/>
          <p:cNvSpPr/>
          <p:nvPr/>
        </p:nvSpPr>
        <p:spPr>
          <a:xfrm>
            <a:off x="384484" y="4397439"/>
            <a:ext cx="1690749" cy="496092"/>
          </a:xfrm>
          <a:prstGeom prst="borderCallout1">
            <a:avLst>
              <a:gd name="adj1" fmla="val -1045"/>
              <a:gd name="adj2" fmla="val 98989"/>
              <a:gd name="adj3" fmla="val -72174"/>
              <a:gd name="adj4" fmla="val 142326"/>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grpSp>
        <p:nvGrpSpPr>
          <p:cNvPr id="130" name="Groupe 129"/>
          <p:cNvGrpSpPr/>
          <p:nvPr/>
        </p:nvGrpSpPr>
        <p:grpSpPr>
          <a:xfrm>
            <a:off x="4233514" y="1564423"/>
            <a:ext cx="199144" cy="1323292"/>
            <a:chOff x="7679994" y="1359671"/>
            <a:chExt cx="199144" cy="1323292"/>
          </a:xfrm>
        </p:grpSpPr>
        <p:sp>
          <p:nvSpPr>
            <p:cNvPr id="131" name="Cube 130"/>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 name="Forme libre 131"/>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33" name="Groupe 132"/>
          <p:cNvGrpSpPr/>
          <p:nvPr/>
        </p:nvGrpSpPr>
        <p:grpSpPr>
          <a:xfrm>
            <a:off x="3583752" y="3119428"/>
            <a:ext cx="848906" cy="1221372"/>
            <a:chOff x="7322261" y="2890824"/>
            <a:chExt cx="848906" cy="1221372"/>
          </a:xfrm>
        </p:grpSpPr>
        <p:sp>
          <p:nvSpPr>
            <p:cNvPr id="134" name="Cube 133"/>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 name="Forme libre 134"/>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Tree>
    <p:extLst>
      <p:ext uri="{BB962C8B-B14F-4D97-AF65-F5344CB8AC3E}">
        <p14:creationId xmlns:p14="http://schemas.microsoft.com/office/powerpoint/2010/main" val="599276533"/>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Ellipse 44"/>
          <p:cNvSpPr/>
          <p:nvPr/>
        </p:nvSpPr>
        <p:spPr>
          <a:xfrm>
            <a:off x="3140208" y="1838122"/>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nvSpPr>
        <p:spPr>
          <a:xfrm>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3576914" y="2274828"/>
            <a:ext cx="1574861" cy="1574861"/>
          </a:xfrm>
          <a:prstGeom prst="rect">
            <a:avLst/>
          </a:prstGeom>
        </p:spPr>
      </p:pic>
      <p:sp>
        <p:nvSpPr>
          <p:cNvPr id="1545" name="Étoile à 8 branches 1544"/>
          <p:cNvSpPr/>
          <p:nvPr/>
        </p:nvSpPr>
        <p:spPr>
          <a:xfrm>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3576914" y="2274828"/>
            <a:ext cx="1574861" cy="1574861"/>
          </a:xfrm>
          <a:prstGeom prst="rect">
            <a:avLst/>
          </a:prstGeom>
        </p:spPr>
      </p:pic>
      <p:sp>
        <p:nvSpPr>
          <p:cNvPr id="1547" name="Étoile à 8 branches 1546"/>
          <p:cNvSpPr/>
          <p:nvPr/>
        </p:nvSpPr>
        <p:spPr>
          <a:xfrm>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8" name="Image 1547"/>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3576914" y="2274828"/>
            <a:ext cx="1574861" cy="1574861"/>
          </a:xfrm>
          <a:prstGeom prst="rect">
            <a:avLst/>
          </a:prstGeom>
        </p:spPr>
      </p:pic>
      <p:sp>
        <p:nvSpPr>
          <p:cNvPr id="2" name="Titre 1"/>
          <p:cNvSpPr>
            <a:spLocks noGrp="1"/>
          </p:cNvSpPr>
          <p:nvPr>
            <p:ph type="title"/>
          </p:nvPr>
        </p:nvSpPr>
        <p:spPr/>
        <p:txBody>
          <a:bodyPr>
            <a:normAutofit fontScale="90000"/>
          </a:bodyPr>
          <a:lstStyle/>
          <a:p>
            <a:r>
              <a:rPr lang="fr-FR" dirty="0"/>
              <a:t>Les moteurs électriques</a:t>
            </a:r>
            <a:br>
              <a:rPr lang="fr-FR" dirty="0"/>
            </a:br>
            <a:r>
              <a:rPr lang="fr-FR" dirty="0"/>
              <a:t>Courant </a:t>
            </a:r>
            <a:r>
              <a:rPr lang="fr-FR" dirty="0" smtClean="0"/>
              <a:t>Continu, le rotor</a:t>
            </a:r>
            <a:endParaRPr lang="fr-FR" dirty="0"/>
          </a:p>
        </p:txBody>
      </p:sp>
      <p:grpSp>
        <p:nvGrpSpPr>
          <p:cNvPr id="14" name="Groupe 13"/>
          <p:cNvGrpSpPr/>
          <p:nvPr/>
        </p:nvGrpSpPr>
        <p:grpSpPr>
          <a:xfrm>
            <a:off x="3144142" y="1846607"/>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nvSpPr>
        <p:spPr>
          <a:xfrm>
            <a:off x="46890" y="4581128"/>
            <a:ext cx="9097109" cy="227687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La représentation en face avant avec un dessin dans le plan permet de comprendre le principe de fonctionnement. </a:t>
            </a:r>
            <a:br>
              <a:rPr lang="fr-FR" sz="1800" dirty="0" smtClean="0"/>
            </a:br>
            <a:r>
              <a:rPr lang="fr-FR" sz="1800" dirty="0" smtClean="0"/>
              <a:t>Pour le moteur avec un circuit électrique d’excitation (induction), il suffit d’inverser le raccordement du circuit d’induit ou du circuit d’excitation pour inverser le sens de rotation. Si on inverse les deux le sens est inchangé, c’est le principe du moteur universel utilisé en électroménager (alimenté en alternatif).</a:t>
            </a:r>
            <a:endParaRPr lang="fr-FR" sz="1800" dirty="0"/>
          </a:p>
        </p:txBody>
      </p:sp>
      <p:grpSp>
        <p:nvGrpSpPr>
          <p:cNvPr id="179" name="Groupe 178"/>
          <p:cNvGrpSpPr/>
          <p:nvPr/>
        </p:nvGrpSpPr>
        <p:grpSpPr>
          <a:xfrm rot="1800000">
            <a:off x="3144142" y="1846607"/>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89" name="Groupe 188"/>
          <p:cNvGrpSpPr/>
          <p:nvPr/>
        </p:nvGrpSpPr>
        <p:grpSpPr>
          <a:xfrm rot="900000">
            <a:off x="3144142" y="1846607"/>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99" name="Groupe 198"/>
          <p:cNvGrpSpPr/>
          <p:nvPr/>
        </p:nvGrpSpPr>
        <p:grpSpPr>
          <a:xfrm>
            <a:off x="3144142" y="1846607"/>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nvGrpSpPr>
        <p:grpSpPr>
          <a:xfrm rot="1800000">
            <a:off x="3144142" y="1846607"/>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19" name="Groupe 218"/>
          <p:cNvGrpSpPr/>
          <p:nvPr/>
        </p:nvGrpSpPr>
        <p:grpSpPr>
          <a:xfrm rot="900000">
            <a:off x="3144142" y="1846607"/>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29" name="Groupe 228"/>
          <p:cNvGrpSpPr/>
          <p:nvPr/>
        </p:nvGrpSpPr>
        <p:grpSpPr>
          <a:xfrm>
            <a:off x="3144142" y="1846607"/>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nvGrpSpPr>
        <p:grpSpPr>
          <a:xfrm rot="1800000">
            <a:off x="3144142" y="1846607"/>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49" name="Groupe 248"/>
          <p:cNvGrpSpPr/>
          <p:nvPr/>
        </p:nvGrpSpPr>
        <p:grpSpPr>
          <a:xfrm rot="900000">
            <a:off x="3144142" y="1846607"/>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59" name="Groupe 258"/>
          <p:cNvGrpSpPr/>
          <p:nvPr/>
        </p:nvGrpSpPr>
        <p:grpSpPr>
          <a:xfrm>
            <a:off x="3144142" y="1846607"/>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nvGrpSpPr>
        <p:grpSpPr>
          <a:xfrm rot="1800000">
            <a:off x="3144142" y="1846607"/>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79" name="Groupe 278"/>
          <p:cNvGrpSpPr/>
          <p:nvPr/>
        </p:nvGrpSpPr>
        <p:grpSpPr>
          <a:xfrm rot="900000">
            <a:off x="3144142" y="1846607"/>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89" name="Groupe 288"/>
          <p:cNvGrpSpPr/>
          <p:nvPr/>
        </p:nvGrpSpPr>
        <p:grpSpPr>
          <a:xfrm>
            <a:off x="3144142" y="1846607"/>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nvGrpSpPr>
        <p:grpSpPr>
          <a:xfrm rot="1800000">
            <a:off x="3144142" y="1846607"/>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09" name="Groupe 308"/>
          <p:cNvGrpSpPr/>
          <p:nvPr/>
        </p:nvGrpSpPr>
        <p:grpSpPr>
          <a:xfrm rot="900000">
            <a:off x="3144142" y="1846607"/>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19" name="Groupe 318"/>
          <p:cNvGrpSpPr/>
          <p:nvPr/>
        </p:nvGrpSpPr>
        <p:grpSpPr>
          <a:xfrm>
            <a:off x="3144142" y="1846607"/>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nvGrpSpPr>
        <p:grpSpPr>
          <a:xfrm rot="1800000">
            <a:off x="3144142" y="1846607"/>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39" name="Groupe 338"/>
          <p:cNvGrpSpPr/>
          <p:nvPr/>
        </p:nvGrpSpPr>
        <p:grpSpPr>
          <a:xfrm rot="900000">
            <a:off x="3144142" y="1846607"/>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49" name="Groupe 348"/>
          <p:cNvGrpSpPr/>
          <p:nvPr/>
        </p:nvGrpSpPr>
        <p:grpSpPr>
          <a:xfrm>
            <a:off x="3144142" y="1846607"/>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nvGrpSpPr>
        <p:grpSpPr>
          <a:xfrm rot="1800000">
            <a:off x="3144142" y="1846607"/>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69" name="Groupe 368"/>
          <p:cNvGrpSpPr/>
          <p:nvPr/>
        </p:nvGrpSpPr>
        <p:grpSpPr>
          <a:xfrm rot="900000">
            <a:off x="3144142" y="1846607"/>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79" name="Groupe 378"/>
          <p:cNvGrpSpPr/>
          <p:nvPr/>
        </p:nvGrpSpPr>
        <p:grpSpPr>
          <a:xfrm>
            <a:off x="3144142" y="1846607"/>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nvGrpSpPr>
        <p:grpSpPr>
          <a:xfrm rot="1800000">
            <a:off x="3144142" y="1846607"/>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99" name="Groupe 398"/>
          <p:cNvGrpSpPr/>
          <p:nvPr/>
        </p:nvGrpSpPr>
        <p:grpSpPr>
          <a:xfrm rot="900000">
            <a:off x="3144142" y="1846607"/>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09" name="Groupe 408"/>
          <p:cNvGrpSpPr/>
          <p:nvPr/>
        </p:nvGrpSpPr>
        <p:grpSpPr>
          <a:xfrm>
            <a:off x="3144142" y="1846607"/>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nvGrpSpPr>
        <p:grpSpPr>
          <a:xfrm rot="1800000">
            <a:off x="3144142" y="1846607"/>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29" name="Groupe 428"/>
          <p:cNvGrpSpPr/>
          <p:nvPr/>
        </p:nvGrpSpPr>
        <p:grpSpPr>
          <a:xfrm rot="900000">
            <a:off x="3144142" y="1846607"/>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35" name="Ellipse 4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39" name="Groupe 438"/>
          <p:cNvGrpSpPr/>
          <p:nvPr/>
        </p:nvGrpSpPr>
        <p:grpSpPr>
          <a:xfrm>
            <a:off x="3144142" y="1846607"/>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nvGrpSpPr>
        <p:grpSpPr>
          <a:xfrm rot="1800000">
            <a:off x="3144142" y="1846607"/>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59" name="Groupe 458"/>
          <p:cNvGrpSpPr/>
          <p:nvPr/>
        </p:nvGrpSpPr>
        <p:grpSpPr>
          <a:xfrm rot="900000">
            <a:off x="3144142" y="1846607"/>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69" name="Groupe 468"/>
          <p:cNvGrpSpPr/>
          <p:nvPr/>
        </p:nvGrpSpPr>
        <p:grpSpPr>
          <a:xfrm>
            <a:off x="3144142" y="1846607"/>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nvGrpSpPr>
        <p:grpSpPr>
          <a:xfrm rot="1800000">
            <a:off x="3144142" y="1846607"/>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89" name="Groupe 488"/>
          <p:cNvGrpSpPr/>
          <p:nvPr/>
        </p:nvGrpSpPr>
        <p:grpSpPr>
          <a:xfrm rot="900000">
            <a:off x="3144142" y="1846607"/>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99" name="Groupe 498"/>
          <p:cNvGrpSpPr/>
          <p:nvPr/>
        </p:nvGrpSpPr>
        <p:grpSpPr>
          <a:xfrm>
            <a:off x="3144142" y="1846607"/>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nvGrpSpPr>
        <p:grpSpPr>
          <a:xfrm rot="1800000">
            <a:off x="3144142" y="1846607"/>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19" name="Groupe 518"/>
          <p:cNvGrpSpPr/>
          <p:nvPr/>
        </p:nvGrpSpPr>
        <p:grpSpPr>
          <a:xfrm rot="900000">
            <a:off x="3144142" y="1846607"/>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29" name="Groupe 528"/>
          <p:cNvGrpSpPr/>
          <p:nvPr/>
        </p:nvGrpSpPr>
        <p:grpSpPr>
          <a:xfrm>
            <a:off x="3144142" y="1846607"/>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nvGrpSpPr>
        <p:grpSpPr>
          <a:xfrm rot="1800000">
            <a:off x="3144142" y="1846607"/>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49" name="Groupe 548"/>
          <p:cNvGrpSpPr/>
          <p:nvPr/>
        </p:nvGrpSpPr>
        <p:grpSpPr>
          <a:xfrm rot="900000">
            <a:off x="3144142" y="1846607"/>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59" name="Groupe 558"/>
          <p:cNvGrpSpPr/>
          <p:nvPr/>
        </p:nvGrpSpPr>
        <p:grpSpPr>
          <a:xfrm>
            <a:off x="3144142" y="1846607"/>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nvGrpSpPr>
        <p:grpSpPr>
          <a:xfrm rot="1800000">
            <a:off x="3144142" y="1846607"/>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79" name="Groupe 578"/>
          <p:cNvGrpSpPr/>
          <p:nvPr/>
        </p:nvGrpSpPr>
        <p:grpSpPr>
          <a:xfrm rot="900000">
            <a:off x="3144142" y="1846607"/>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91" name="Groupe 590"/>
          <p:cNvGrpSpPr/>
          <p:nvPr/>
        </p:nvGrpSpPr>
        <p:grpSpPr>
          <a:xfrm>
            <a:off x="3144142" y="1846607"/>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nvGrpSpPr>
        <p:grpSpPr>
          <a:xfrm rot="1800000">
            <a:off x="3144142" y="1846607"/>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11" name="Groupe 610"/>
          <p:cNvGrpSpPr/>
          <p:nvPr/>
        </p:nvGrpSpPr>
        <p:grpSpPr>
          <a:xfrm rot="900000">
            <a:off x="3144142" y="1846607"/>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21" name="Groupe 620"/>
          <p:cNvGrpSpPr/>
          <p:nvPr/>
        </p:nvGrpSpPr>
        <p:grpSpPr>
          <a:xfrm>
            <a:off x="3144142" y="1846607"/>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nvGrpSpPr>
        <p:grpSpPr>
          <a:xfrm rot="1800000">
            <a:off x="3144142" y="1846607"/>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41" name="Groupe 640"/>
          <p:cNvGrpSpPr/>
          <p:nvPr/>
        </p:nvGrpSpPr>
        <p:grpSpPr>
          <a:xfrm rot="900000">
            <a:off x="3144142" y="1846607"/>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51" name="Groupe 650"/>
          <p:cNvGrpSpPr/>
          <p:nvPr/>
        </p:nvGrpSpPr>
        <p:grpSpPr>
          <a:xfrm>
            <a:off x="3144142" y="1846607"/>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nvGrpSpPr>
        <p:grpSpPr>
          <a:xfrm rot="1800000">
            <a:off x="3144142" y="1846607"/>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71" name="Groupe 670"/>
          <p:cNvGrpSpPr/>
          <p:nvPr/>
        </p:nvGrpSpPr>
        <p:grpSpPr>
          <a:xfrm rot="900000">
            <a:off x="3144142" y="1846607"/>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81" name="Groupe 680"/>
          <p:cNvGrpSpPr/>
          <p:nvPr/>
        </p:nvGrpSpPr>
        <p:grpSpPr>
          <a:xfrm>
            <a:off x="3144142" y="1846607"/>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nvGrpSpPr>
        <p:grpSpPr>
          <a:xfrm rot="1800000">
            <a:off x="3144142" y="1846607"/>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01" name="Groupe 700"/>
          <p:cNvGrpSpPr/>
          <p:nvPr/>
        </p:nvGrpSpPr>
        <p:grpSpPr>
          <a:xfrm rot="900000">
            <a:off x="3144142" y="1846607"/>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11" name="Groupe 710"/>
          <p:cNvGrpSpPr/>
          <p:nvPr/>
        </p:nvGrpSpPr>
        <p:grpSpPr>
          <a:xfrm>
            <a:off x="3144142" y="1846607"/>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nvGrpSpPr>
        <p:grpSpPr>
          <a:xfrm rot="1800000">
            <a:off x="3144142" y="1846607"/>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31" name="Groupe 730"/>
          <p:cNvGrpSpPr/>
          <p:nvPr/>
        </p:nvGrpSpPr>
        <p:grpSpPr>
          <a:xfrm rot="900000">
            <a:off x="3144142" y="1846607"/>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41" name="Groupe 740"/>
          <p:cNvGrpSpPr/>
          <p:nvPr/>
        </p:nvGrpSpPr>
        <p:grpSpPr>
          <a:xfrm>
            <a:off x="3144142" y="1846607"/>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nvGrpSpPr>
        <p:grpSpPr>
          <a:xfrm rot="1800000">
            <a:off x="3144142" y="1846607"/>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61" name="Groupe 760"/>
          <p:cNvGrpSpPr/>
          <p:nvPr/>
        </p:nvGrpSpPr>
        <p:grpSpPr>
          <a:xfrm rot="900000">
            <a:off x="3144142" y="1846607"/>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71" name="Groupe 770"/>
          <p:cNvGrpSpPr/>
          <p:nvPr/>
        </p:nvGrpSpPr>
        <p:grpSpPr>
          <a:xfrm>
            <a:off x="3144142" y="1846607"/>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nvGrpSpPr>
        <p:grpSpPr>
          <a:xfrm rot="1800000">
            <a:off x="3144142" y="1846607"/>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91" name="Groupe 790"/>
          <p:cNvGrpSpPr/>
          <p:nvPr/>
        </p:nvGrpSpPr>
        <p:grpSpPr>
          <a:xfrm rot="900000">
            <a:off x="3144142" y="1846607"/>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01" name="Groupe 800"/>
          <p:cNvGrpSpPr/>
          <p:nvPr/>
        </p:nvGrpSpPr>
        <p:grpSpPr>
          <a:xfrm>
            <a:off x="3144142" y="1846607"/>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nvGrpSpPr>
        <p:grpSpPr>
          <a:xfrm rot="1800000">
            <a:off x="3144142" y="1846607"/>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21" name="Groupe 820"/>
          <p:cNvGrpSpPr/>
          <p:nvPr/>
        </p:nvGrpSpPr>
        <p:grpSpPr>
          <a:xfrm rot="900000">
            <a:off x="3144142" y="1846607"/>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31" name="Groupe 830"/>
          <p:cNvGrpSpPr/>
          <p:nvPr/>
        </p:nvGrpSpPr>
        <p:grpSpPr>
          <a:xfrm>
            <a:off x="3144142" y="1846607"/>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nvGrpSpPr>
        <p:grpSpPr>
          <a:xfrm rot="1800000">
            <a:off x="3144142" y="1846607"/>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51" name="Groupe 850"/>
          <p:cNvGrpSpPr/>
          <p:nvPr/>
        </p:nvGrpSpPr>
        <p:grpSpPr>
          <a:xfrm rot="900000">
            <a:off x="3144142" y="1846607"/>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61" name="Groupe 860"/>
          <p:cNvGrpSpPr/>
          <p:nvPr/>
        </p:nvGrpSpPr>
        <p:grpSpPr>
          <a:xfrm>
            <a:off x="3144142" y="1846607"/>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nvGrpSpPr>
        <p:grpSpPr>
          <a:xfrm rot="1800000">
            <a:off x="3144142" y="1846607"/>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81" name="Groupe 880"/>
          <p:cNvGrpSpPr/>
          <p:nvPr/>
        </p:nvGrpSpPr>
        <p:grpSpPr>
          <a:xfrm rot="900000">
            <a:off x="3144142" y="1846607"/>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91" name="Groupe 890"/>
          <p:cNvGrpSpPr/>
          <p:nvPr/>
        </p:nvGrpSpPr>
        <p:grpSpPr>
          <a:xfrm>
            <a:off x="3144142" y="1846607"/>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nvGrpSpPr>
        <p:grpSpPr>
          <a:xfrm rot="1800000">
            <a:off x="3144142" y="1846607"/>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11" name="Groupe 910"/>
          <p:cNvGrpSpPr/>
          <p:nvPr/>
        </p:nvGrpSpPr>
        <p:grpSpPr>
          <a:xfrm rot="900000">
            <a:off x="3144142" y="1846607"/>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21" name="Groupe 920"/>
          <p:cNvGrpSpPr/>
          <p:nvPr/>
        </p:nvGrpSpPr>
        <p:grpSpPr>
          <a:xfrm>
            <a:off x="3144142" y="1846607"/>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nvGrpSpPr>
        <p:grpSpPr>
          <a:xfrm rot="1800000">
            <a:off x="3144142" y="1846607"/>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41" name="Groupe 940"/>
          <p:cNvGrpSpPr/>
          <p:nvPr/>
        </p:nvGrpSpPr>
        <p:grpSpPr>
          <a:xfrm rot="900000">
            <a:off x="3144142" y="1846607"/>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51" name="Groupe 950"/>
          <p:cNvGrpSpPr/>
          <p:nvPr/>
        </p:nvGrpSpPr>
        <p:grpSpPr>
          <a:xfrm>
            <a:off x="3144142" y="1846607"/>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nvGrpSpPr>
        <p:grpSpPr>
          <a:xfrm rot="1800000">
            <a:off x="3144142" y="1846607"/>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71" name="Groupe 970"/>
          <p:cNvGrpSpPr/>
          <p:nvPr/>
        </p:nvGrpSpPr>
        <p:grpSpPr>
          <a:xfrm rot="900000">
            <a:off x="3144142" y="1846607"/>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81" name="Groupe 980"/>
          <p:cNvGrpSpPr/>
          <p:nvPr/>
        </p:nvGrpSpPr>
        <p:grpSpPr>
          <a:xfrm>
            <a:off x="3144142" y="1846607"/>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nvGrpSpPr>
        <p:grpSpPr>
          <a:xfrm rot="1800000">
            <a:off x="3144142" y="1846607"/>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01" name="Groupe 1000"/>
          <p:cNvGrpSpPr/>
          <p:nvPr/>
        </p:nvGrpSpPr>
        <p:grpSpPr>
          <a:xfrm rot="900000">
            <a:off x="3144142" y="1846607"/>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11" name="Groupe 1010"/>
          <p:cNvGrpSpPr/>
          <p:nvPr/>
        </p:nvGrpSpPr>
        <p:grpSpPr>
          <a:xfrm>
            <a:off x="3144142" y="1846607"/>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21" name="Groupe 1020"/>
          <p:cNvGrpSpPr/>
          <p:nvPr/>
        </p:nvGrpSpPr>
        <p:grpSpPr>
          <a:xfrm rot="1800000">
            <a:off x="3144142" y="1846607"/>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32" name="Groupe 1031"/>
          <p:cNvGrpSpPr/>
          <p:nvPr/>
        </p:nvGrpSpPr>
        <p:grpSpPr>
          <a:xfrm rot="900000">
            <a:off x="3144142" y="1846607"/>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42" name="Groupe 1041"/>
          <p:cNvGrpSpPr/>
          <p:nvPr/>
        </p:nvGrpSpPr>
        <p:grpSpPr>
          <a:xfrm>
            <a:off x="3144142" y="1846607"/>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nvGrpSpPr>
        <p:grpSpPr>
          <a:xfrm rot="1800000">
            <a:off x="3144142" y="1846607"/>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62" name="Groupe 1061"/>
          <p:cNvGrpSpPr/>
          <p:nvPr/>
        </p:nvGrpSpPr>
        <p:grpSpPr>
          <a:xfrm rot="900000">
            <a:off x="3144142" y="1846607"/>
            <a:ext cx="2440404" cy="2431302"/>
            <a:chOff x="3923928" y="1902972"/>
            <a:chExt cx="2440404" cy="2431302"/>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64" name="Groupe 1063"/>
            <p:cNvGrpSpPr/>
            <p:nvPr/>
          </p:nvGrpSpPr>
          <p:grpSpPr>
            <a:xfrm>
              <a:off x="3923928" y="1902972"/>
              <a:ext cx="2440404" cy="2129297"/>
              <a:chOff x="3923928" y="1902972"/>
              <a:chExt cx="2440404" cy="2129297"/>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71" name="Ellipse 10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72" name="Groupe 1071"/>
          <p:cNvGrpSpPr/>
          <p:nvPr/>
        </p:nvGrpSpPr>
        <p:grpSpPr>
          <a:xfrm>
            <a:off x="3144142" y="1846607"/>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nvGrpSpPr>
        <p:grpSpPr>
          <a:xfrm rot="1800000">
            <a:off x="3144142" y="1846607"/>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92" name="Groupe 1091"/>
          <p:cNvGrpSpPr/>
          <p:nvPr/>
        </p:nvGrpSpPr>
        <p:grpSpPr>
          <a:xfrm rot="900000">
            <a:off x="3144142" y="1846607"/>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02" name="Groupe 1101"/>
          <p:cNvGrpSpPr/>
          <p:nvPr/>
        </p:nvGrpSpPr>
        <p:grpSpPr>
          <a:xfrm>
            <a:off x="3144142" y="1846607"/>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nvGrpSpPr>
        <p:grpSpPr>
          <a:xfrm rot="1800000">
            <a:off x="3144142" y="1846607"/>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22" name="Groupe 1121"/>
          <p:cNvGrpSpPr/>
          <p:nvPr/>
        </p:nvGrpSpPr>
        <p:grpSpPr>
          <a:xfrm rot="900000">
            <a:off x="3144142" y="1846607"/>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32" name="Groupe 1131"/>
          <p:cNvGrpSpPr/>
          <p:nvPr/>
        </p:nvGrpSpPr>
        <p:grpSpPr>
          <a:xfrm>
            <a:off x="3144142" y="1846607"/>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nvGrpSpPr>
        <p:grpSpPr>
          <a:xfrm rot="1800000">
            <a:off x="3144142" y="1846607"/>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52" name="Groupe 1151"/>
          <p:cNvGrpSpPr/>
          <p:nvPr/>
        </p:nvGrpSpPr>
        <p:grpSpPr>
          <a:xfrm rot="900000">
            <a:off x="3144142" y="1846607"/>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62" name="Groupe 1161"/>
          <p:cNvGrpSpPr/>
          <p:nvPr/>
        </p:nvGrpSpPr>
        <p:grpSpPr>
          <a:xfrm>
            <a:off x="3144142" y="1846607"/>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nvGrpSpPr>
        <p:grpSpPr>
          <a:xfrm rot="1800000">
            <a:off x="3144142" y="1846607"/>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82" name="Groupe 1181"/>
          <p:cNvGrpSpPr/>
          <p:nvPr/>
        </p:nvGrpSpPr>
        <p:grpSpPr>
          <a:xfrm rot="900000">
            <a:off x="3144142" y="1846607"/>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92" name="Groupe 1191"/>
          <p:cNvGrpSpPr/>
          <p:nvPr/>
        </p:nvGrpSpPr>
        <p:grpSpPr>
          <a:xfrm>
            <a:off x="3144142" y="1846607"/>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nvGrpSpPr>
        <p:grpSpPr>
          <a:xfrm rot="1800000">
            <a:off x="3144142" y="1846607"/>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12" name="Groupe 1211"/>
          <p:cNvGrpSpPr/>
          <p:nvPr/>
        </p:nvGrpSpPr>
        <p:grpSpPr>
          <a:xfrm rot="900000">
            <a:off x="3144142" y="1846607"/>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22" name="Groupe 1221"/>
          <p:cNvGrpSpPr/>
          <p:nvPr/>
        </p:nvGrpSpPr>
        <p:grpSpPr>
          <a:xfrm>
            <a:off x="3144142" y="1846607"/>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nvGrpSpPr>
        <p:grpSpPr>
          <a:xfrm rot="1800000">
            <a:off x="3144142" y="1846607"/>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42" name="Groupe 1241"/>
          <p:cNvGrpSpPr/>
          <p:nvPr/>
        </p:nvGrpSpPr>
        <p:grpSpPr>
          <a:xfrm rot="900000">
            <a:off x="3144142" y="1846607"/>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52" name="Groupe 1251"/>
          <p:cNvGrpSpPr/>
          <p:nvPr/>
        </p:nvGrpSpPr>
        <p:grpSpPr>
          <a:xfrm>
            <a:off x="3144142" y="1846607"/>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nvGrpSpPr>
        <p:grpSpPr>
          <a:xfrm rot="1800000">
            <a:off x="3144142" y="1846607"/>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80" name="Groupe 1379"/>
          <p:cNvGrpSpPr/>
          <p:nvPr/>
        </p:nvGrpSpPr>
        <p:grpSpPr>
          <a:xfrm rot="900000">
            <a:off x="3144142" y="1846607"/>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90" name="Groupe 1389"/>
          <p:cNvGrpSpPr/>
          <p:nvPr/>
        </p:nvGrpSpPr>
        <p:grpSpPr>
          <a:xfrm>
            <a:off x="3144142" y="1846607"/>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00" name="Groupe 1399"/>
          <p:cNvGrpSpPr/>
          <p:nvPr/>
        </p:nvGrpSpPr>
        <p:grpSpPr>
          <a:xfrm rot="1800000">
            <a:off x="3144142" y="1846607"/>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10" name="Groupe 1409"/>
          <p:cNvGrpSpPr/>
          <p:nvPr/>
        </p:nvGrpSpPr>
        <p:grpSpPr>
          <a:xfrm rot="900000">
            <a:off x="3144142" y="1846607"/>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20" name="Groupe 1419"/>
          <p:cNvGrpSpPr/>
          <p:nvPr/>
        </p:nvGrpSpPr>
        <p:grpSpPr>
          <a:xfrm>
            <a:off x="3144142" y="1846607"/>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nvGrpSpPr>
        <p:grpSpPr>
          <a:xfrm rot="1800000">
            <a:off x="3144142" y="1846607"/>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40" name="Groupe 1439"/>
          <p:cNvGrpSpPr/>
          <p:nvPr/>
        </p:nvGrpSpPr>
        <p:grpSpPr>
          <a:xfrm rot="900000">
            <a:off x="3144142" y="1846607"/>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50" name="Groupe 1449"/>
          <p:cNvGrpSpPr/>
          <p:nvPr/>
        </p:nvGrpSpPr>
        <p:grpSpPr>
          <a:xfrm>
            <a:off x="3144142" y="1846607"/>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nvGrpSpPr>
        <p:grpSpPr>
          <a:xfrm rot="1800000">
            <a:off x="3144142" y="1846607"/>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70" name="Groupe 1469"/>
          <p:cNvGrpSpPr/>
          <p:nvPr/>
        </p:nvGrpSpPr>
        <p:grpSpPr>
          <a:xfrm rot="900000">
            <a:off x="3144142" y="1846607"/>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80" name="Groupe 1479"/>
          <p:cNvGrpSpPr/>
          <p:nvPr/>
        </p:nvGrpSpPr>
        <p:grpSpPr>
          <a:xfrm>
            <a:off x="3144142" y="1846607"/>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nvGrpSpPr>
        <p:grpSpPr>
          <a:xfrm rot="1800000">
            <a:off x="3144142" y="1846607"/>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00" name="Groupe 1499"/>
          <p:cNvGrpSpPr/>
          <p:nvPr/>
        </p:nvGrpSpPr>
        <p:grpSpPr>
          <a:xfrm rot="900000">
            <a:off x="3144142" y="1846607"/>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15" name="Groupe 1514"/>
          <p:cNvGrpSpPr/>
          <p:nvPr/>
        </p:nvGrpSpPr>
        <p:grpSpPr>
          <a:xfrm>
            <a:off x="3144142" y="1846607"/>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nvGrpSpPr>
        <p:grpSpPr>
          <a:xfrm rot="1800000">
            <a:off x="3144142" y="1846607"/>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35" name="Groupe 1534"/>
          <p:cNvGrpSpPr/>
          <p:nvPr/>
        </p:nvGrpSpPr>
        <p:grpSpPr>
          <a:xfrm rot="900000">
            <a:off x="3144142" y="1846607"/>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 name="Groupe 3"/>
          <p:cNvGrpSpPr/>
          <p:nvPr/>
        </p:nvGrpSpPr>
        <p:grpSpPr>
          <a:xfrm flipH="1">
            <a:off x="5652505" y="1539599"/>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2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2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2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nvGrpSpPr>
        <p:grpSpPr>
          <a:xfrm flipH="1">
            <a:off x="1475656" y="1555461"/>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nvGrpSpPr>
        <p:grpSpPr>
          <a:xfrm>
            <a:off x="3144142" y="1846607"/>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nvGrpSpPr>
        <p:grpSpPr>
          <a:xfrm rot="1800000">
            <a:off x="3144142" y="1846607"/>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38" name="Groupe 1337"/>
          <p:cNvGrpSpPr/>
          <p:nvPr/>
        </p:nvGrpSpPr>
        <p:grpSpPr>
          <a:xfrm rot="900000">
            <a:off x="3144142" y="1846607"/>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48" name="Groupe 1347"/>
          <p:cNvGrpSpPr/>
          <p:nvPr/>
        </p:nvGrpSpPr>
        <p:grpSpPr>
          <a:xfrm>
            <a:off x="3144142" y="1846607"/>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nvGrpSpPr>
        <p:grpSpPr>
          <a:xfrm rot="1800000">
            <a:off x="3144142" y="1846607"/>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68" name="Groupe 1367"/>
          <p:cNvGrpSpPr/>
          <p:nvPr/>
        </p:nvGrpSpPr>
        <p:grpSpPr>
          <a:xfrm rot="900000">
            <a:off x="3144142" y="1846607"/>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07" name="Ellipse 15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69" name="Groupe 1568"/>
          <p:cNvGrpSpPr/>
          <p:nvPr/>
        </p:nvGrpSpPr>
        <p:grpSpPr>
          <a:xfrm rot="1800000">
            <a:off x="3144142" y="1846607"/>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79" name="Groupe 1578"/>
          <p:cNvGrpSpPr/>
          <p:nvPr/>
        </p:nvGrpSpPr>
        <p:grpSpPr>
          <a:xfrm rot="900000">
            <a:off x="3144142" y="1846607"/>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89" name="Groupe 1588"/>
          <p:cNvGrpSpPr/>
          <p:nvPr/>
        </p:nvGrpSpPr>
        <p:grpSpPr>
          <a:xfrm>
            <a:off x="3144142" y="1846607"/>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nvGrpSpPr>
        <p:grpSpPr>
          <a:xfrm>
            <a:off x="3144142" y="1846607"/>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09" name="Groupe 1608"/>
          <p:cNvGrpSpPr/>
          <p:nvPr/>
        </p:nvGrpSpPr>
        <p:grpSpPr>
          <a:xfrm rot="1800000">
            <a:off x="3144142" y="1846607"/>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19" name="Groupe 1618"/>
          <p:cNvGrpSpPr/>
          <p:nvPr/>
        </p:nvGrpSpPr>
        <p:grpSpPr>
          <a:xfrm rot="900000">
            <a:off x="3144142" y="1846607"/>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29" name="Groupe 1628"/>
          <p:cNvGrpSpPr/>
          <p:nvPr/>
        </p:nvGrpSpPr>
        <p:grpSpPr>
          <a:xfrm rot="1800000">
            <a:off x="6098481" y="-1177729"/>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1639" name="Groupe 1638"/>
          <p:cNvGrpSpPr/>
          <p:nvPr/>
        </p:nvGrpSpPr>
        <p:grpSpPr>
          <a:xfrm rot="900000">
            <a:off x="6098481" y="-1177729"/>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1649" name="Groupe 1648"/>
          <p:cNvGrpSpPr/>
          <p:nvPr/>
        </p:nvGrpSpPr>
        <p:grpSpPr>
          <a:xfrm>
            <a:off x="6098481" y="-1177729"/>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nvGrpSpPr>
        <p:grpSpPr>
          <a:xfrm rot="1800000">
            <a:off x="3144142" y="-948301"/>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grpSp>
      </p:grpSp>
      <p:grpSp>
        <p:nvGrpSpPr>
          <p:cNvPr id="1669" name="Groupe 1668"/>
          <p:cNvGrpSpPr/>
          <p:nvPr/>
        </p:nvGrpSpPr>
        <p:grpSpPr>
          <a:xfrm rot="900000">
            <a:off x="3144142" y="-948301"/>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1679" name="Groupe 1678"/>
          <p:cNvGrpSpPr/>
          <p:nvPr/>
        </p:nvGrpSpPr>
        <p:grpSpPr>
          <a:xfrm>
            <a:off x="3144142" y="-948301"/>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89" name="Groupe 1688"/>
          <p:cNvGrpSpPr/>
          <p:nvPr/>
        </p:nvGrpSpPr>
        <p:grpSpPr>
          <a:xfrm>
            <a:off x="4233514" y="1564423"/>
            <a:ext cx="199144" cy="1323292"/>
            <a:chOff x="7679994" y="1359671"/>
            <a:chExt cx="199144" cy="1323292"/>
          </a:xfrm>
        </p:grpSpPr>
        <p:sp>
          <p:nvSpPr>
            <p:cNvPr id="1690" name="Cube 1689"/>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1" name="Forme libre 1690"/>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2" name="Groupe 1691"/>
          <p:cNvGrpSpPr/>
          <p:nvPr/>
        </p:nvGrpSpPr>
        <p:grpSpPr>
          <a:xfrm>
            <a:off x="3583752" y="3119428"/>
            <a:ext cx="848906" cy="1221372"/>
            <a:chOff x="7322261" y="2890824"/>
            <a:chExt cx="848906" cy="1221372"/>
          </a:xfrm>
        </p:grpSpPr>
        <p:sp>
          <p:nvSpPr>
            <p:cNvPr id="1693" name="Cube 1692"/>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4" name="Forme libre 1693"/>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95" name="Ellipse 1694"/>
          <p:cNvSpPr/>
          <p:nvPr/>
        </p:nvSpPr>
        <p:spPr>
          <a:xfrm>
            <a:off x="1485712" y="1719493"/>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6" name="Ellipse 1695"/>
          <p:cNvSpPr/>
          <p:nvPr/>
        </p:nvSpPr>
        <p:spPr>
          <a:xfrm>
            <a:off x="3344207" y="4093617"/>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7" name="Ellipse 1696"/>
          <p:cNvSpPr/>
          <p:nvPr/>
        </p:nvSpPr>
        <p:spPr>
          <a:xfrm>
            <a:off x="6211467" y="172891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8" name="Ellipse 1697"/>
          <p:cNvSpPr/>
          <p:nvPr/>
        </p:nvSpPr>
        <p:spPr>
          <a:xfrm>
            <a:off x="1787201" y="138815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9" name="Ellipse 1698"/>
          <p:cNvSpPr/>
          <p:nvPr/>
        </p:nvSpPr>
        <p:spPr>
          <a:xfrm>
            <a:off x="4359467" y="139558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00" name="Ellipse 1699"/>
          <p:cNvSpPr/>
          <p:nvPr/>
        </p:nvSpPr>
        <p:spPr>
          <a:xfrm>
            <a:off x="6499067" y="1412776"/>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 name="Légende encadrée 1 4"/>
          <p:cNvSpPr/>
          <p:nvPr/>
        </p:nvSpPr>
        <p:spPr>
          <a:xfrm>
            <a:off x="6833783" y="3808252"/>
            <a:ext cx="1690749" cy="496092"/>
          </a:xfrm>
          <a:prstGeom prst="borderCallout1">
            <a:avLst>
              <a:gd name="adj1" fmla="val 94154"/>
              <a:gd name="adj2" fmla="val -3416"/>
              <a:gd name="adj3" fmla="val -150017"/>
              <a:gd name="adj4" fmla="val -129290"/>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
        <p:nvSpPr>
          <p:cNvPr id="1701" name="Légende encadrée 1 1700"/>
          <p:cNvSpPr/>
          <p:nvPr/>
        </p:nvSpPr>
        <p:spPr>
          <a:xfrm>
            <a:off x="1440479" y="3989587"/>
            <a:ext cx="1690749" cy="496092"/>
          </a:xfrm>
          <a:prstGeom prst="borderCallout1">
            <a:avLst>
              <a:gd name="adj1" fmla="val -799"/>
              <a:gd name="adj2" fmla="val 100652"/>
              <a:gd name="adj3" fmla="val -122089"/>
              <a:gd name="adj4" fmla="val 154234"/>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Collecteur</a:t>
            </a:r>
            <a:endParaRPr lang="fr-FR" dirty="0">
              <a:ln>
                <a:solidFill>
                  <a:sysClr val="windowText" lastClr="000000"/>
                </a:solidFill>
              </a:ln>
              <a:solidFill>
                <a:sysClr val="windowText" lastClr="000000"/>
              </a:solidFill>
            </a:endParaRPr>
          </a:p>
        </p:txBody>
      </p:sp>
      <p:sp>
        <p:nvSpPr>
          <p:cNvPr id="1702" name="Légende encadrée 1 1701"/>
          <p:cNvSpPr/>
          <p:nvPr/>
        </p:nvSpPr>
        <p:spPr>
          <a:xfrm>
            <a:off x="7246282" y="1886593"/>
            <a:ext cx="1690749" cy="496092"/>
          </a:xfrm>
          <a:prstGeom prst="borderCallout1">
            <a:avLst>
              <a:gd name="adj1" fmla="val 94154"/>
              <a:gd name="adj2" fmla="val 681"/>
              <a:gd name="adj3" fmla="val 84573"/>
              <a:gd name="adj4" fmla="val -126012"/>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Conducteur</a:t>
            </a:r>
            <a:endParaRPr lang="fr-FR" dirty="0">
              <a:ln>
                <a:solidFill>
                  <a:sysClr val="windowText" lastClr="000000"/>
                </a:solidFill>
              </a:ln>
              <a:solidFill>
                <a:sysClr val="windowText" lastClr="000000"/>
              </a:solidFill>
            </a:endParaRPr>
          </a:p>
        </p:txBody>
      </p:sp>
      <p:sp>
        <p:nvSpPr>
          <p:cNvPr id="1703" name="Légende encadrée 1 1702"/>
          <p:cNvSpPr/>
          <p:nvPr/>
        </p:nvSpPr>
        <p:spPr>
          <a:xfrm>
            <a:off x="7453250" y="2991744"/>
            <a:ext cx="1690749" cy="496092"/>
          </a:xfrm>
          <a:prstGeom prst="borderCallout1">
            <a:avLst>
              <a:gd name="adj1" fmla="val 52263"/>
              <a:gd name="adj2" fmla="val -138"/>
              <a:gd name="adj3" fmla="val 28718"/>
              <a:gd name="adj4" fmla="val -43250"/>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4" name="Légende encadrée 1 1703"/>
          <p:cNvSpPr/>
          <p:nvPr/>
        </p:nvSpPr>
        <p:spPr>
          <a:xfrm>
            <a:off x="46890" y="2841225"/>
            <a:ext cx="1356544" cy="496092"/>
          </a:xfrm>
          <a:prstGeom prst="borderCallout1">
            <a:avLst>
              <a:gd name="adj1" fmla="val 46678"/>
              <a:gd name="adj2" fmla="val 99833"/>
              <a:gd name="adj3" fmla="val 37096"/>
              <a:gd name="adj4" fmla="val 134567"/>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5" name="Légende encadrée 1 1704"/>
          <p:cNvSpPr/>
          <p:nvPr/>
        </p:nvSpPr>
        <p:spPr>
          <a:xfrm>
            <a:off x="2456013" y="1370704"/>
            <a:ext cx="1356544" cy="496092"/>
          </a:xfrm>
          <a:prstGeom prst="borderCallout1">
            <a:avLst>
              <a:gd name="adj1" fmla="val 46678"/>
              <a:gd name="adj2" fmla="val 99833"/>
              <a:gd name="adj3" fmla="val 76194"/>
              <a:gd name="adj4" fmla="val 113119"/>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Induit</a:t>
            </a:r>
            <a:endParaRPr lang="fr-FR" dirty="0">
              <a:ln>
                <a:solidFill>
                  <a:sysClr val="windowText" lastClr="000000"/>
                </a:solidFill>
              </a:ln>
              <a:solidFill>
                <a:sysClr val="windowText" lastClr="000000"/>
              </a:solidFill>
            </a:endParaRPr>
          </a:p>
        </p:txBody>
      </p:sp>
      <p:sp>
        <p:nvSpPr>
          <p:cNvPr id="7" name="ZoneTexte 6"/>
          <p:cNvSpPr txBox="1"/>
          <p:nvPr/>
        </p:nvSpPr>
        <p:spPr>
          <a:xfrm>
            <a:off x="5815491" y="2855173"/>
            <a:ext cx="386644" cy="461665"/>
          </a:xfrm>
          <a:prstGeom prst="rect">
            <a:avLst/>
          </a:prstGeom>
          <a:noFill/>
        </p:spPr>
        <p:txBody>
          <a:bodyPr wrap="none" rtlCol="0">
            <a:spAutoFit/>
          </a:bodyPr>
          <a:lstStyle/>
          <a:p>
            <a:r>
              <a:rPr lang="fr-FR" sz="2400" b="1" dirty="0" smtClean="0"/>
              <a:t>N</a:t>
            </a:r>
            <a:endParaRPr lang="fr-FR" sz="2400" b="1" dirty="0"/>
          </a:p>
        </p:txBody>
      </p:sp>
      <p:sp>
        <p:nvSpPr>
          <p:cNvPr id="1706" name="ZoneTexte 1705"/>
          <p:cNvSpPr txBox="1"/>
          <p:nvPr/>
        </p:nvSpPr>
        <p:spPr>
          <a:xfrm>
            <a:off x="2410390" y="2855173"/>
            <a:ext cx="330540" cy="461665"/>
          </a:xfrm>
          <a:prstGeom prst="rect">
            <a:avLst/>
          </a:prstGeom>
          <a:noFill/>
        </p:spPr>
        <p:txBody>
          <a:bodyPr wrap="none" rtlCol="0">
            <a:spAutoFit/>
          </a:bodyPr>
          <a:lstStyle/>
          <a:p>
            <a:r>
              <a:rPr lang="fr-FR" sz="2400" b="1" dirty="0" smtClean="0"/>
              <a:t>S</a:t>
            </a:r>
            <a:endParaRPr lang="fr-FR" sz="2400" b="1" dirty="0"/>
          </a:p>
        </p:txBody>
      </p:sp>
    </p:spTree>
    <p:extLst>
      <p:ext uri="{BB962C8B-B14F-4D97-AF65-F5344CB8AC3E}">
        <p14:creationId xmlns:p14="http://schemas.microsoft.com/office/powerpoint/2010/main" val="4224620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childTnLst>
                                </p:cTn>
                              </p:par>
                              <p:par>
                                <p:cTn id="7" presetID="1" presetClass="entr" presetSubtype="0" fill="hold" grpId="1" nodeType="withEffect">
                                  <p:stCondLst>
                                    <p:cond delay="0"/>
                                  </p:stCondLst>
                                  <p:childTnLst>
                                    <p:set>
                                      <p:cBhvr>
                                        <p:cTn id="8" dur="1" fill="hold">
                                          <p:stCondLst>
                                            <p:cond delay="0"/>
                                          </p:stCondLst>
                                        </p:cTn>
                                        <p:tgtEl>
                                          <p:spTgt spid="46"/>
                                        </p:tgtEl>
                                        <p:attrNameLst>
                                          <p:attrName>style.visibility</p:attrName>
                                        </p:attrNameLst>
                                      </p:cBhvr>
                                      <p:to>
                                        <p:strVal val="visible"/>
                                      </p:to>
                                    </p:set>
                                  </p:childTnLst>
                                </p:cTn>
                              </p:par>
                              <p:par>
                                <p:cTn id="9" presetID="8" presetClass="emph" presetSubtype="0" repeatCount="2000" fill="hold" nodeType="withEffect">
                                  <p:stCondLst>
                                    <p:cond delay="0"/>
                                  </p:stCondLst>
                                  <p:childTnLst>
                                    <p:animRot by="21600000">
                                      <p:cBhvr>
                                        <p:cTn id="10" dur="36000" fill="hold"/>
                                        <p:tgtEl>
                                          <p:spTgt spid="12"/>
                                        </p:tgtEl>
                                        <p:attrNameLst>
                                          <p:attrName>r</p:attrName>
                                        </p:attrNameLst>
                                      </p:cBhvr>
                                    </p:animRot>
                                  </p:childTnLst>
                                  <p:subTnLst>
                                    <p:set>
                                      <p:cBhvr override="childStyle">
                                        <p:cTn dur="1" fill="hold" display="0" masterRel="sameClick" afterEffect="1">
                                          <p:stCondLst>
                                            <p:cond evt="end" delay="0">
                                              <p:tn val="9"/>
                                            </p:cond>
                                          </p:stCondLst>
                                        </p:cTn>
                                        <p:tgtEl>
                                          <p:spTgt spid="12"/>
                                        </p:tgtEl>
                                        <p:attrNameLst>
                                          <p:attrName>style.visibility</p:attrName>
                                        </p:attrNameLst>
                                      </p:cBhvr>
                                      <p:to>
                                        <p:strVal val="hidden"/>
                                      </p:to>
                                    </p:set>
                                  </p:subTnLst>
                                </p:cTn>
                              </p:par>
                              <p:par>
                                <p:cTn id="11" presetID="8" presetClass="emph" presetSubtype="0" repeatCount="2000" fill="hold" grpId="0" nodeType="withEffect">
                                  <p:stCondLst>
                                    <p:cond delay="0"/>
                                  </p:stCondLst>
                                  <p:childTnLst>
                                    <p:animRot by="21600000">
                                      <p:cBhvr>
                                        <p:cTn id="12" dur="36000" fill="hold"/>
                                        <p:tgtEl>
                                          <p:spTgt spid="46"/>
                                        </p:tgtEl>
                                        <p:attrNameLst>
                                          <p:attrName>r</p:attrName>
                                        </p:attrNameLst>
                                      </p:cBhvr>
                                    </p:animRot>
                                  </p:childTnLst>
                                  <p:subTnLst>
                                    <p:set>
                                      <p:cBhvr override="childStyle">
                                        <p:cTn dur="1" fill="hold" display="0" masterRel="sameClick" afterEffect="1">
                                          <p:stCondLst>
                                            <p:cond evt="end" delay="0">
                                              <p:tn val="11"/>
                                            </p:cond>
                                          </p:stCondLst>
                                        </p:cTn>
                                        <p:tgtEl>
                                          <p:spTgt spid="46"/>
                                        </p:tgtEl>
                                        <p:attrNameLst>
                                          <p:attrName>style.visibility</p:attrName>
                                        </p:attrNameLst>
                                      </p:cBhvr>
                                      <p:to>
                                        <p:strVal val="hidden"/>
                                      </p:to>
                                    </p:set>
                                  </p:subTnLst>
                                </p:cTn>
                              </p:par>
                              <p:par>
                                <p:cTn id="13" presetID="1" presetClass="entr" presetSubtype="0" fill="hold" nodeType="withEffect">
                                  <p:stCondLst>
                                    <p:cond delay="0"/>
                                  </p:stCondLst>
                                  <p:childTnLst>
                                    <p:set>
                                      <p:cBhvr>
                                        <p:cTn id="14" dur="1" fill="hold">
                                          <p:stCondLst>
                                            <p:cond delay="0"/>
                                          </p:stCondLst>
                                        </p:cTn>
                                        <p:tgtEl>
                                          <p:spTgt spid="14"/>
                                        </p:tgtEl>
                                        <p:attrNameLst>
                                          <p:attrName>style.visibility</p:attrName>
                                        </p:attrNameLst>
                                      </p:cBhvr>
                                      <p:to>
                                        <p:strVal val="visible"/>
                                      </p:to>
                                    </p:set>
                                  </p:childTnLst>
                                </p:cTn>
                              </p:par>
                              <p:par>
                                <p:cTn id="15" presetID="8" presetClass="emph" presetSubtype="0" fill="hold" nodeType="withEffect">
                                  <p:stCondLst>
                                    <p:cond delay="0"/>
                                  </p:stCondLst>
                                  <p:childTnLst>
                                    <p:animRot by="900000">
                                      <p:cBhvr>
                                        <p:cTn id="16" dur="1500" fill="hold"/>
                                        <p:tgtEl>
                                          <p:spTgt spid="14"/>
                                        </p:tgtEl>
                                        <p:attrNameLst>
                                          <p:attrName>r</p:attrName>
                                        </p:attrNameLst>
                                      </p:cBhvr>
                                    </p:animRot>
                                  </p:childTnLst>
                                </p:cTn>
                              </p:par>
                              <p:par>
                                <p:cTn id="17" presetID="1" presetClass="exit" presetSubtype="0" fill="hold" nodeType="withEffect">
                                  <p:stCondLst>
                                    <p:cond delay="1500"/>
                                  </p:stCondLst>
                                  <p:childTnLst>
                                    <p:set>
                                      <p:cBhvr>
                                        <p:cTn id="18" dur="1" fill="hold">
                                          <p:stCondLst>
                                            <p:cond delay="0"/>
                                          </p:stCondLst>
                                        </p:cTn>
                                        <p:tgtEl>
                                          <p:spTgt spid="14"/>
                                        </p:tgtEl>
                                        <p:attrNameLst>
                                          <p:attrName>style.visibility</p:attrName>
                                        </p:attrNameLst>
                                      </p:cBhvr>
                                      <p:to>
                                        <p:strVal val="hidden"/>
                                      </p:to>
                                    </p:set>
                                  </p:childTnLst>
                                </p:cTn>
                              </p:par>
                              <p:par>
                                <p:cTn id="19" presetID="1" presetClass="entr" presetSubtype="0" fill="hold" nodeType="withEffect">
                                  <p:stCondLst>
                                    <p:cond delay="1500"/>
                                  </p:stCondLst>
                                  <p:childTnLst>
                                    <p:set>
                                      <p:cBhvr>
                                        <p:cTn id="20" dur="1" fill="hold">
                                          <p:stCondLst>
                                            <p:cond delay="0"/>
                                          </p:stCondLst>
                                        </p:cTn>
                                        <p:tgtEl>
                                          <p:spTgt spid="189"/>
                                        </p:tgtEl>
                                        <p:attrNameLst>
                                          <p:attrName>style.visibility</p:attrName>
                                        </p:attrNameLst>
                                      </p:cBhvr>
                                      <p:to>
                                        <p:strVal val="visible"/>
                                      </p:to>
                                    </p:set>
                                  </p:childTnLst>
                                </p:cTn>
                              </p:par>
                              <p:par>
                                <p:cTn id="21" presetID="8" presetClass="emph" presetSubtype="0" fill="hold" nodeType="withEffect">
                                  <p:stCondLst>
                                    <p:cond delay="1500"/>
                                  </p:stCondLst>
                                  <p:childTnLst>
                                    <p:animRot by="900000">
                                      <p:cBhvr>
                                        <p:cTn id="22" dur="1500" fill="hold"/>
                                        <p:tgtEl>
                                          <p:spTgt spid="189"/>
                                        </p:tgtEl>
                                        <p:attrNameLst>
                                          <p:attrName>r</p:attrName>
                                        </p:attrNameLst>
                                      </p:cBhvr>
                                    </p:animRot>
                                  </p:childTnLst>
                                </p:cTn>
                              </p:par>
                              <p:par>
                                <p:cTn id="23" presetID="1" presetClass="exit" presetSubtype="0" fill="hold" nodeType="withEffect">
                                  <p:stCondLst>
                                    <p:cond delay="3000"/>
                                  </p:stCondLst>
                                  <p:childTnLst>
                                    <p:set>
                                      <p:cBhvr>
                                        <p:cTn id="24" dur="1" fill="hold">
                                          <p:stCondLst>
                                            <p:cond delay="0"/>
                                          </p:stCondLst>
                                        </p:cTn>
                                        <p:tgtEl>
                                          <p:spTgt spid="189"/>
                                        </p:tgtEl>
                                        <p:attrNameLst>
                                          <p:attrName>style.visibility</p:attrName>
                                        </p:attrNameLst>
                                      </p:cBhvr>
                                      <p:to>
                                        <p:strVal val="hidden"/>
                                      </p:to>
                                    </p:set>
                                  </p:childTnLst>
                                </p:cTn>
                              </p:par>
                              <p:par>
                                <p:cTn id="25" presetID="1" presetClass="entr" presetSubtype="0" fill="hold" nodeType="withEffect">
                                  <p:stCondLst>
                                    <p:cond delay="3000"/>
                                  </p:stCondLst>
                                  <p:childTnLst>
                                    <p:set>
                                      <p:cBhvr>
                                        <p:cTn id="26" dur="1" fill="hold">
                                          <p:stCondLst>
                                            <p:cond delay="0"/>
                                          </p:stCondLst>
                                        </p:cTn>
                                        <p:tgtEl>
                                          <p:spTgt spid="179"/>
                                        </p:tgtEl>
                                        <p:attrNameLst>
                                          <p:attrName>style.visibility</p:attrName>
                                        </p:attrNameLst>
                                      </p:cBhvr>
                                      <p:to>
                                        <p:strVal val="visible"/>
                                      </p:to>
                                    </p:set>
                                  </p:childTnLst>
                                </p:cTn>
                              </p:par>
                              <p:par>
                                <p:cTn id="27" presetID="8" presetClass="emph" presetSubtype="0" fill="hold" nodeType="withEffect">
                                  <p:stCondLst>
                                    <p:cond delay="3000"/>
                                  </p:stCondLst>
                                  <p:childTnLst>
                                    <p:animRot by="900000">
                                      <p:cBhvr>
                                        <p:cTn id="28" dur="1500" fill="hold"/>
                                        <p:tgtEl>
                                          <p:spTgt spid="179"/>
                                        </p:tgtEl>
                                        <p:attrNameLst>
                                          <p:attrName>r</p:attrName>
                                        </p:attrNameLst>
                                      </p:cBhvr>
                                    </p:animRot>
                                  </p:childTnLst>
                                </p:cTn>
                              </p:par>
                              <p:par>
                                <p:cTn id="29" presetID="1" presetClass="exit" presetSubtype="0" fill="hold" nodeType="withEffect">
                                  <p:stCondLst>
                                    <p:cond delay="4500"/>
                                  </p:stCondLst>
                                  <p:childTnLst>
                                    <p:set>
                                      <p:cBhvr>
                                        <p:cTn id="30" dur="1" fill="hold">
                                          <p:stCondLst>
                                            <p:cond delay="0"/>
                                          </p:stCondLst>
                                        </p:cTn>
                                        <p:tgtEl>
                                          <p:spTgt spid="179"/>
                                        </p:tgtEl>
                                        <p:attrNameLst>
                                          <p:attrName>style.visibility</p:attrName>
                                        </p:attrNameLst>
                                      </p:cBhvr>
                                      <p:to>
                                        <p:strVal val="hidden"/>
                                      </p:to>
                                    </p:set>
                                  </p:childTnLst>
                                </p:cTn>
                              </p:par>
                              <p:par>
                                <p:cTn id="31" presetID="1" presetClass="entr" presetSubtype="0" fill="hold" nodeType="withEffect">
                                  <p:stCondLst>
                                    <p:cond delay="4500"/>
                                  </p:stCondLst>
                                  <p:childTnLst>
                                    <p:set>
                                      <p:cBhvr>
                                        <p:cTn id="32" dur="1" fill="hold">
                                          <p:stCondLst>
                                            <p:cond delay="0"/>
                                          </p:stCondLst>
                                        </p:cTn>
                                        <p:tgtEl>
                                          <p:spTgt spid="199"/>
                                        </p:tgtEl>
                                        <p:attrNameLst>
                                          <p:attrName>style.visibility</p:attrName>
                                        </p:attrNameLst>
                                      </p:cBhvr>
                                      <p:to>
                                        <p:strVal val="visible"/>
                                      </p:to>
                                    </p:set>
                                  </p:childTnLst>
                                </p:cTn>
                              </p:par>
                              <p:par>
                                <p:cTn id="33" presetID="8" presetClass="emph" presetSubtype="0" fill="hold" nodeType="withEffect">
                                  <p:stCondLst>
                                    <p:cond delay="4500"/>
                                  </p:stCondLst>
                                  <p:childTnLst>
                                    <p:animRot by="900000">
                                      <p:cBhvr>
                                        <p:cTn id="34" dur="1500" fill="hold"/>
                                        <p:tgtEl>
                                          <p:spTgt spid="199"/>
                                        </p:tgtEl>
                                        <p:attrNameLst>
                                          <p:attrName>r</p:attrName>
                                        </p:attrNameLst>
                                      </p:cBhvr>
                                    </p:animRot>
                                  </p:childTnLst>
                                </p:cTn>
                              </p:par>
                              <p:par>
                                <p:cTn id="35" presetID="1" presetClass="exit" presetSubtype="0" fill="hold" nodeType="withEffect">
                                  <p:stCondLst>
                                    <p:cond delay="6000"/>
                                  </p:stCondLst>
                                  <p:childTnLst>
                                    <p:set>
                                      <p:cBhvr>
                                        <p:cTn id="36" dur="1" fill="hold">
                                          <p:stCondLst>
                                            <p:cond delay="0"/>
                                          </p:stCondLst>
                                        </p:cTn>
                                        <p:tgtEl>
                                          <p:spTgt spid="199"/>
                                        </p:tgtEl>
                                        <p:attrNameLst>
                                          <p:attrName>style.visibility</p:attrName>
                                        </p:attrNameLst>
                                      </p:cBhvr>
                                      <p:to>
                                        <p:strVal val="hidden"/>
                                      </p:to>
                                    </p:set>
                                  </p:childTnLst>
                                </p:cTn>
                              </p:par>
                              <p:par>
                                <p:cTn id="37" presetID="1" presetClass="entr" presetSubtype="0" fill="hold" nodeType="withEffect">
                                  <p:stCondLst>
                                    <p:cond delay="6000"/>
                                  </p:stCondLst>
                                  <p:childTnLst>
                                    <p:set>
                                      <p:cBhvr>
                                        <p:cTn id="38" dur="1" fill="hold">
                                          <p:stCondLst>
                                            <p:cond delay="0"/>
                                          </p:stCondLst>
                                        </p:cTn>
                                        <p:tgtEl>
                                          <p:spTgt spid="219"/>
                                        </p:tgtEl>
                                        <p:attrNameLst>
                                          <p:attrName>style.visibility</p:attrName>
                                        </p:attrNameLst>
                                      </p:cBhvr>
                                      <p:to>
                                        <p:strVal val="visible"/>
                                      </p:to>
                                    </p:set>
                                  </p:childTnLst>
                                </p:cTn>
                              </p:par>
                              <p:par>
                                <p:cTn id="39" presetID="8" presetClass="emph" presetSubtype="0" fill="hold" nodeType="withEffect">
                                  <p:stCondLst>
                                    <p:cond delay="6000"/>
                                  </p:stCondLst>
                                  <p:childTnLst>
                                    <p:animRot by="900000">
                                      <p:cBhvr>
                                        <p:cTn id="40" dur="1500" fill="hold"/>
                                        <p:tgtEl>
                                          <p:spTgt spid="219"/>
                                        </p:tgtEl>
                                        <p:attrNameLst>
                                          <p:attrName>r</p:attrName>
                                        </p:attrNameLst>
                                      </p:cBhvr>
                                    </p:animRot>
                                  </p:childTnLst>
                                </p:cTn>
                              </p:par>
                              <p:par>
                                <p:cTn id="41" presetID="1" presetClass="exit" presetSubtype="0" fill="hold" nodeType="withEffect">
                                  <p:stCondLst>
                                    <p:cond delay="7500"/>
                                  </p:stCondLst>
                                  <p:childTnLst>
                                    <p:set>
                                      <p:cBhvr>
                                        <p:cTn id="42" dur="1" fill="hold">
                                          <p:stCondLst>
                                            <p:cond delay="0"/>
                                          </p:stCondLst>
                                        </p:cTn>
                                        <p:tgtEl>
                                          <p:spTgt spid="219"/>
                                        </p:tgtEl>
                                        <p:attrNameLst>
                                          <p:attrName>style.visibility</p:attrName>
                                        </p:attrNameLst>
                                      </p:cBhvr>
                                      <p:to>
                                        <p:strVal val="hidden"/>
                                      </p:to>
                                    </p:set>
                                  </p:childTnLst>
                                </p:cTn>
                              </p:par>
                              <p:par>
                                <p:cTn id="43" presetID="1" presetClass="entr" presetSubtype="0" fill="hold" nodeType="withEffect">
                                  <p:stCondLst>
                                    <p:cond delay="7500"/>
                                  </p:stCondLst>
                                  <p:childTnLst>
                                    <p:set>
                                      <p:cBhvr>
                                        <p:cTn id="44" dur="1" fill="hold">
                                          <p:stCondLst>
                                            <p:cond delay="0"/>
                                          </p:stCondLst>
                                        </p:cTn>
                                        <p:tgtEl>
                                          <p:spTgt spid="209"/>
                                        </p:tgtEl>
                                        <p:attrNameLst>
                                          <p:attrName>style.visibility</p:attrName>
                                        </p:attrNameLst>
                                      </p:cBhvr>
                                      <p:to>
                                        <p:strVal val="visible"/>
                                      </p:to>
                                    </p:set>
                                  </p:childTnLst>
                                </p:cTn>
                              </p:par>
                              <p:par>
                                <p:cTn id="45" presetID="8" presetClass="emph" presetSubtype="0" fill="hold" nodeType="withEffect">
                                  <p:stCondLst>
                                    <p:cond delay="7500"/>
                                  </p:stCondLst>
                                  <p:childTnLst>
                                    <p:animRot by="900000">
                                      <p:cBhvr>
                                        <p:cTn id="46" dur="1500" fill="hold"/>
                                        <p:tgtEl>
                                          <p:spTgt spid="209"/>
                                        </p:tgtEl>
                                        <p:attrNameLst>
                                          <p:attrName>r</p:attrName>
                                        </p:attrNameLst>
                                      </p:cBhvr>
                                    </p:animRot>
                                  </p:childTnLst>
                                </p:cTn>
                              </p:par>
                              <p:par>
                                <p:cTn id="47" presetID="1" presetClass="exit" presetSubtype="0" fill="hold" nodeType="withEffect">
                                  <p:stCondLst>
                                    <p:cond delay="9000"/>
                                  </p:stCondLst>
                                  <p:childTnLst>
                                    <p:set>
                                      <p:cBhvr>
                                        <p:cTn id="48" dur="1" fill="hold">
                                          <p:stCondLst>
                                            <p:cond delay="0"/>
                                          </p:stCondLst>
                                        </p:cTn>
                                        <p:tgtEl>
                                          <p:spTgt spid="209"/>
                                        </p:tgtEl>
                                        <p:attrNameLst>
                                          <p:attrName>style.visibility</p:attrName>
                                        </p:attrNameLst>
                                      </p:cBhvr>
                                      <p:to>
                                        <p:strVal val="hidden"/>
                                      </p:to>
                                    </p:set>
                                  </p:childTnLst>
                                </p:cTn>
                              </p:par>
                              <p:par>
                                <p:cTn id="49" presetID="1" presetClass="entr" presetSubtype="0" fill="hold" nodeType="withEffect">
                                  <p:stCondLst>
                                    <p:cond delay="9000"/>
                                  </p:stCondLst>
                                  <p:childTnLst>
                                    <p:set>
                                      <p:cBhvr>
                                        <p:cTn id="50" dur="1" fill="hold">
                                          <p:stCondLst>
                                            <p:cond delay="0"/>
                                          </p:stCondLst>
                                        </p:cTn>
                                        <p:tgtEl>
                                          <p:spTgt spid="229"/>
                                        </p:tgtEl>
                                        <p:attrNameLst>
                                          <p:attrName>style.visibility</p:attrName>
                                        </p:attrNameLst>
                                      </p:cBhvr>
                                      <p:to>
                                        <p:strVal val="visible"/>
                                      </p:to>
                                    </p:set>
                                  </p:childTnLst>
                                </p:cTn>
                              </p:par>
                              <p:par>
                                <p:cTn id="51" presetID="8" presetClass="emph" presetSubtype="0" fill="hold" nodeType="withEffect">
                                  <p:stCondLst>
                                    <p:cond delay="9000"/>
                                  </p:stCondLst>
                                  <p:childTnLst>
                                    <p:animRot by="900000">
                                      <p:cBhvr>
                                        <p:cTn id="52" dur="1500" fill="hold"/>
                                        <p:tgtEl>
                                          <p:spTgt spid="229"/>
                                        </p:tgtEl>
                                        <p:attrNameLst>
                                          <p:attrName>r</p:attrName>
                                        </p:attrNameLst>
                                      </p:cBhvr>
                                    </p:animRot>
                                  </p:childTnLst>
                                </p:cTn>
                              </p:par>
                              <p:par>
                                <p:cTn id="53" presetID="1" presetClass="exit" presetSubtype="0" fill="hold" nodeType="withEffect">
                                  <p:stCondLst>
                                    <p:cond delay="10500"/>
                                  </p:stCondLst>
                                  <p:childTnLst>
                                    <p:set>
                                      <p:cBhvr>
                                        <p:cTn id="54" dur="1" fill="hold">
                                          <p:stCondLst>
                                            <p:cond delay="0"/>
                                          </p:stCondLst>
                                        </p:cTn>
                                        <p:tgtEl>
                                          <p:spTgt spid="229"/>
                                        </p:tgtEl>
                                        <p:attrNameLst>
                                          <p:attrName>style.visibility</p:attrName>
                                        </p:attrNameLst>
                                      </p:cBhvr>
                                      <p:to>
                                        <p:strVal val="hidden"/>
                                      </p:to>
                                    </p:set>
                                  </p:childTnLst>
                                </p:cTn>
                              </p:par>
                              <p:par>
                                <p:cTn id="55" presetID="1" presetClass="entr" presetSubtype="0" fill="hold" nodeType="withEffect">
                                  <p:stCondLst>
                                    <p:cond delay="10500"/>
                                  </p:stCondLst>
                                  <p:childTnLst>
                                    <p:set>
                                      <p:cBhvr>
                                        <p:cTn id="56" dur="1" fill="hold">
                                          <p:stCondLst>
                                            <p:cond delay="0"/>
                                          </p:stCondLst>
                                        </p:cTn>
                                        <p:tgtEl>
                                          <p:spTgt spid="249"/>
                                        </p:tgtEl>
                                        <p:attrNameLst>
                                          <p:attrName>style.visibility</p:attrName>
                                        </p:attrNameLst>
                                      </p:cBhvr>
                                      <p:to>
                                        <p:strVal val="visible"/>
                                      </p:to>
                                    </p:set>
                                  </p:childTnLst>
                                </p:cTn>
                              </p:par>
                              <p:par>
                                <p:cTn id="57" presetID="8" presetClass="emph" presetSubtype="0" fill="hold" nodeType="withEffect">
                                  <p:stCondLst>
                                    <p:cond delay="10500"/>
                                  </p:stCondLst>
                                  <p:childTnLst>
                                    <p:animRot by="900000">
                                      <p:cBhvr>
                                        <p:cTn id="58" dur="1500" fill="hold"/>
                                        <p:tgtEl>
                                          <p:spTgt spid="249"/>
                                        </p:tgtEl>
                                        <p:attrNameLst>
                                          <p:attrName>r</p:attrName>
                                        </p:attrNameLst>
                                      </p:cBhvr>
                                    </p:animRot>
                                  </p:childTnLst>
                                </p:cTn>
                              </p:par>
                              <p:par>
                                <p:cTn id="59" presetID="1" presetClass="exit" presetSubtype="0" fill="hold" nodeType="withEffect">
                                  <p:stCondLst>
                                    <p:cond delay="12000"/>
                                  </p:stCondLst>
                                  <p:childTnLst>
                                    <p:set>
                                      <p:cBhvr>
                                        <p:cTn id="60" dur="1" fill="hold">
                                          <p:stCondLst>
                                            <p:cond delay="0"/>
                                          </p:stCondLst>
                                        </p:cTn>
                                        <p:tgtEl>
                                          <p:spTgt spid="249"/>
                                        </p:tgtEl>
                                        <p:attrNameLst>
                                          <p:attrName>style.visibility</p:attrName>
                                        </p:attrNameLst>
                                      </p:cBhvr>
                                      <p:to>
                                        <p:strVal val="hidden"/>
                                      </p:to>
                                    </p:set>
                                  </p:childTnLst>
                                </p:cTn>
                              </p:par>
                              <p:par>
                                <p:cTn id="61" presetID="1" presetClass="entr" presetSubtype="0" fill="hold" nodeType="withEffect">
                                  <p:stCondLst>
                                    <p:cond delay="12000"/>
                                  </p:stCondLst>
                                  <p:childTnLst>
                                    <p:set>
                                      <p:cBhvr>
                                        <p:cTn id="62" dur="1" fill="hold">
                                          <p:stCondLst>
                                            <p:cond delay="0"/>
                                          </p:stCondLst>
                                        </p:cTn>
                                        <p:tgtEl>
                                          <p:spTgt spid="239"/>
                                        </p:tgtEl>
                                        <p:attrNameLst>
                                          <p:attrName>style.visibility</p:attrName>
                                        </p:attrNameLst>
                                      </p:cBhvr>
                                      <p:to>
                                        <p:strVal val="visible"/>
                                      </p:to>
                                    </p:set>
                                  </p:childTnLst>
                                </p:cTn>
                              </p:par>
                              <p:par>
                                <p:cTn id="63" presetID="8" presetClass="emph" presetSubtype="0" fill="hold" nodeType="withEffect">
                                  <p:stCondLst>
                                    <p:cond delay="12000"/>
                                  </p:stCondLst>
                                  <p:childTnLst>
                                    <p:animRot by="900000">
                                      <p:cBhvr>
                                        <p:cTn id="64" dur="1500" fill="hold"/>
                                        <p:tgtEl>
                                          <p:spTgt spid="239"/>
                                        </p:tgtEl>
                                        <p:attrNameLst>
                                          <p:attrName>r</p:attrName>
                                        </p:attrNameLst>
                                      </p:cBhvr>
                                    </p:animRot>
                                  </p:childTnLst>
                                </p:cTn>
                              </p:par>
                              <p:par>
                                <p:cTn id="65" presetID="1" presetClass="exit" presetSubtype="0" fill="hold" nodeType="withEffect">
                                  <p:stCondLst>
                                    <p:cond delay="13500"/>
                                  </p:stCondLst>
                                  <p:childTnLst>
                                    <p:set>
                                      <p:cBhvr>
                                        <p:cTn id="66" dur="1" fill="hold">
                                          <p:stCondLst>
                                            <p:cond delay="0"/>
                                          </p:stCondLst>
                                        </p:cTn>
                                        <p:tgtEl>
                                          <p:spTgt spid="239"/>
                                        </p:tgtEl>
                                        <p:attrNameLst>
                                          <p:attrName>style.visibility</p:attrName>
                                        </p:attrNameLst>
                                      </p:cBhvr>
                                      <p:to>
                                        <p:strVal val="hidden"/>
                                      </p:to>
                                    </p:set>
                                  </p:childTnLst>
                                </p:cTn>
                              </p:par>
                              <p:par>
                                <p:cTn id="67" presetID="1" presetClass="entr" presetSubtype="0" fill="hold" nodeType="withEffect">
                                  <p:stCondLst>
                                    <p:cond delay="13500"/>
                                  </p:stCondLst>
                                  <p:childTnLst>
                                    <p:set>
                                      <p:cBhvr>
                                        <p:cTn id="68" dur="1" fill="hold">
                                          <p:stCondLst>
                                            <p:cond delay="0"/>
                                          </p:stCondLst>
                                        </p:cTn>
                                        <p:tgtEl>
                                          <p:spTgt spid="259"/>
                                        </p:tgtEl>
                                        <p:attrNameLst>
                                          <p:attrName>style.visibility</p:attrName>
                                        </p:attrNameLst>
                                      </p:cBhvr>
                                      <p:to>
                                        <p:strVal val="visible"/>
                                      </p:to>
                                    </p:set>
                                  </p:childTnLst>
                                </p:cTn>
                              </p:par>
                              <p:par>
                                <p:cTn id="69" presetID="8" presetClass="emph" presetSubtype="0" fill="hold" nodeType="withEffect">
                                  <p:stCondLst>
                                    <p:cond delay="13500"/>
                                  </p:stCondLst>
                                  <p:childTnLst>
                                    <p:animRot by="900000">
                                      <p:cBhvr>
                                        <p:cTn id="70" dur="1500" fill="hold"/>
                                        <p:tgtEl>
                                          <p:spTgt spid="259"/>
                                        </p:tgtEl>
                                        <p:attrNameLst>
                                          <p:attrName>r</p:attrName>
                                        </p:attrNameLst>
                                      </p:cBhvr>
                                    </p:animRot>
                                  </p:childTnLst>
                                </p:cTn>
                              </p:par>
                              <p:par>
                                <p:cTn id="71" presetID="1" presetClass="exit" presetSubtype="0" fill="hold" nodeType="withEffect">
                                  <p:stCondLst>
                                    <p:cond delay="15000"/>
                                  </p:stCondLst>
                                  <p:childTnLst>
                                    <p:set>
                                      <p:cBhvr>
                                        <p:cTn id="72" dur="1" fill="hold">
                                          <p:stCondLst>
                                            <p:cond delay="0"/>
                                          </p:stCondLst>
                                        </p:cTn>
                                        <p:tgtEl>
                                          <p:spTgt spid="259"/>
                                        </p:tgtEl>
                                        <p:attrNameLst>
                                          <p:attrName>style.visibility</p:attrName>
                                        </p:attrNameLst>
                                      </p:cBhvr>
                                      <p:to>
                                        <p:strVal val="hidden"/>
                                      </p:to>
                                    </p:set>
                                  </p:childTnLst>
                                </p:cTn>
                              </p:par>
                              <p:par>
                                <p:cTn id="73" presetID="1" presetClass="entr" presetSubtype="0" fill="hold" nodeType="withEffect">
                                  <p:stCondLst>
                                    <p:cond delay="15000"/>
                                  </p:stCondLst>
                                  <p:childTnLst>
                                    <p:set>
                                      <p:cBhvr>
                                        <p:cTn id="74" dur="1" fill="hold">
                                          <p:stCondLst>
                                            <p:cond delay="0"/>
                                          </p:stCondLst>
                                        </p:cTn>
                                        <p:tgtEl>
                                          <p:spTgt spid="279"/>
                                        </p:tgtEl>
                                        <p:attrNameLst>
                                          <p:attrName>style.visibility</p:attrName>
                                        </p:attrNameLst>
                                      </p:cBhvr>
                                      <p:to>
                                        <p:strVal val="visible"/>
                                      </p:to>
                                    </p:set>
                                  </p:childTnLst>
                                </p:cTn>
                              </p:par>
                              <p:par>
                                <p:cTn id="75" presetID="8" presetClass="emph" presetSubtype="0" fill="hold" nodeType="withEffect">
                                  <p:stCondLst>
                                    <p:cond delay="15000"/>
                                  </p:stCondLst>
                                  <p:childTnLst>
                                    <p:animRot by="900000">
                                      <p:cBhvr>
                                        <p:cTn id="76" dur="1500" fill="hold"/>
                                        <p:tgtEl>
                                          <p:spTgt spid="279"/>
                                        </p:tgtEl>
                                        <p:attrNameLst>
                                          <p:attrName>r</p:attrName>
                                        </p:attrNameLst>
                                      </p:cBhvr>
                                    </p:animRot>
                                  </p:childTnLst>
                                </p:cTn>
                              </p:par>
                              <p:par>
                                <p:cTn id="77" presetID="1" presetClass="exit" presetSubtype="0" fill="hold" nodeType="withEffect">
                                  <p:stCondLst>
                                    <p:cond delay="16500"/>
                                  </p:stCondLst>
                                  <p:childTnLst>
                                    <p:set>
                                      <p:cBhvr>
                                        <p:cTn id="78" dur="1" fill="hold">
                                          <p:stCondLst>
                                            <p:cond delay="0"/>
                                          </p:stCondLst>
                                        </p:cTn>
                                        <p:tgtEl>
                                          <p:spTgt spid="279"/>
                                        </p:tgtEl>
                                        <p:attrNameLst>
                                          <p:attrName>style.visibility</p:attrName>
                                        </p:attrNameLst>
                                      </p:cBhvr>
                                      <p:to>
                                        <p:strVal val="hidden"/>
                                      </p:to>
                                    </p:set>
                                  </p:childTnLst>
                                </p:cTn>
                              </p:par>
                              <p:par>
                                <p:cTn id="79" presetID="1" presetClass="entr" presetSubtype="0" fill="hold" nodeType="withEffect">
                                  <p:stCondLst>
                                    <p:cond delay="16500"/>
                                  </p:stCondLst>
                                  <p:childTnLst>
                                    <p:set>
                                      <p:cBhvr>
                                        <p:cTn id="80" dur="1" fill="hold">
                                          <p:stCondLst>
                                            <p:cond delay="0"/>
                                          </p:stCondLst>
                                        </p:cTn>
                                        <p:tgtEl>
                                          <p:spTgt spid="269"/>
                                        </p:tgtEl>
                                        <p:attrNameLst>
                                          <p:attrName>style.visibility</p:attrName>
                                        </p:attrNameLst>
                                      </p:cBhvr>
                                      <p:to>
                                        <p:strVal val="visible"/>
                                      </p:to>
                                    </p:set>
                                  </p:childTnLst>
                                </p:cTn>
                              </p:par>
                              <p:par>
                                <p:cTn id="81" presetID="8" presetClass="emph" presetSubtype="0" fill="hold" nodeType="withEffect">
                                  <p:stCondLst>
                                    <p:cond delay="16500"/>
                                  </p:stCondLst>
                                  <p:childTnLst>
                                    <p:animRot by="900000">
                                      <p:cBhvr>
                                        <p:cTn id="82" dur="1500" fill="hold"/>
                                        <p:tgtEl>
                                          <p:spTgt spid="269"/>
                                        </p:tgtEl>
                                        <p:attrNameLst>
                                          <p:attrName>r</p:attrName>
                                        </p:attrNameLst>
                                      </p:cBhvr>
                                    </p:animRot>
                                  </p:childTnLst>
                                </p:cTn>
                              </p:par>
                              <p:par>
                                <p:cTn id="83" presetID="1" presetClass="exit" presetSubtype="0" fill="hold" nodeType="withEffect">
                                  <p:stCondLst>
                                    <p:cond delay="18000"/>
                                  </p:stCondLst>
                                  <p:childTnLst>
                                    <p:set>
                                      <p:cBhvr>
                                        <p:cTn id="84" dur="1" fill="hold">
                                          <p:stCondLst>
                                            <p:cond delay="0"/>
                                          </p:stCondLst>
                                        </p:cTn>
                                        <p:tgtEl>
                                          <p:spTgt spid="269"/>
                                        </p:tgtEl>
                                        <p:attrNameLst>
                                          <p:attrName>style.visibility</p:attrName>
                                        </p:attrNameLst>
                                      </p:cBhvr>
                                      <p:to>
                                        <p:strVal val="hidden"/>
                                      </p:to>
                                    </p:set>
                                  </p:childTnLst>
                                </p:cTn>
                              </p:par>
                              <p:par>
                                <p:cTn id="85" presetID="1" presetClass="entr" presetSubtype="0" fill="hold" nodeType="withEffect">
                                  <p:stCondLst>
                                    <p:cond delay="18000"/>
                                  </p:stCondLst>
                                  <p:childTnLst>
                                    <p:set>
                                      <p:cBhvr>
                                        <p:cTn id="86" dur="1" fill="hold">
                                          <p:stCondLst>
                                            <p:cond delay="0"/>
                                          </p:stCondLst>
                                        </p:cTn>
                                        <p:tgtEl>
                                          <p:spTgt spid="289"/>
                                        </p:tgtEl>
                                        <p:attrNameLst>
                                          <p:attrName>style.visibility</p:attrName>
                                        </p:attrNameLst>
                                      </p:cBhvr>
                                      <p:to>
                                        <p:strVal val="visible"/>
                                      </p:to>
                                    </p:set>
                                  </p:childTnLst>
                                </p:cTn>
                              </p:par>
                              <p:par>
                                <p:cTn id="87" presetID="8" presetClass="emph" presetSubtype="0" fill="hold" nodeType="withEffect">
                                  <p:stCondLst>
                                    <p:cond delay="18000"/>
                                  </p:stCondLst>
                                  <p:childTnLst>
                                    <p:animRot by="900000">
                                      <p:cBhvr>
                                        <p:cTn id="88" dur="1500" fill="hold"/>
                                        <p:tgtEl>
                                          <p:spTgt spid="289"/>
                                        </p:tgtEl>
                                        <p:attrNameLst>
                                          <p:attrName>r</p:attrName>
                                        </p:attrNameLst>
                                      </p:cBhvr>
                                    </p:animRot>
                                  </p:childTnLst>
                                </p:cTn>
                              </p:par>
                              <p:par>
                                <p:cTn id="89" presetID="1" presetClass="exit" presetSubtype="0" fill="hold" nodeType="withEffect">
                                  <p:stCondLst>
                                    <p:cond delay="19500"/>
                                  </p:stCondLst>
                                  <p:childTnLst>
                                    <p:set>
                                      <p:cBhvr>
                                        <p:cTn id="90" dur="1" fill="hold">
                                          <p:stCondLst>
                                            <p:cond delay="0"/>
                                          </p:stCondLst>
                                        </p:cTn>
                                        <p:tgtEl>
                                          <p:spTgt spid="289"/>
                                        </p:tgtEl>
                                        <p:attrNameLst>
                                          <p:attrName>style.visibility</p:attrName>
                                        </p:attrNameLst>
                                      </p:cBhvr>
                                      <p:to>
                                        <p:strVal val="hidden"/>
                                      </p:to>
                                    </p:set>
                                  </p:childTnLst>
                                </p:cTn>
                              </p:par>
                              <p:par>
                                <p:cTn id="91" presetID="1" presetClass="entr" presetSubtype="0" fill="hold" nodeType="withEffect">
                                  <p:stCondLst>
                                    <p:cond delay="19500"/>
                                  </p:stCondLst>
                                  <p:childTnLst>
                                    <p:set>
                                      <p:cBhvr>
                                        <p:cTn id="92" dur="1" fill="hold">
                                          <p:stCondLst>
                                            <p:cond delay="0"/>
                                          </p:stCondLst>
                                        </p:cTn>
                                        <p:tgtEl>
                                          <p:spTgt spid="309"/>
                                        </p:tgtEl>
                                        <p:attrNameLst>
                                          <p:attrName>style.visibility</p:attrName>
                                        </p:attrNameLst>
                                      </p:cBhvr>
                                      <p:to>
                                        <p:strVal val="visible"/>
                                      </p:to>
                                    </p:set>
                                  </p:childTnLst>
                                </p:cTn>
                              </p:par>
                              <p:par>
                                <p:cTn id="93" presetID="8" presetClass="emph" presetSubtype="0" fill="hold" nodeType="withEffect">
                                  <p:stCondLst>
                                    <p:cond delay="19500"/>
                                  </p:stCondLst>
                                  <p:childTnLst>
                                    <p:animRot by="900000">
                                      <p:cBhvr>
                                        <p:cTn id="94" dur="1500" fill="hold"/>
                                        <p:tgtEl>
                                          <p:spTgt spid="309"/>
                                        </p:tgtEl>
                                        <p:attrNameLst>
                                          <p:attrName>r</p:attrName>
                                        </p:attrNameLst>
                                      </p:cBhvr>
                                    </p:animRot>
                                  </p:childTnLst>
                                </p:cTn>
                              </p:par>
                              <p:par>
                                <p:cTn id="95" presetID="1" presetClass="exit" presetSubtype="0" fill="hold" nodeType="withEffect">
                                  <p:stCondLst>
                                    <p:cond delay="21000"/>
                                  </p:stCondLst>
                                  <p:childTnLst>
                                    <p:set>
                                      <p:cBhvr>
                                        <p:cTn id="96" dur="1" fill="hold">
                                          <p:stCondLst>
                                            <p:cond delay="0"/>
                                          </p:stCondLst>
                                        </p:cTn>
                                        <p:tgtEl>
                                          <p:spTgt spid="309"/>
                                        </p:tgtEl>
                                        <p:attrNameLst>
                                          <p:attrName>style.visibility</p:attrName>
                                        </p:attrNameLst>
                                      </p:cBhvr>
                                      <p:to>
                                        <p:strVal val="hidden"/>
                                      </p:to>
                                    </p:set>
                                  </p:childTnLst>
                                </p:cTn>
                              </p:par>
                              <p:par>
                                <p:cTn id="97" presetID="1" presetClass="entr" presetSubtype="0" fill="hold" nodeType="withEffect">
                                  <p:stCondLst>
                                    <p:cond delay="21000"/>
                                  </p:stCondLst>
                                  <p:childTnLst>
                                    <p:set>
                                      <p:cBhvr>
                                        <p:cTn id="98" dur="1" fill="hold">
                                          <p:stCondLst>
                                            <p:cond delay="0"/>
                                          </p:stCondLst>
                                        </p:cTn>
                                        <p:tgtEl>
                                          <p:spTgt spid="299"/>
                                        </p:tgtEl>
                                        <p:attrNameLst>
                                          <p:attrName>style.visibility</p:attrName>
                                        </p:attrNameLst>
                                      </p:cBhvr>
                                      <p:to>
                                        <p:strVal val="visible"/>
                                      </p:to>
                                    </p:set>
                                  </p:childTnLst>
                                </p:cTn>
                              </p:par>
                              <p:par>
                                <p:cTn id="99" presetID="8" presetClass="emph" presetSubtype="0" fill="hold" nodeType="withEffect">
                                  <p:stCondLst>
                                    <p:cond delay="21000"/>
                                  </p:stCondLst>
                                  <p:childTnLst>
                                    <p:animRot by="900000">
                                      <p:cBhvr>
                                        <p:cTn id="100" dur="1500" fill="hold"/>
                                        <p:tgtEl>
                                          <p:spTgt spid="299"/>
                                        </p:tgtEl>
                                        <p:attrNameLst>
                                          <p:attrName>r</p:attrName>
                                        </p:attrNameLst>
                                      </p:cBhvr>
                                    </p:animRot>
                                  </p:childTnLst>
                                </p:cTn>
                              </p:par>
                              <p:par>
                                <p:cTn id="101" presetID="1" presetClass="exit" presetSubtype="0" fill="hold" nodeType="withEffect">
                                  <p:stCondLst>
                                    <p:cond delay="22500"/>
                                  </p:stCondLst>
                                  <p:childTnLst>
                                    <p:set>
                                      <p:cBhvr>
                                        <p:cTn id="102" dur="1" fill="hold">
                                          <p:stCondLst>
                                            <p:cond delay="0"/>
                                          </p:stCondLst>
                                        </p:cTn>
                                        <p:tgtEl>
                                          <p:spTgt spid="299"/>
                                        </p:tgtEl>
                                        <p:attrNameLst>
                                          <p:attrName>style.visibility</p:attrName>
                                        </p:attrNameLst>
                                      </p:cBhvr>
                                      <p:to>
                                        <p:strVal val="hidden"/>
                                      </p:to>
                                    </p:set>
                                  </p:childTnLst>
                                </p:cTn>
                              </p:par>
                              <p:par>
                                <p:cTn id="103" presetID="1" presetClass="entr" presetSubtype="0" fill="hold" nodeType="withEffect">
                                  <p:stCondLst>
                                    <p:cond delay="22500"/>
                                  </p:stCondLst>
                                  <p:childTnLst>
                                    <p:set>
                                      <p:cBhvr>
                                        <p:cTn id="104" dur="1" fill="hold">
                                          <p:stCondLst>
                                            <p:cond delay="0"/>
                                          </p:stCondLst>
                                        </p:cTn>
                                        <p:tgtEl>
                                          <p:spTgt spid="319"/>
                                        </p:tgtEl>
                                        <p:attrNameLst>
                                          <p:attrName>style.visibility</p:attrName>
                                        </p:attrNameLst>
                                      </p:cBhvr>
                                      <p:to>
                                        <p:strVal val="visible"/>
                                      </p:to>
                                    </p:set>
                                  </p:childTnLst>
                                </p:cTn>
                              </p:par>
                              <p:par>
                                <p:cTn id="105" presetID="8" presetClass="emph" presetSubtype="0" fill="hold" nodeType="withEffect">
                                  <p:stCondLst>
                                    <p:cond delay="22500"/>
                                  </p:stCondLst>
                                  <p:childTnLst>
                                    <p:animRot by="900000">
                                      <p:cBhvr>
                                        <p:cTn id="106" dur="1500" fill="hold"/>
                                        <p:tgtEl>
                                          <p:spTgt spid="319"/>
                                        </p:tgtEl>
                                        <p:attrNameLst>
                                          <p:attrName>r</p:attrName>
                                        </p:attrNameLst>
                                      </p:cBhvr>
                                    </p:animRot>
                                  </p:childTnLst>
                                </p:cTn>
                              </p:par>
                              <p:par>
                                <p:cTn id="107" presetID="1" presetClass="exit" presetSubtype="0" fill="hold" nodeType="withEffect">
                                  <p:stCondLst>
                                    <p:cond delay="24000"/>
                                  </p:stCondLst>
                                  <p:childTnLst>
                                    <p:set>
                                      <p:cBhvr>
                                        <p:cTn id="108" dur="1" fill="hold">
                                          <p:stCondLst>
                                            <p:cond delay="0"/>
                                          </p:stCondLst>
                                        </p:cTn>
                                        <p:tgtEl>
                                          <p:spTgt spid="319"/>
                                        </p:tgtEl>
                                        <p:attrNameLst>
                                          <p:attrName>style.visibility</p:attrName>
                                        </p:attrNameLst>
                                      </p:cBhvr>
                                      <p:to>
                                        <p:strVal val="hidden"/>
                                      </p:to>
                                    </p:set>
                                  </p:childTnLst>
                                </p:cTn>
                              </p:par>
                              <p:par>
                                <p:cTn id="109" presetID="1" presetClass="entr" presetSubtype="0" fill="hold" nodeType="withEffect">
                                  <p:stCondLst>
                                    <p:cond delay="24000"/>
                                  </p:stCondLst>
                                  <p:childTnLst>
                                    <p:set>
                                      <p:cBhvr>
                                        <p:cTn id="110" dur="1" fill="hold">
                                          <p:stCondLst>
                                            <p:cond delay="0"/>
                                          </p:stCondLst>
                                        </p:cTn>
                                        <p:tgtEl>
                                          <p:spTgt spid="339"/>
                                        </p:tgtEl>
                                        <p:attrNameLst>
                                          <p:attrName>style.visibility</p:attrName>
                                        </p:attrNameLst>
                                      </p:cBhvr>
                                      <p:to>
                                        <p:strVal val="visible"/>
                                      </p:to>
                                    </p:set>
                                  </p:childTnLst>
                                </p:cTn>
                              </p:par>
                              <p:par>
                                <p:cTn id="111" presetID="8" presetClass="emph" presetSubtype="0" fill="hold" nodeType="withEffect">
                                  <p:stCondLst>
                                    <p:cond delay="24000"/>
                                  </p:stCondLst>
                                  <p:childTnLst>
                                    <p:animRot by="900000">
                                      <p:cBhvr>
                                        <p:cTn id="112" dur="1500" fill="hold"/>
                                        <p:tgtEl>
                                          <p:spTgt spid="339"/>
                                        </p:tgtEl>
                                        <p:attrNameLst>
                                          <p:attrName>r</p:attrName>
                                        </p:attrNameLst>
                                      </p:cBhvr>
                                    </p:animRot>
                                  </p:childTnLst>
                                </p:cTn>
                              </p:par>
                              <p:par>
                                <p:cTn id="113" presetID="1" presetClass="exit" presetSubtype="0" fill="hold" nodeType="withEffect">
                                  <p:stCondLst>
                                    <p:cond delay="25500"/>
                                  </p:stCondLst>
                                  <p:childTnLst>
                                    <p:set>
                                      <p:cBhvr>
                                        <p:cTn id="114" dur="1" fill="hold">
                                          <p:stCondLst>
                                            <p:cond delay="0"/>
                                          </p:stCondLst>
                                        </p:cTn>
                                        <p:tgtEl>
                                          <p:spTgt spid="339"/>
                                        </p:tgtEl>
                                        <p:attrNameLst>
                                          <p:attrName>style.visibility</p:attrName>
                                        </p:attrNameLst>
                                      </p:cBhvr>
                                      <p:to>
                                        <p:strVal val="hidden"/>
                                      </p:to>
                                    </p:set>
                                  </p:childTnLst>
                                </p:cTn>
                              </p:par>
                              <p:par>
                                <p:cTn id="115" presetID="1" presetClass="entr" presetSubtype="0" fill="hold" nodeType="withEffect">
                                  <p:stCondLst>
                                    <p:cond delay="25500"/>
                                  </p:stCondLst>
                                  <p:childTnLst>
                                    <p:set>
                                      <p:cBhvr>
                                        <p:cTn id="116" dur="1" fill="hold">
                                          <p:stCondLst>
                                            <p:cond delay="0"/>
                                          </p:stCondLst>
                                        </p:cTn>
                                        <p:tgtEl>
                                          <p:spTgt spid="329"/>
                                        </p:tgtEl>
                                        <p:attrNameLst>
                                          <p:attrName>style.visibility</p:attrName>
                                        </p:attrNameLst>
                                      </p:cBhvr>
                                      <p:to>
                                        <p:strVal val="visible"/>
                                      </p:to>
                                    </p:set>
                                  </p:childTnLst>
                                </p:cTn>
                              </p:par>
                              <p:par>
                                <p:cTn id="117" presetID="8" presetClass="emph" presetSubtype="0" fill="hold" nodeType="withEffect">
                                  <p:stCondLst>
                                    <p:cond delay="25500"/>
                                  </p:stCondLst>
                                  <p:childTnLst>
                                    <p:animRot by="900000">
                                      <p:cBhvr>
                                        <p:cTn id="118" dur="1500" fill="hold"/>
                                        <p:tgtEl>
                                          <p:spTgt spid="329"/>
                                        </p:tgtEl>
                                        <p:attrNameLst>
                                          <p:attrName>r</p:attrName>
                                        </p:attrNameLst>
                                      </p:cBhvr>
                                    </p:animRot>
                                  </p:childTnLst>
                                </p:cTn>
                              </p:par>
                              <p:par>
                                <p:cTn id="119" presetID="1" presetClass="exit" presetSubtype="0" fill="hold" nodeType="withEffect">
                                  <p:stCondLst>
                                    <p:cond delay="27000"/>
                                  </p:stCondLst>
                                  <p:childTnLst>
                                    <p:set>
                                      <p:cBhvr>
                                        <p:cTn id="120" dur="1" fill="hold">
                                          <p:stCondLst>
                                            <p:cond delay="0"/>
                                          </p:stCondLst>
                                        </p:cTn>
                                        <p:tgtEl>
                                          <p:spTgt spid="329"/>
                                        </p:tgtEl>
                                        <p:attrNameLst>
                                          <p:attrName>style.visibility</p:attrName>
                                        </p:attrNameLst>
                                      </p:cBhvr>
                                      <p:to>
                                        <p:strVal val="hidden"/>
                                      </p:to>
                                    </p:set>
                                  </p:childTnLst>
                                </p:cTn>
                              </p:par>
                              <p:par>
                                <p:cTn id="121" presetID="1" presetClass="entr" presetSubtype="0" fill="hold" nodeType="withEffect">
                                  <p:stCondLst>
                                    <p:cond delay="27000"/>
                                  </p:stCondLst>
                                  <p:childTnLst>
                                    <p:set>
                                      <p:cBhvr>
                                        <p:cTn id="122" dur="1" fill="hold">
                                          <p:stCondLst>
                                            <p:cond delay="0"/>
                                          </p:stCondLst>
                                        </p:cTn>
                                        <p:tgtEl>
                                          <p:spTgt spid="349"/>
                                        </p:tgtEl>
                                        <p:attrNameLst>
                                          <p:attrName>style.visibility</p:attrName>
                                        </p:attrNameLst>
                                      </p:cBhvr>
                                      <p:to>
                                        <p:strVal val="visible"/>
                                      </p:to>
                                    </p:set>
                                  </p:childTnLst>
                                </p:cTn>
                              </p:par>
                              <p:par>
                                <p:cTn id="123" presetID="8" presetClass="emph" presetSubtype="0" fill="hold" nodeType="withEffect">
                                  <p:stCondLst>
                                    <p:cond delay="27000"/>
                                  </p:stCondLst>
                                  <p:childTnLst>
                                    <p:animRot by="900000">
                                      <p:cBhvr>
                                        <p:cTn id="124" dur="1500" fill="hold"/>
                                        <p:tgtEl>
                                          <p:spTgt spid="349"/>
                                        </p:tgtEl>
                                        <p:attrNameLst>
                                          <p:attrName>r</p:attrName>
                                        </p:attrNameLst>
                                      </p:cBhvr>
                                    </p:animRot>
                                  </p:childTnLst>
                                </p:cTn>
                              </p:par>
                              <p:par>
                                <p:cTn id="125" presetID="1" presetClass="exit" presetSubtype="0" fill="hold" nodeType="withEffect">
                                  <p:stCondLst>
                                    <p:cond delay="28500"/>
                                  </p:stCondLst>
                                  <p:childTnLst>
                                    <p:set>
                                      <p:cBhvr>
                                        <p:cTn id="126" dur="1" fill="hold">
                                          <p:stCondLst>
                                            <p:cond delay="0"/>
                                          </p:stCondLst>
                                        </p:cTn>
                                        <p:tgtEl>
                                          <p:spTgt spid="349"/>
                                        </p:tgtEl>
                                        <p:attrNameLst>
                                          <p:attrName>style.visibility</p:attrName>
                                        </p:attrNameLst>
                                      </p:cBhvr>
                                      <p:to>
                                        <p:strVal val="hidden"/>
                                      </p:to>
                                    </p:set>
                                  </p:childTnLst>
                                </p:cTn>
                              </p:par>
                              <p:par>
                                <p:cTn id="127" presetID="1" presetClass="entr" presetSubtype="0" fill="hold" nodeType="withEffect">
                                  <p:stCondLst>
                                    <p:cond delay="28500"/>
                                  </p:stCondLst>
                                  <p:childTnLst>
                                    <p:set>
                                      <p:cBhvr>
                                        <p:cTn id="128" dur="1" fill="hold">
                                          <p:stCondLst>
                                            <p:cond delay="0"/>
                                          </p:stCondLst>
                                        </p:cTn>
                                        <p:tgtEl>
                                          <p:spTgt spid="369"/>
                                        </p:tgtEl>
                                        <p:attrNameLst>
                                          <p:attrName>style.visibility</p:attrName>
                                        </p:attrNameLst>
                                      </p:cBhvr>
                                      <p:to>
                                        <p:strVal val="visible"/>
                                      </p:to>
                                    </p:set>
                                  </p:childTnLst>
                                </p:cTn>
                              </p:par>
                              <p:par>
                                <p:cTn id="129" presetID="8" presetClass="emph" presetSubtype="0" fill="hold" nodeType="withEffect">
                                  <p:stCondLst>
                                    <p:cond delay="28500"/>
                                  </p:stCondLst>
                                  <p:childTnLst>
                                    <p:animRot by="900000">
                                      <p:cBhvr>
                                        <p:cTn id="130" dur="1500" fill="hold"/>
                                        <p:tgtEl>
                                          <p:spTgt spid="369"/>
                                        </p:tgtEl>
                                        <p:attrNameLst>
                                          <p:attrName>r</p:attrName>
                                        </p:attrNameLst>
                                      </p:cBhvr>
                                    </p:animRot>
                                  </p:childTnLst>
                                </p:cTn>
                              </p:par>
                              <p:par>
                                <p:cTn id="131" presetID="1" presetClass="exit" presetSubtype="0" fill="hold" nodeType="withEffect">
                                  <p:stCondLst>
                                    <p:cond delay="30000"/>
                                  </p:stCondLst>
                                  <p:childTnLst>
                                    <p:set>
                                      <p:cBhvr>
                                        <p:cTn id="132" dur="1" fill="hold">
                                          <p:stCondLst>
                                            <p:cond delay="0"/>
                                          </p:stCondLst>
                                        </p:cTn>
                                        <p:tgtEl>
                                          <p:spTgt spid="369"/>
                                        </p:tgtEl>
                                        <p:attrNameLst>
                                          <p:attrName>style.visibility</p:attrName>
                                        </p:attrNameLst>
                                      </p:cBhvr>
                                      <p:to>
                                        <p:strVal val="hidden"/>
                                      </p:to>
                                    </p:set>
                                  </p:childTnLst>
                                </p:cTn>
                              </p:par>
                              <p:par>
                                <p:cTn id="133" presetID="1" presetClass="entr" presetSubtype="0" fill="hold" nodeType="withEffect">
                                  <p:stCondLst>
                                    <p:cond delay="30000"/>
                                  </p:stCondLst>
                                  <p:childTnLst>
                                    <p:set>
                                      <p:cBhvr>
                                        <p:cTn id="134" dur="1" fill="hold">
                                          <p:stCondLst>
                                            <p:cond delay="0"/>
                                          </p:stCondLst>
                                        </p:cTn>
                                        <p:tgtEl>
                                          <p:spTgt spid="359"/>
                                        </p:tgtEl>
                                        <p:attrNameLst>
                                          <p:attrName>style.visibility</p:attrName>
                                        </p:attrNameLst>
                                      </p:cBhvr>
                                      <p:to>
                                        <p:strVal val="visible"/>
                                      </p:to>
                                    </p:set>
                                  </p:childTnLst>
                                </p:cTn>
                              </p:par>
                              <p:par>
                                <p:cTn id="135" presetID="8" presetClass="emph" presetSubtype="0" fill="hold" nodeType="withEffect">
                                  <p:stCondLst>
                                    <p:cond delay="30000"/>
                                  </p:stCondLst>
                                  <p:childTnLst>
                                    <p:animRot by="900000">
                                      <p:cBhvr>
                                        <p:cTn id="136" dur="1500" fill="hold"/>
                                        <p:tgtEl>
                                          <p:spTgt spid="359"/>
                                        </p:tgtEl>
                                        <p:attrNameLst>
                                          <p:attrName>r</p:attrName>
                                        </p:attrNameLst>
                                      </p:cBhvr>
                                    </p:animRot>
                                  </p:childTnLst>
                                </p:cTn>
                              </p:par>
                              <p:par>
                                <p:cTn id="137" presetID="1" presetClass="exit" presetSubtype="0" fill="hold" nodeType="withEffect">
                                  <p:stCondLst>
                                    <p:cond delay="31500"/>
                                  </p:stCondLst>
                                  <p:childTnLst>
                                    <p:set>
                                      <p:cBhvr>
                                        <p:cTn id="138" dur="1" fill="hold">
                                          <p:stCondLst>
                                            <p:cond delay="0"/>
                                          </p:stCondLst>
                                        </p:cTn>
                                        <p:tgtEl>
                                          <p:spTgt spid="359"/>
                                        </p:tgtEl>
                                        <p:attrNameLst>
                                          <p:attrName>style.visibility</p:attrName>
                                        </p:attrNameLst>
                                      </p:cBhvr>
                                      <p:to>
                                        <p:strVal val="hidden"/>
                                      </p:to>
                                    </p:set>
                                  </p:childTnLst>
                                </p:cTn>
                              </p:par>
                              <p:par>
                                <p:cTn id="139" presetID="1" presetClass="entr" presetSubtype="0" fill="hold" nodeType="withEffect">
                                  <p:stCondLst>
                                    <p:cond delay="31500"/>
                                  </p:stCondLst>
                                  <p:childTnLst>
                                    <p:set>
                                      <p:cBhvr>
                                        <p:cTn id="140" dur="1" fill="hold">
                                          <p:stCondLst>
                                            <p:cond delay="0"/>
                                          </p:stCondLst>
                                        </p:cTn>
                                        <p:tgtEl>
                                          <p:spTgt spid="379"/>
                                        </p:tgtEl>
                                        <p:attrNameLst>
                                          <p:attrName>style.visibility</p:attrName>
                                        </p:attrNameLst>
                                      </p:cBhvr>
                                      <p:to>
                                        <p:strVal val="visible"/>
                                      </p:to>
                                    </p:set>
                                  </p:childTnLst>
                                </p:cTn>
                              </p:par>
                              <p:par>
                                <p:cTn id="141" presetID="8" presetClass="emph" presetSubtype="0" fill="hold" nodeType="withEffect">
                                  <p:stCondLst>
                                    <p:cond delay="31500"/>
                                  </p:stCondLst>
                                  <p:childTnLst>
                                    <p:animRot by="900000">
                                      <p:cBhvr>
                                        <p:cTn id="142" dur="1500" fill="hold"/>
                                        <p:tgtEl>
                                          <p:spTgt spid="379"/>
                                        </p:tgtEl>
                                        <p:attrNameLst>
                                          <p:attrName>r</p:attrName>
                                        </p:attrNameLst>
                                      </p:cBhvr>
                                    </p:animRot>
                                  </p:childTnLst>
                                </p:cTn>
                              </p:par>
                              <p:par>
                                <p:cTn id="143" presetID="1" presetClass="exit" presetSubtype="0" fill="hold" nodeType="withEffect">
                                  <p:stCondLst>
                                    <p:cond delay="33000"/>
                                  </p:stCondLst>
                                  <p:childTnLst>
                                    <p:set>
                                      <p:cBhvr>
                                        <p:cTn id="144" dur="1" fill="hold">
                                          <p:stCondLst>
                                            <p:cond delay="0"/>
                                          </p:stCondLst>
                                        </p:cTn>
                                        <p:tgtEl>
                                          <p:spTgt spid="379"/>
                                        </p:tgtEl>
                                        <p:attrNameLst>
                                          <p:attrName>style.visibility</p:attrName>
                                        </p:attrNameLst>
                                      </p:cBhvr>
                                      <p:to>
                                        <p:strVal val="hidden"/>
                                      </p:to>
                                    </p:set>
                                  </p:childTnLst>
                                </p:cTn>
                              </p:par>
                              <p:par>
                                <p:cTn id="145" presetID="1" presetClass="entr" presetSubtype="0" fill="hold" nodeType="withEffect">
                                  <p:stCondLst>
                                    <p:cond delay="33000"/>
                                  </p:stCondLst>
                                  <p:childTnLst>
                                    <p:set>
                                      <p:cBhvr>
                                        <p:cTn id="146" dur="1" fill="hold">
                                          <p:stCondLst>
                                            <p:cond delay="0"/>
                                          </p:stCondLst>
                                        </p:cTn>
                                        <p:tgtEl>
                                          <p:spTgt spid="399"/>
                                        </p:tgtEl>
                                        <p:attrNameLst>
                                          <p:attrName>style.visibility</p:attrName>
                                        </p:attrNameLst>
                                      </p:cBhvr>
                                      <p:to>
                                        <p:strVal val="visible"/>
                                      </p:to>
                                    </p:set>
                                  </p:childTnLst>
                                </p:cTn>
                              </p:par>
                              <p:par>
                                <p:cTn id="147" presetID="8" presetClass="emph" presetSubtype="0" fill="hold" nodeType="withEffect">
                                  <p:stCondLst>
                                    <p:cond delay="33000"/>
                                  </p:stCondLst>
                                  <p:childTnLst>
                                    <p:animRot by="900000">
                                      <p:cBhvr>
                                        <p:cTn id="148" dur="1500" fill="hold"/>
                                        <p:tgtEl>
                                          <p:spTgt spid="399"/>
                                        </p:tgtEl>
                                        <p:attrNameLst>
                                          <p:attrName>r</p:attrName>
                                        </p:attrNameLst>
                                      </p:cBhvr>
                                    </p:animRot>
                                  </p:childTnLst>
                                </p:cTn>
                              </p:par>
                              <p:par>
                                <p:cTn id="149" presetID="1" presetClass="exit" presetSubtype="0" fill="hold" nodeType="withEffect">
                                  <p:stCondLst>
                                    <p:cond delay="34500"/>
                                  </p:stCondLst>
                                  <p:childTnLst>
                                    <p:set>
                                      <p:cBhvr>
                                        <p:cTn id="150" dur="1" fill="hold">
                                          <p:stCondLst>
                                            <p:cond delay="0"/>
                                          </p:stCondLst>
                                        </p:cTn>
                                        <p:tgtEl>
                                          <p:spTgt spid="399"/>
                                        </p:tgtEl>
                                        <p:attrNameLst>
                                          <p:attrName>style.visibility</p:attrName>
                                        </p:attrNameLst>
                                      </p:cBhvr>
                                      <p:to>
                                        <p:strVal val="hidden"/>
                                      </p:to>
                                    </p:set>
                                  </p:childTnLst>
                                </p:cTn>
                              </p:par>
                              <p:par>
                                <p:cTn id="151" presetID="1" presetClass="entr" presetSubtype="0" fill="hold" nodeType="withEffect">
                                  <p:stCondLst>
                                    <p:cond delay="34500"/>
                                  </p:stCondLst>
                                  <p:childTnLst>
                                    <p:set>
                                      <p:cBhvr>
                                        <p:cTn id="152" dur="1" fill="hold">
                                          <p:stCondLst>
                                            <p:cond delay="0"/>
                                          </p:stCondLst>
                                        </p:cTn>
                                        <p:tgtEl>
                                          <p:spTgt spid="389"/>
                                        </p:tgtEl>
                                        <p:attrNameLst>
                                          <p:attrName>style.visibility</p:attrName>
                                        </p:attrNameLst>
                                      </p:cBhvr>
                                      <p:to>
                                        <p:strVal val="visible"/>
                                      </p:to>
                                    </p:set>
                                  </p:childTnLst>
                                </p:cTn>
                              </p:par>
                              <p:par>
                                <p:cTn id="153" presetID="8" presetClass="emph" presetSubtype="0" fill="hold" nodeType="withEffect">
                                  <p:stCondLst>
                                    <p:cond delay="34500"/>
                                  </p:stCondLst>
                                  <p:childTnLst>
                                    <p:animRot by="900000">
                                      <p:cBhvr>
                                        <p:cTn id="154" dur="1500" fill="hold"/>
                                        <p:tgtEl>
                                          <p:spTgt spid="389"/>
                                        </p:tgtEl>
                                        <p:attrNameLst>
                                          <p:attrName>r</p:attrName>
                                        </p:attrNameLst>
                                      </p:cBhvr>
                                    </p:animRot>
                                  </p:childTnLst>
                                </p:cTn>
                              </p:par>
                              <p:par>
                                <p:cTn id="155" presetID="1" presetClass="exit" presetSubtype="0" fill="hold" nodeType="withEffect">
                                  <p:stCondLst>
                                    <p:cond delay="36000"/>
                                  </p:stCondLst>
                                  <p:childTnLst>
                                    <p:set>
                                      <p:cBhvr>
                                        <p:cTn id="156" dur="1" fill="hold">
                                          <p:stCondLst>
                                            <p:cond delay="0"/>
                                          </p:stCondLst>
                                        </p:cTn>
                                        <p:tgtEl>
                                          <p:spTgt spid="389"/>
                                        </p:tgtEl>
                                        <p:attrNameLst>
                                          <p:attrName>style.visibility</p:attrName>
                                        </p:attrNameLst>
                                      </p:cBhvr>
                                      <p:to>
                                        <p:strVal val="hidden"/>
                                      </p:to>
                                    </p:set>
                                  </p:childTnLst>
                                </p:cTn>
                              </p:par>
                              <p:par>
                                <p:cTn id="157" presetID="1" presetClass="entr" presetSubtype="0" fill="hold" nodeType="withEffect">
                                  <p:stCondLst>
                                    <p:cond delay="36000"/>
                                  </p:stCondLst>
                                  <p:childTnLst>
                                    <p:set>
                                      <p:cBhvr>
                                        <p:cTn id="158" dur="1" fill="hold">
                                          <p:stCondLst>
                                            <p:cond delay="0"/>
                                          </p:stCondLst>
                                        </p:cTn>
                                        <p:tgtEl>
                                          <p:spTgt spid="409"/>
                                        </p:tgtEl>
                                        <p:attrNameLst>
                                          <p:attrName>style.visibility</p:attrName>
                                        </p:attrNameLst>
                                      </p:cBhvr>
                                      <p:to>
                                        <p:strVal val="visible"/>
                                      </p:to>
                                    </p:set>
                                  </p:childTnLst>
                                </p:cTn>
                              </p:par>
                              <p:par>
                                <p:cTn id="159" presetID="8" presetClass="emph" presetSubtype="0" fill="hold" nodeType="withEffect">
                                  <p:stCondLst>
                                    <p:cond delay="36000"/>
                                  </p:stCondLst>
                                  <p:childTnLst>
                                    <p:animRot by="900000">
                                      <p:cBhvr>
                                        <p:cTn id="160" dur="1500" fill="hold"/>
                                        <p:tgtEl>
                                          <p:spTgt spid="409"/>
                                        </p:tgtEl>
                                        <p:attrNameLst>
                                          <p:attrName>r</p:attrName>
                                        </p:attrNameLst>
                                      </p:cBhvr>
                                    </p:animRot>
                                  </p:childTnLst>
                                </p:cTn>
                              </p:par>
                              <p:par>
                                <p:cTn id="161" presetID="1" presetClass="exit" presetSubtype="0" fill="hold" nodeType="withEffect">
                                  <p:stCondLst>
                                    <p:cond delay="37500"/>
                                  </p:stCondLst>
                                  <p:childTnLst>
                                    <p:set>
                                      <p:cBhvr>
                                        <p:cTn id="162" dur="1" fill="hold">
                                          <p:stCondLst>
                                            <p:cond delay="0"/>
                                          </p:stCondLst>
                                        </p:cTn>
                                        <p:tgtEl>
                                          <p:spTgt spid="409"/>
                                        </p:tgtEl>
                                        <p:attrNameLst>
                                          <p:attrName>style.visibility</p:attrName>
                                        </p:attrNameLst>
                                      </p:cBhvr>
                                      <p:to>
                                        <p:strVal val="hidden"/>
                                      </p:to>
                                    </p:set>
                                  </p:childTnLst>
                                </p:cTn>
                              </p:par>
                              <p:par>
                                <p:cTn id="163" presetID="1" presetClass="entr" presetSubtype="0" fill="hold" nodeType="withEffect">
                                  <p:stCondLst>
                                    <p:cond delay="37500"/>
                                  </p:stCondLst>
                                  <p:childTnLst>
                                    <p:set>
                                      <p:cBhvr>
                                        <p:cTn id="164" dur="1" fill="hold">
                                          <p:stCondLst>
                                            <p:cond delay="0"/>
                                          </p:stCondLst>
                                        </p:cTn>
                                        <p:tgtEl>
                                          <p:spTgt spid="429"/>
                                        </p:tgtEl>
                                        <p:attrNameLst>
                                          <p:attrName>style.visibility</p:attrName>
                                        </p:attrNameLst>
                                      </p:cBhvr>
                                      <p:to>
                                        <p:strVal val="visible"/>
                                      </p:to>
                                    </p:set>
                                  </p:childTnLst>
                                </p:cTn>
                              </p:par>
                              <p:par>
                                <p:cTn id="165" presetID="8" presetClass="emph" presetSubtype="0" fill="hold" nodeType="withEffect">
                                  <p:stCondLst>
                                    <p:cond delay="37500"/>
                                  </p:stCondLst>
                                  <p:childTnLst>
                                    <p:animRot by="900000">
                                      <p:cBhvr>
                                        <p:cTn id="166" dur="1500" fill="hold"/>
                                        <p:tgtEl>
                                          <p:spTgt spid="429"/>
                                        </p:tgtEl>
                                        <p:attrNameLst>
                                          <p:attrName>r</p:attrName>
                                        </p:attrNameLst>
                                      </p:cBhvr>
                                    </p:animRot>
                                  </p:childTnLst>
                                </p:cTn>
                              </p:par>
                              <p:par>
                                <p:cTn id="167" presetID="1" presetClass="exit" presetSubtype="0" fill="hold" nodeType="withEffect">
                                  <p:stCondLst>
                                    <p:cond delay="39000"/>
                                  </p:stCondLst>
                                  <p:childTnLst>
                                    <p:set>
                                      <p:cBhvr>
                                        <p:cTn id="168" dur="1" fill="hold">
                                          <p:stCondLst>
                                            <p:cond delay="0"/>
                                          </p:stCondLst>
                                        </p:cTn>
                                        <p:tgtEl>
                                          <p:spTgt spid="429"/>
                                        </p:tgtEl>
                                        <p:attrNameLst>
                                          <p:attrName>style.visibility</p:attrName>
                                        </p:attrNameLst>
                                      </p:cBhvr>
                                      <p:to>
                                        <p:strVal val="hidden"/>
                                      </p:to>
                                    </p:set>
                                  </p:childTnLst>
                                </p:cTn>
                              </p:par>
                              <p:par>
                                <p:cTn id="169" presetID="1" presetClass="entr" presetSubtype="0" fill="hold" nodeType="withEffect">
                                  <p:stCondLst>
                                    <p:cond delay="39000"/>
                                  </p:stCondLst>
                                  <p:childTnLst>
                                    <p:set>
                                      <p:cBhvr>
                                        <p:cTn id="170" dur="1" fill="hold">
                                          <p:stCondLst>
                                            <p:cond delay="0"/>
                                          </p:stCondLst>
                                        </p:cTn>
                                        <p:tgtEl>
                                          <p:spTgt spid="419"/>
                                        </p:tgtEl>
                                        <p:attrNameLst>
                                          <p:attrName>style.visibility</p:attrName>
                                        </p:attrNameLst>
                                      </p:cBhvr>
                                      <p:to>
                                        <p:strVal val="visible"/>
                                      </p:to>
                                    </p:set>
                                  </p:childTnLst>
                                </p:cTn>
                              </p:par>
                              <p:par>
                                <p:cTn id="171" presetID="8" presetClass="emph" presetSubtype="0" fill="hold" nodeType="withEffect">
                                  <p:stCondLst>
                                    <p:cond delay="39000"/>
                                  </p:stCondLst>
                                  <p:childTnLst>
                                    <p:animRot by="900000">
                                      <p:cBhvr>
                                        <p:cTn id="172" dur="1500" fill="hold"/>
                                        <p:tgtEl>
                                          <p:spTgt spid="419"/>
                                        </p:tgtEl>
                                        <p:attrNameLst>
                                          <p:attrName>r</p:attrName>
                                        </p:attrNameLst>
                                      </p:cBhvr>
                                    </p:animRot>
                                  </p:childTnLst>
                                </p:cTn>
                              </p:par>
                              <p:par>
                                <p:cTn id="173" presetID="1" presetClass="exit" presetSubtype="0" fill="hold" nodeType="withEffect">
                                  <p:stCondLst>
                                    <p:cond delay="40500"/>
                                  </p:stCondLst>
                                  <p:childTnLst>
                                    <p:set>
                                      <p:cBhvr>
                                        <p:cTn id="174" dur="1" fill="hold">
                                          <p:stCondLst>
                                            <p:cond delay="0"/>
                                          </p:stCondLst>
                                        </p:cTn>
                                        <p:tgtEl>
                                          <p:spTgt spid="419"/>
                                        </p:tgtEl>
                                        <p:attrNameLst>
                                          <p:attrName>style.visibility</p:attrName>
                                        </p:attrNameLst>
                                      </p:cBhvr>
                                      <p:to>
                                        <p:strVal val="hidden"/>
                                      </p:to>
                                    </p:set>
                                  </p:childTnLst>
                                </p:cTn>
                              </p:par>
                              <p:par>
                                <p:cTn id="175" presetID="1" presetClass="entr" presetSubtype="0" fill="hold" nodeType="withEffect">
                                  <p:stCondLst>
                                    <p:cond delay="40500"/>
                                  </p:stCondLst>
                                  <p:childTnLst>
                                    <p:set>
                                      <p:cBhvr>
                                        <p:cTn id="176" dur="1" fill="hold">
                                          <p:stCondLst>
                                            <p:cond delay="0"/>
                                          </p:stCondLst>
                                        </p:cTn>
                                        <p:tgtEl>
                                          <p:spTgt spid="439"/>
                                        </p:tgtEl>
                                        <p:attrNameLst>
                                          <p:attrName>style.visibility</p:attrName>
                                        </p:attrNameLst>
                                      </p:cBhvr>
                                      <p:to>
                                        <p:strVal val="visible"/>
                                      </p:to>
                                    </p:set>
                                  </p:childTnLst>
                                </p:cTn>
                              </p:par>
                              <p:par>
                                <p:cTn id="177" presetID="8" presetClass="emph" presetSubtype="0" fill="hold" nodeType="withEffect">
                                  <p:stCondLst>
                                    <p:cond delay="40500"/>
                                  </p:stCondLst>
                                  <p:childTnLst>
                                    <p:animRot by="900000">
                                      <p:cBhvr>
                                        <p:cTn id="178" dur="1500" fill="hold"/>
                                        <p:tgtEl>
                                          <p:spTgt spid="439"/>
                                        </p:tgtEl>
                                        <p:attrNameLst>
                                          <p:attrName>r</p:attrName>
                                        </p:attrNameLst>
                                      </p:cBhvr>
                                    </p:animRot>
                                  </p:childTnLst>
                                </p:cTn>
                              </p:par>
                              <p:par>
                                <p:cTn id="179" presetID="1" presetClass="exit" presetSubtype="0" fill="hold" nodeType="withEffect">
                                  <p:stCondLst>
                                    <p:cond delay="42000"/>
                                  </p:stCondLst>
                                  <p:childTnLst>
                                    <p:set>
                                      <p:cBhvr>
                                        <p:cTn id="180" dur="1" fill="hold">
                                          <p:stCondLst>
                                            <p:cond delay="0"/>
                                          </p:stCondLst>
                                        </p:cTn>
                                        <p:tgtEl>
                                          <p:spTgt spid="439"/>
                                        </p:tgtEl>
                                        <p:attrNameLst>
                                          <p:attrName>style.visibility</p:attrName>
                                        </p:attrNameLst>
                                      </p:cBhvr>
                                      <p:to>
                                        <p:strVal val="hidden"/>
                                      </p:to>
                                    </p:set>
                                  </p:childTnLst>
                                </p:cTn>
                              </p:par>
                              <p:par>
                                <p:cTn id="181" presetID="1" presetClass="entr" presetSubtype="0" fill="hold" nodeType="withEffect">
                                  <p:stCondLst>
                                    <p:cond delay="42000"/>
                                  </p:stCondLst>
                                  <p:childTnLst>
                                    <p:set>
                                      <p:cBhvr>
                                        <p:cTn id="182" dur="1" fill="hold">
                                          <p:stCondLst>
                                            <p:cond delay="0"/>
                                          </p:stCondLst>
                                        </p:cTn>
                                        <p:tgtEl>
                                          <p:spTgt spid="459"/>
                                        </p:tgtEl>
                                        <p:attrNameLst>
                                          <p:attrName>style.visibility</p:attrName>
                                        </p:attrNameLst>
                                      </p:cBhvr>
                                      <p:to>
                                        <p:strVal val="visible"/>
                                      </p:to>
                                    </p:set>
                                  </p:childTnLst>
                                </p:cTn>
                              </p:par>
                              <p:par>
                                <p:cTn id="183" presetID="8" presetClass="emph" presetSubtype="0" fill="hold" nodeType="withEffect">
                                  <p:stCondLst>
                                    <p:cond delay="42000"/>
                                  </p:stCondLst>
                                  <p:childTnLst>
                                    <p:animRot by="900000">
                                      <p:cBhvr>
                                        <p:cTn id="184" dur="1500" fill="hold"/>
                                        <p:tgtEl>
                                          <p:spTgt spid="459"/>
                                        </p:tgtEl>
                                        <p:attrNameLst>
                                          <p:attrName>r</p:attrName>
                                        </p:attrNameLst>
                                      </p:cBhvr>
                                    </p:animRot>
                                  </p:childTnLst>
                                </p:cTn>
                              </p:par>
                              <p:par>
                                <p:cTn id="185" presetID="1" presetClass="exit" presetSubtype="0" fill="hold" nodeType="withEffect">
                                  <p:stCondLst>
                                    <p:cond delay="43500"/>
                                  </p:stCondLst>
                                  <p:childTnLst>
                                    <p:set>
                                      <p:cBhvr>
                                        <p:cTn id="186" dur="1" fill="hold">
                                          <p:stCondLst>
                                            <p:cond delay="0"/>
                                          </p:stCondLst>
                                        </p:cTn>
                                        <p:tgtEl>
                                          <p:spTgt spid="459"/>
                                        </p:tgtEl>
                                        <p:attrNameLst>
                                          <p:attrName>style.visibility</p:attrName>
                                        </p:attrNameLst>
                                      </p:cBhvr>
                                      <p:to>
                                        <p:strVal val="hidden"/>
                                      </p:to>
                                    </p:set>
                                  </p:childTnLst>
                                </p:cTn>
                              </p:par>
                              <p:par>
                                <p:cTn id="187" presetID="1" presetClass="entr" presetSubtype="0" fill="hold" nodeType="withEffect">
                                  <p:stCondLst>
                                    <p:cond delay="43500"/>
                                  </p:stCondLst>
                                  <p:childTnLst>
                                    <p:set>
                                      <p:cBhvr>
                                        <p:cTn id="188" dur="1" fill="hold">
                                          <p:stCondLst>
                                            <p:cond delay="0"/>
                                          </p:stCondLst>
                                        </p:cTn>
                                        <p:tgtEl>
                                          <p:spTgt spid="449"/>
                                        </p:tgtEl>
                                        <p:attrNameLst>
                                          <p:attrName>style.visibility</p:attrName>
                                        </p:attrNameLst>
                                      </p:cBhvr>
                                      <p:to>
                                        <p:strVal val="visible"/>
                                      </p:to>
                                    </p:set>
                                  </p:childTnLst>
                                </p:cTn>
                              </p:par>
                              <p:par>
                                <p:cTn id="189" presetID="8" presetClass="emph" presetSubtype="0" fill="hold" nodeType="withEffect">
                                  <p:stCondLst>
                                    <p:cond delay="43500"/>
                                  </p:stCondLst>
                                  <p:childTnLst>
                                    <p:animRot by="900000">
                                      <p:cBhvr>
                                        <p:cTn id="190" dur="1500" fill="hold"/>
                                        <p:tgtEl>
                                          <p:spTgt spid="449"/>
                                        </p:tgtEl>
                                        <p:attrNameLst>
                                          <p:attrName>r</p:attrName>
                                        </p:attrNameLst>
                                      </p:cBhvr>
                                    </p:animRot>
                                  </p:childTnLst>
                                </p:cTn>
                              </p:par>
                              <p:par>
                                <p:cTn id="191" presetID="1" presetClass="exit" presetSubtype="0" fill="hold" nodeType="withEffect">
                                  <p:stCondLst>
                                    <p:cond delay="45000"/>
                                  </p:stCondLst>
                                  <p:childTnLst>
                                    <p:set>
                                      <p:cBhvr>
                                        <p:cTn id="192" dur="1" fill="hold">
                                          <p:stCondLst>
                                            <p:cond delay="0"/>
                                          </p:stCondLst>
                                        </p:cTn>
                                        <p:tgtEl>
                                          <p:spTgt spid="449"/>
                                        </p:tgtEl>
                                        <p:attrNameLst>
                                          <p:attrName>style.visibility</p:attrName>
                                        </p:attrNameLst>
                                      </p:cBhvr>
                                      <p:to>
                                        <p:strVal val="hidden"/>
                                      </p:to>
                                    </p:set>
                                  </p:childTnLst>
                                </p:cTn>
                              </p:par>
                              <p:par>
                                <p:cTn id="193" presetID="1" presetClass="entr" presetSubtype="0" fill="hold" nodeType="withEffect">
                                  <p:stCondLst>
                                    <p:cond delay="45000"/>
                                  </p:stCondLst>
                                  <p:childTnLst>
                                    <p:set>
                                      <p:cBhvr>
                                        <p:cTn id="194" dur="1" fill="hold">
                                          <p:stCondLst>
                                            <p:cond delay="0"/>
                                          </p:stCondLst>
                                        </p:cTn>
                                        <p:tgtEl>
                                          <p:spTgt spid="469"/>
                                        </p:tgtEl>
                                        <p:attrNameLst>
                                          <p:attrName>style.visibility</p:attrName>
                                        </p:attrNameLst>
                                      </p:cBhvr>
                                      <p:to>
                                        <p:strVal val="visible"/>
                                      </p:to>
                                    </p:set>
                                  </p:childTnLst>
                                </p:cTn>
                              </p:par>
                              <p:par>
                                <p:cTn id="195" presetID="8" presetClass="emph" presetSubtype="0" fill="hold" nodeType="withEffect">
                                  <p:stCondLst>
                                    <p:cond delay="45000"/>
                                  </p:stCondLst>
                                  <p:childTnLst>
                                    <p:animRot by="900000">
                                      <p:cBhvr>
                                        <p:cTn id="196" dur="1500" fill="hold"/>
                                        <p:tgtEl>
                                          <p:spTgt spid="469"/>
                                        </p:tgtEl>
                                        <p:attrNameLst>
                                          <p:attrName>r</p:attrName>
                                        </p:attrNameLst>
                                      </p:cBhvr>
                                    </p:animRot>
                                  </p:childTnLst>
                                </p:cTn>
                              </p:par>
                              <p:par>
                                <p:cTn id="197" presetID="1" presetClass="exit" presetSubtype="0" fill="hold" nodeType="withEffect">
                                  <p:stCondLst>
                                    <p:cond delay="46500"/>
                                  </p:stCondLst>
                                  <p:childTnLst>
                                    <p:set>
                                      <p:cBhvr>
                                        <p:cTn id="198" dur="1" fill="hold">
                                          <p:stCondLst>
                                            <p:cond delay="0"/>
                                          </p:stCondLst>
                                        </p:cTn>
                                        <p:tgtEl>
                                          <p:spTgt spid="469"/>
                                        </p:tgtEl>
                                        <p:attrNameLst>
                                          <p:attrName>style.visibility</p:attrName>
                                        </p:attrNameLst>
                                      </p:cBhvr>
                                      <p:to>
                                        <p:strVal val="hidden"/>
                                      </p:to>
                                    </p:set>
                                  </p:childTnLst>
                                </p:cTn>
                              </p:par>
                              <p:par>
                                <p:cTn id="199" presetID="1" presetClass="entr" presetSubtype="0" fill="hold" nodeType="withEffect">
                                  <p:stCondLst>
                                    <p:cond delay="46500"/>
                                  </p:stCondLst>
                                  <p:childTnLst>
                                    <p:set>
                                      <p:cBhvr>
                                        <p:cTn id="200" dur="1" fill="hold">
                                          <p:stCondLst>
                                            <p:cond delay="0"/>
                                          </p:stCondLst>
                                        </p:cTn>
                                        <p:tgtEl>
                                          <p:spTgt spid="489"/>
                                        </p:tgtEl>
                                        <p:attrNameLst>
                                          <p:attrName>style.visibility</p:attrName>
                                        </p:attrNameLst>
                                      </p:cBhvr>
                                      <p:to>
                                        <p:strVal val="visible"/>
                                      </p:to>
                                    </p:set>
                                  </p:childTnLst>
                                </p:cTn>
                              </p:par>
                              <p:par>
                                <p:cTn id="201" presetID="8" presetClass="emph" presetSubtype="0" fill="hold" nodeType="withEffect">
                                  <p:stCondLst>
                                    <p:cond delay="46500"/>
                                  </p:stCondLst>
                                  <p:childTnLst>
                                    <p:animRot by="900000">
                                      <p:cBhvr>
                                        <p:cTn id="202" dur="1500" fill="hold"/>
                                        <p:tgtEl>
                                          <p:spTgt spid="489"/>
                                        </p:tgtEl>
                                        <p:attrNameLst>
                                          <p:attrName>r</p:attrName>
                                        </p:attrNameLst>
                                      </p:cBhvr>
                                    </p:animRot>
                                  </p:childTnLst>
                                </p:cTn>
                              </p:par>
                              <p:par>
                                <p:cTn id="203" presetID="1" presetClass="exit" presetSubtype="0" fill="hold" nodeType="withEffect">
                                  <p:stCondLst>
                                    <p:cond delay="48000"/>
                                  </p:stCondLst>
                                  <p:childTnLst>
                                    <p:set>
                                      <p:cBhvr>
                                        <p:cTn id="204" dur="1" fill="hold">
                                          <p:stCondLst>
                                            <p:cond delay="0"/>
                                          </p:stCondLst>
                                        </p:cTn>
                                        <p:tgtEl>
                                          <p:spTgt spid="489"/>
                                        </p:tgtEl>
                                        <p:attrNameLst>
                                          <p:attrName>style.visibility</p:attrName>
                                        </p:attrNameLst>
                                      </p:cBhvr>
                                      <p:to>
                                        <p:strVal val="hidden"/>
                                      </p:to>
                                    </p:set>
                                  </p:childTnLst>
                                </p:cTn>
                              </p:par>
                              <p:par>
                                <p:cTn id="205" presetID="1" presetClass="entr" presetSubtype="0" fill="hold" nodeType="withEffect">
                                  <p:stCondLst>
                                    <p:cond delay="48000"/>
                                  </p:stCondLst>
                                  <p:childTnLst>
                                    <p:set>
                                      <p:cBhvr>
                                        <p:cTn id="206" dur="1" fill="hold">
                                          <p:stCondLst>
                                            <p:cond delay="0"/>
                                          </p:stCondLst>
                                        </p:cTn>
                                        <p:tgtEl>
                                          <p:spTgt spid="479"/>
                                        </p:tgtEl>
                                        <p:attrNameLst>
                                          <p:attrName>style.visibility</p:attrName>
                                        </p:attrNameLst>
                                      </p:cBhvr>
                                      <p:to>
                                        <p:strVal val="visible"/>
                                      </p:to>
                                    </p:set>
                                  </p:childTnLst>
                                </p:cTn>
                              </p:par>
                              <p:par>
                                <p:cTn id="207" presetID="8" presetClass="emph" presetSubtype="0" fill="hold" nodeType="withEffect">
                                  <p:stCondLst>
                                    <p:cond delay="48000"/>
                                  </p:stCondLst>
                                  <p:childTnLst>
                                    <p:animRot by="900000">
                                      <p:cBhvr>
                                        <p:cTn id="208" dur="1500" fill="hold"/>
                                        <p:tgtEl>
                                          <p:spTgt spid="479"/>
                                        </p:tgtEl>
                                        <p:attrNameLst>
                                          <p:attrName>r</p:attrName>
                                        </p:attrNameLst>
                                      </p:cBhvr>
                                    </p:animRot>
                                  </p:childTnLst>
                                </p:cTn>
                              </p:par>
                              <p:par>
                                <p:cTn id="209" presetID="1" presetClass="exit" presetSubtype="0" fill="hold" nodeType="withEffect">
                                  <p:stCondLst>
                                    <p:cond delay="49500"/>
                                  </p:stCondLst>
                                  <p:childTnLst>
                                    <p:set>
                                      <p:cBhvr>
                                        <p:cTn id="210" dur="1" fill="hold">
                                          <p:stCondLst>
                                            <p:cond delay="0"/>
                                          </p:stCondLst>
                                        </p:cTn>
                                        <p:tgtEl>
                                          <p:spTgt spid="479"/>
                                        </p:tgtEl>
                                        <p:attrNameLst>
                                          <p:attrName>style.visibility</p:attrName>
                                        </p:attrNameLst>
                                      </p:cBhvr>
                                      <p:to>
                                        <p:strVal val="hidden"/>
                                      </p:to>
                                    </p:set>
                                  </p:childTnLst>
                                </p:cTn>
                              </p:par>
                              <p:par>
                                <p:cTn id="211" presetID="1" presetClass="entr" presetSubtype="0" fill="hold" nodeType="withEffect">
                                  <p:stCondLst>
                                    <p:cond delay="49500"/>
                                  </p:stCondLst>
                                  <p:childTnLst>
                                    <p:set>
                                      <p:cBhvr>
                                        <p:cTn id="212" dur="1" fill="hold">
                                          <p:stCondLst>
                                            <p:cond delay="0"/>
                                          </p:stCondLst>
                                        </p:cTn>
                                        <p:tgtEl>
                                          <p:spTgt spid="499"/>
                                        </p:tgtEl>
                                        <p:attrNameLst>
                                          <p:attrName>style.visibility</p:attrName>
                                        </p:attrNameLst>
                                      </p:cBhvr>
                                      <p:to>
                                        <p:strVal val="visible"/>
                                      </p:to>
                                    </p:set>
                                  </p:childTnLst>
                                </p:cTn>
                              </p:par>
                              <p:par>
                                <p:cTn id="213" presetID="8" presetClass="emph" presetSubtype="0" fill="hold" nodeType="withEffect">
                                  <p:stCondLst>
                                    <p:cond delay="49500"/>
                                  </p:stCondLst>
                                  <p:childTnLst>
                                    <p:animRot by="900000">
                                      <p:cBhvr>
                                        <p:cTn id="214" dur="1500" fill="hold"/>
                                        <p:tgtEl>
                                          <p:spTgt spid="499"/>
                                        </p:tgtEl>
                                        <p:attrNameLst>
                                          <p:attrName>r</p:attrName>
                                        </p:attrNameLst>
                                      </p:cBhvr>
                                    </p:animRot>
                                  </p:childTnLst>
                                </p:cTn>
                              </p:par>
                              <p:par>
                                <p:cTn id="215" presetID="1" presetClass="exit" presetSubtype="0" fill="hold" nodeType="withEffect">
                                  <p:stCondLst>
                                    <p:cond delay="51000"/>
                                  </p:stCondLst>
                                  <p:childTnLst>
                                    <p:set>
                                      <p:cBhvr>
                                        <p:cTn id="216" dur="1" fill="hold">
                                          <p:stCondLst>
                                            <p:cond delay="0"/>
                                          </p:stCondLst>
                                        </p:cTn>
                                        <p:tgtEl>
                                          <p:spTgt spid="499"/>
                                        </p:tgtEl>
                                        <p:attrNameLst>
                                          <p:attrName>style.visibility</p:attrName>
                                        </p:attrNameLst>
                                      </p:cBhvr>
                                      <p:to>
                                        <p:strVal val="hidden"/>
                                      </p:to>
                                    </p:set>
                                  </p:childTnLst>
                                </p:cTn>
                              </p:par>
                              <p:par>
                                <p:cTn id="217" presetID="1" presetClass="entr" presetSubtype="0" fill="hold" nodeType="withEffect">
                                  <p:stCondLst>
                                    <p:cond delay="51000"/>
                                  </p:stCondLst>
                                  <p:childTnLst>
                                    <p:set>
                                      <p:cBhvr>
                                        <p:cTn id="218" dur="1" fill="hold">
                                          <p:stCondLst>
                                            <p:cond delay="0"/>
                                          </p:stCondLst>
                                        </p:cTn>
                                        <p:tgtEl>
                                          <p:spTgt spid="519"/>
                                        </p:tgtEl>
                                        <p:attrNameLst>
                                          <p:attrName>style.visibility</p:attrName>
                                        </p:attrNameLst>
                                      </p:cBhvr>
                                      <p:to>
                                        <p:strVal val="visible"/>
                                      </p:to>
                                    </p:set>
                                  </p:childTnLst>
                                </p:cTn>
                              </p:par>
                              <p:par>
                                <p:cTn id="219" presetID="8" presetClass="emph" presetSubtype="0" fill="hold" nodeType="withEffect">
                                  <p:stCondLst>
                                    <p:cond delay="51000"/>
                                  </p:stCondLst>
                                  <p:childTnLst>
                                    <p:animRot by="900000">
                                      <p:cBhvr>
                                        <p:cTn id="220" dur="1500" fill="hold"/>
                                        <p:tgtEl>
                                          <p:spTgt spid="519"/>
                                        </p:tgtEl>
                                        <p:attrNameLst>
                                          <p:attrName>r</p:attrName>
                                        </p:attrNameLst>
                                      </p:cBhvr>
                                    </p:animRot>
                                  </p:childTnLst>
                                </p:cTn>
                              </p:par>
                              <p:par>
                                <p:cTn id="221" presetID="1" presetClass="exit" presetSubtype="0" fill="hold" nodeType="withEffect">
                                  <p:stCondLst>
                                    <p:cond delay="52500"/>
                                  </p:stCondLst>
                                  <p:childTnLst>
                                    <p:set>
                                      <p:cBhvr>
                                        <p:cTn id="222" dur="1" fill="hold">
                                          <p:stCondLst>
                                            <p:cond delay="0"/>
                                          </p:stCondLst>
                                        </p:cTn>
                                        <p:tgtEl>
                                          <p:spTgt spid="519"/>
                                        </p:tgtEl>
                                        <p:attrNameLst>
                                          <p:attrName>style.visibility</p:attrName>
                                        </p:attrNameLst>
                                      </p:cBhvr>
                                      <p:to>
                                        <p:strVal val="hidden"/>
                                      </p:to>
                                    </p:set>
                                  </p:childTnLst>
                                </p:cTn>
                              </p:par>
                              <p:par>
                                <p:cTn id="223" presetID="1" presetClass="entr" presetSubtype="0" fill="hold" nodeType="withEffect">
                                  <p:stCondLst>
                                    <p:cond delay="52500"/>
                                  </p:stCondLst>
                                  <p:childTnLst>
                                    <p:set>
                                      <p:cBhvr>
                                        <p:cTn id="224" dur="1" fill="hold">
                                          <p:stCondLst>
                                            <p:cond delay="0"/>
                                          </p:stCondLst>
                                        </p:cTn>
                                        <p:tgtEl>
                                          <p:spTgt spid="509"/>
                                        </p:tgtEl>
                                        <p:attrNameLst>
                                          <p:attrName>style.visibility</p:attrName>
                                        </p:attrNameLst>
                                      </p:cBhvr>
                                      <p:to>
                                        <p:strVal val="visible"/>
                                      </p:to>
                                    </p:set>
                                  </p:childTnLst>
                                </p:cTn>
                              </p:par>
                              <p:par>
                                <p:cTn id="225" presetID="8" presetClass="emph" presetSubtype="0" fill="hold" nodeType="withEffect">
                                  <p:stCondLst>
                                    <p:cond delay="52500"/>
                                  </p:stCondLst>
                                  <p:childTnLst>
                                    <p:animRot by="900000">
                                      <p:cBhvr>
                                        <p:cTn id="226" dur="1500" fill="hold"/>
                                        <p:tgtEl>
                                          <p:spTgt spid="509"/>
                                        </p:tgtEl>
                                        <p:attrNameLst>
                                          <p:attrName>r</p:attrName>
                                        </p:attrNameLst>
                                      </p:cBhvr>
                                    </p:animRot>
                                  </p:childTnLst>
                                </p:cTn>
                              </p:par>
                              <p:par>
                                <p:cTn id="227" presetID="1" presetClass="exit" presetSubtype="0" fill="hold" nodeType="withEffect">
                                  <p:stCondLst>
                                    <p:cond delay="54000"/>
                                  </p:stCondLst>
                                  <p:childTnLst>
                                    <p:set>
                                      <p:cBhvr>
                                        <p:cTn id="228" dur="1" fill="hold">
                                          <p:stCondLst>
                                            <p:cond delay="0"/>
                                          </p:stCondLst>
                                        </p:cTn>
                                        <p:tgtEl>
                                          <p:spTgt spid="509"/>
                                        </p:tgtEl>
                                        <p:attrNameLst>
                                          <p:attrName>style.visibility</p:attrName>
                                        </p:attrNameLst>
                                      </p:cBhvr>
                                      <p:to>
                                        <p:strVal val="hidden"/>
                                      </p:to>
                                    </p:set>
                                  </p:childTnLst>
                                </p:cTn>
                              </p:par>
                              <p:par>
                                <p:cTn id="229" presetID="1" presetClass="entr" presetSubtype="0" fill="hold" nodeType="withEffect">
                                  <p:stCondLst>
                                    <p:cond delay="54000"/>
                                  </p:stCondLst>
                                  <p:childTnLst>
                                    <p:set>
                                      <p:cBhvr>
                                        <p:cTn id="230" dur="1" fill="hold">
                                          <p:stCondLst>
                                            <p:cond delay="0"/>
                                          </p:stCondLst>
                                        </p:cTn>
                                        <p:tgtEl>
                                          <p:spTgt spid="529"/>
                                        </p:tgtEl>
                                        <p:attrNameLst>
                                          <p:attrName>style.visibility</p:attrName>
                                        </p:attrNameLst>
                                      </p:cBhvr>
                                      <p:to>
                                        <p:strVal val="visible"/>
                                      </p:to>
                                    </p:set>
                                  </p:childTnLst>
                                </p:cTn>
                              </p:par>
                              <p:par>
                                <p:cTn id="231" presetID="8" presetClass="emph" presetSubtype="0" fill="hold" nodeType="withEffect">
                                  <p:stCondLst>
                                    <p:cond delay="54000"/>
                                  </p:stCondLst>
                                  <p:childTnLst>
                                    <p:animRot by="900000">
                                      <p:cBhvr>
                                        <p:cTn id="232" dur="1500" fill="hold"/>
                                        <p:tgtEl>
                                          <p:spTgt spid="529"/>
                                        </p:tgtEl>
                                        <p:attrNameLst>
                                          <p:attrName>r</p:attrName>
                                        </p:attrNameLst>
                                      </p:cBhvr>
                                    </p:animRot>
                                  </p:childTnLst>
                                </p:cTn>
                              </p:par>
                              <p:par>
                                <p:cTn id="233" presetID="1" presetClass="exit" presetSubtype="0" fill="hold" nodeType="withEffect">
                                  <p:stCondLst>
                                    <p:cond delay="55500"/>
                                  </p:stCondLst>
                                  <p:childTnLst>
                                    <p:set>
                                      <p:cBhvr>
                                        <p:cTn id="234" dur="1" fill="hold">
                                          <p:stCondLst>
                                            <p:cond delay="0"/>
                                          </p:stCondLst>
                                        </p:cTn>
                                        <p:tgtEl>
                                          <p:spTgt spid="529"/>
                                        </p:tgtEl>
                                        <p:attrNameLst>
                                          <p:attrName>style.visibility</p:attrName>
                                        </p:attrNameLst>
                                      </p:cBhvr>
                                      <p:to>
                                        <p:strVal val="hidden"/>
                                      </p:to>
                                    </p:set>
                                  </p:childTnLst>
                                </p:cTn>
                              </p:par>
                              <p:par>
                                <p:cTn id="235" presetID="1" presetClass="entr" presetSubtype="0" fill="hold" nodeType="withEffect">
                                  <p:stCondLst>
                                    <p:cond delay="55500"/>
                                  </p:stCondLst>
                                  <p:childTnLst>
                                    <p:set>
                                      <p:cBhvr>
                                        <p:cTn id="236" dur="1" fill="hold">
                                          <p:stCondLst>
                                            <p:cond delay="0"/>
                                          </p:stCondLst>
                                        </p:cTn>
                                        <p:tgtEl>
                                          <p:spTgt spid="549"/>
                                        </p:tgtEl>
                                        <p:attrNameLst>
                                          <p:attrName>style.visibility</p:attrName>
                                        </p:attrNameLst>
                                      </p:cBhvr>
                                      <p:to>
                                        <p:strVal val="visible"/>
                                      </p:to>
                                    </p:set>
                                  </p:childTnLst>
                                </p:cTn>
                              </p:par>
                              <p:par>
                                <p:cTn id="237" presetID="8" presetClass="emph" presetSubtype="0" fill="hold" nodeType="withEffect">
                                  <p:stCondLst>
                                    <p:cond delay="55500"/>
                                  </p:stCondLst>
                                  <p:childTnLst>
                                    <p:animRot by="900000">
                                      <p:cBhvr>
                                        <p:cTn id="238" dur="1500" fill="hold"/>
                                        <p:tgtEl>
                                          <p:spTgt spid="549"/>
                                        </p:tgtEl>
                                        <p:attrNameLst>
                                          <p:attrName>r</p:attrName>
                                        </p:attrNameLst>
                                      </p:cBhvr>
                                    </p:animRot>
                                  </p:childTnLst>
                                </p:cTn>
                              </p:par>
                              <p:par>
                                <p:cTn id="239" presetID="1" presetClass="exit" presetSubtype="0" fill="hold" nodeType="withEffect">
                                  <p:stCondLst>
                                    <p:cond delay="57000"/>
                                  </p:stCondLst>
                                  <p:childTnLst>
                                    <p:set>
                                      <p:cBhvr>
                                        <p:cTn id="240" dur="1" fill="hold">
                                          <p:stCondLst>
                                            <p:cond delay="0"/>
                                          </p:stCondLst>
                                        </p:cTn>
                                        <p:tgtEl>
                                          <p:spTgt spid="549"/>
                                        </p:tgtEl>
                                        <p:attrNameLst>
                                          <p:attrName>style.visibility</p:attrName>
                                        </p:attrNameLst>
                                      </p:cBhvr>
                                      <p:to>
                                        <p:strVal val="hidden"/>
                                      </p:to>
                                    </p:set>
                                  </p:childTnLst>
                                </p:cTn>
                              </p:par>
                              <p:par>
                                <p:cTn id="241" presetID="1" presetClass="entr" presetSubtype="0" fill="hold" nodeType="withEffect">
                                  <p:stCondLst>
                                    <p:cond delay="57000"/>
                                  </p:stCondLst>
                                  <p:childTnLst>
                                    <p:set>
                                      <p:cBhvr>
                                        <p:cTn id="242" dur="1" fill="hold">
                                          <p:stCondLst>
                                            <p:cond delay="0"/>
                                          </p:stCondLst>
                                        </p:cTn>
                                        <p:tgtEl>
                                          <p:spTgt spid="539"/>
                                        </p:tgtEl>
                                        <p:attrNameLst>
                                          <p:attrName>style.visibility</p:attrName>
                                        </p:attrNameLst>
                                      </p:cBhvr>
                                      <p:to>
                                        <p:strVal val="visible"/>
                                      </p:to>
                                    </p:set>
                                  </p:childTnLst>
                                </p:cTn>
                              </p:par>
                              <p:par>
                                <p:cTn id="243" presetID="8" presetClass="emph" presetSubtype="0" fill="hold" nodeType="withEffect">
                                  <p:stCondLst>
                                    <p:cond delay="57000"/>
                                  </p:stCondLst>
                                  <p:childTnLst>
                                    <p:animRot by="900000">
                                      <p:cBhvr>
                                        <p:cTn id="244" dur="1500" fill="hold"/>
                                        <p:tgtEl>
                                          <p:spTgt spid="539"/>
                                        </p:tgtEl>
                                        <p:attrNameLst>
                                          <p:attrName>r</p:attrName>
                                        </p:attrNameLst>
                                      </p:cBhvr>
                                    </p:animRot>
                                  </p:childTnLst>
                                </p:cTn>
                              </p:par>
                              <p:par>
                                <p:cTn id="245" presetID="1" presetClass="exit" presetSubtype="0" fill="hold" nodeType="withEffect">
                                  <p:stCondLst>
                                    <p:cond delay="58500"/>
                                  </p:stCondLst>
                                  <p:childTnLst>
                                    <p:set>
                                      <p:cBhvr>
                                        <p:cTn id="246" dur="1" fill="hold">
                                          <p:stCondLst>
                                            <p:cond delay="0"/>
                                          </p:stCondLst>
                                        </p:cTn>
                                        <p:tgtEl>
                                          <p:spTgt spid="539"/>
                                        </p:tgtEl>
                                        <p:attrNameLst>
                                          <p:attrName>style.visibility</p:attrName>
                                        </p:attrNameLst>
                                      </p:cBhvr>
                                      <p:to>
                                        <p:strVal val="hidden"/>
                                      </p:to>
                                    </p:set>
                                  </p:childTnLst>
                                </p:cTn>
                              </p:par>
                              <p:par>
                                <p:cTn id="247" presetID="1" presetClass="entr" presetSubtype="0" fill="hold" nodeType="withEffect">
                                  <p:stCondLst>
                                    <p:cond delay="58500"/>
                                  </p:stCondLst>
                                  <p:childTnLst>
                                    <p:set>
                                      <p:cBhvr>
                                        <p:cTn id="248" dur="1" fill="hold">
                                          <p:stCondLst>
                                            <p:cond delay="0"/>
                                          </p:stCondLst>
                                        </p:cTn>
                                        <p:tgtEl>
                                          <p:spTgt spid="559"/>
                                        </p:tgtEl>
                                        <p:attrNameLst>
                                          <p:attrName>style.visibility</p:attrName>
                                        </p:attrNameLst>
                                      </p:cBhvr>
                                      <p:to>
                                        <p:strVal val="visible"/>
                                      </p:to>
                                    </p:set>
                                  </p:childTnLst>
                                </p:cTn>
                              </p:par>
                              <p:par>
                                <p:cTn id="249" presetID="8" presetClass="emph" presetSubtype="0" fill="hold" nodeType="withEffect">
                                  <p:stCondLst>
                                    <p:cond delay="58500"/>
                                  </p:stCondLst>
                                  <p:childTnLst>
                                    <p:animRot by="900000">
                                      <p:cBhvr>
                                        <p:cTn id="250" dur="1500" fill="hold"/>
                                        <p:tgtEl>
                                          <p:spTgt spid="559"/>
                                        </p:tgtEl>
                                        <p:attrNameLst>
                                          <p:attrName>r</p:attrName>
                                        </p:attrNameLst>
                                      </p:cBhvr>
                                    </p:animRot>
                                  </p:childTnLst>
                                </p:cTn>
                              </p:par>
                              <p:par>
                                <p:cTn id="251" presetID="1" presetClass="exit" presetSubtype="0" fill="hold" nodeType="withEffect">
                                  <p:stCondLst>
                                    <p:cond delay="60000"/>
                                  </p:stCondLst>
                                  <p:childTnLst>
                                    <p:set>
                                      <p:cBhvr>
                                        <p:cTn id="252" dur="1" fill="hold">
                                          <p:stCondLst>
                                            <p:cond delay="0"/>
                                          </p:stCondLst>
                                        </p:cTn>
                                        <p:tgtEl>
                                          <p:spTgt spid="559"/>
                                        </p:tgtEl>
                                        <p:attrNameLst>
                                          <p:attrName>style.visibility</p:attrName>
                                        </p:attrNameLst>
                                      </p:cBhvr>
                                      <p:to>
                                        <p:strVal val="hidden"/>
                                      </p:to>
                                    </p:set>
                                  </p:childTnLst>
                                </p:cTn>
                              </p:par>
                              <p:par>
                                <p:cTn id="253" presetID="1" presetClass="entr" presetSubtype="0" fill="hold" nodeType="withEffect">
                                  <p:stCondLst>
                                    <p:cond delay="60000"/>
                                  </p:stCondLst>
                                  <p:childTnLst>
                                    <p:set>
                                      <p:cBhvr>
                                        <p:cTn id="254" dur="1" fill="hold">
                                          <p:stCondLst>
                                            <p:cond delay="0"/>
                                          </p:stCondLst>
                                        </p:cTn>
                                        <p:tgtEl>
                                          <p:spTgt spid="579"/>
                                        </p:tgtEl>
                                        <p:attrNameLst>
                                          <p:attrName>style.visibility</p:attrName>
                                        </p:attrNameLst>
                                      </p:cBhvr>
                                      <p:to>
                                        <p:strVal val="visible"/>
                                      </p:to>
                                    </p:set>
                                  </p:childTnLst>
                                </p:cTn>
                              </p:par>
                              <p:par>
                                <p:cTn id="255" presetID="8" presetClass="emph" presetSubtype="0" fill="hold" nodeType="withEffect">
                                  <p:stCondLst>
                                    <p:cond delay="60000"/>
                                  </p:stCondLst>
                                  <p:childTnLst>
                                    <p:animRot by="900000">
                                      <p:cBhvr>
                                        <p:cTn id="256" dur="1500" fill="hold"/>
                                        <p:tgtEl>
                                          <p:spTgt spid="579"/>
                                        </p:tgtEl>
                                        <p:attrNameLst>
                                          <p:attrName>r</p:attrName>
                                        </p:attrNameLst>
                                      </p:cBhvr>
                                    </p:animRot>
                                  </p:childTnLst>
                                </p:cTn>
                              </p:par>
                              <p:par>
                                <p:cTn id="257" presetID="1" presetClass="exit" presetSubtype="0" fill="hold" nodeType="withEffect">
                                  <p:stCondLst>
                                    <p:cond delay="61500"/>
                                  </p:stCondLst>
                                  <p:childTnLst>
                                    <p:set>
                                      <p:cBhvr>
                                        <p:cTn id="258" dur="1" fill="hold">
                                          <p:stCondLst>
                                            <p:cond delay="0"/>
                                          </p:stCondLst>
                                        </p:cTn>
                                        <p:tgtEl>
                                          <p:spTgt spid="579"/>
                                        </p:tgtEl>
                                        <p:attrNameLst>
                                          <p:attrName>style.visibility</p:attrName>
                                        </p:attrNameLst>
                                      </p:cBhvr>
                                      <p:to>
                                        <p:strVal val="hidden"/>
                                      </p:to>
                                    </p:set>
                                  </p:childTnLst>
                                </p:cTn>
                              </p:par>
                              <p:par>
                                <p:cTn id="259" presetID="1" presetClass="entr" presetSubtype="0" fill="hold" nodeType="withEffect">
                                  <p:stCondLst>
                                    <p:cond delay="61500"/>
                                  </p:stCondLst>
                                  <p:childTnLst>
                                    <p:set>
                                      <p:cBhvr>
                                        <p:cTn id="260" dur="1" fill="hold">
                                          <p:stCondLst>
                                            <p:cond delay="0"/>
                                          </p:stCondLst>
                                        </p:cTn>
                                        <p:tgtEl>
                                          <p:spTgt spid="569"/>
                                        </p:tgtEl>
                                        <p:attrNameLst>
                                          <p:attrName>style.visibility</p:attrName>
                                        </p:attrNameLst>
                                      </p:cBhvr>
                                      <p:to>
                                        <p:strVal val="visible"/>
                                      </p:to>
                                    </p:set>
                                  </p:childTnLst>
                                </p:cTn>
                              </p:par>
                              <p:par>
                                <p:cTn id="261" presetID="8" presetClass="emph" presetSubtype="0" fill="hold" nodeType="withEffect">
                                  <p:stCondLst>
                                    <p:cond delay="61500"/>
                                  </p:stCondLst>
                                  <p:childTnLst>
                                    <p:animRot by="900000">
                                      <p:cBhvr>
                                        <p:cTn id="262" dur="1500" fill="hold"/>
                                        <p:tgtEl>
                                          <p:spTgt spid="569"/>
                                        </p:tgtEl>
                                        <p:attrNameLst>
                                          <p:attrName>r</p:attrName>
                                        </p:attrNameLst>
                                      </p:cBhvr>
                                    </p:animRot>
                                  </p:childTnLst>
                                </p:cTn>
                              </p:par>
                              <p:par>
                                <p:cTn id="263" presetID="1" presetClass="exit" presetSubtype="0" fill="hold" nodeType="withEffect">
                                  <p:stCondLst>
                                    <p:cond delay="63000"/>
                                  </p:stCondLst>
                                  <p:childTnLst>
                                    <p:set>
                                      <p:cBhvr>
                                        <p:cTn id="264" dur="1" fill="hold">
                                          <p:stCondLst>
                                            <p:cond delay="0"/>
                                          </p:stCondLst>
                                        </p:cTn>
                                        <p:tgtEl>
                                          <p:spTgt spid="569"/>
                                        </p:tgtEl>
                                        <p:attrNameLst>
                                          <p:attrName>style.visibility</p:attrName>
                                        </p:attrNameLst>
                                      </p:cBhvr>
                                      <p:to>
                                        <p:strVal val="hidden"/>
                                      </p:to>
                                    </p:set>
                                  </p:childTnLst>
                                </p:cTn>
                              </p:par>
                              <p:par>
                                <p:cTn id="265" presetID="1" presetClass="entr" presetSubtype="0" fill="hold" nodeType="withEffect">
                                  <p:stCondLst>
                                    <p:cond delay="63000"/>
                                  </p:stCondLst>
                                  <p:childTnLst>
                                    <p:set>
                                      <p:cBhvr>
                                        <p:cTn id="266" dur="1" fill="hold">
                                          <p:stCondLst>
                                            <p:cond delay="0"/>
                                          </p:stCondLst>
                                        </p:cTn>
                                        <p:tgtEl>
                                          <p:spTgt spid="591"/>
                                        </p:tgtEl>
                                        <p:attrNameLst>
                                          <p:attrName>style.visibility</p:attrName>
                                        </p:attrNameLst>
                                      </p:cBhvr>
                                      <p:to>
                                        <p:strVal val="visible"/>
                                      </p:to>
                                    </p:set>
                                  </p:childTnLst>
                                </p:cTn>
                              </p:par>
                              <p:par>
                                <p:cTn id="267" presetID="8" presetClass="emph" presetSubtype="0" fill="hold" nodeType="withEffect">
                                  <p:stCondLst>
                                    <p:cond delay="63000"/>
                                  </p:stCondLst>
                                  <p:childTnLst>
                                    <p:animRot by="900000">
                                      <p:cBhvr>
                                        <p:cTn id="268" dur="1500" fill="hold"/>
                                        <p:tgtEl>
                                          <p:spTgt spid="591"/>
                                        </p:tgtEl>
                                        <p:attrNameLst>
                                          <p:attrName>r</p:attrName>
                                        </p:attrNameLst>
                                      </p:cBhvr>
                                    </p:animRot>
                                  </p:childTnLst>
                                </p:cTn>
                              </p:par>
                              <p:par>
                                <p:cTn id="269" presetID="1" presetClass="exit" presetSubtype="0" fill="hold" nodeType="withEffect">
                                  <p:stCondLst>
                                    <p:cond delay="64500"/>
                                  </p:stCondLst>
                                  <p:childTnLst>
                                    <p:set>
                                      <p:cBhvr>
                                        <p:cTn id="270" dur="1" fill="hold">
                                          <p:stCondLst>
                                            <p:cond delay="0"/>
                                          </p:stCondLst>
                                        </p:cTn>
                                        <p:tgtEl>
                                          <p:spTgt spid="591"/>
                                        </p:tgtEl>
                                        <p:attrNameLst>
                                          <p:attrName>style.visibility</p:attrName>
                                        </p:attrNameLst>
                                      </p:cBhvr>
                                      <p:to>
                                        <p:strVal val="hidden"/>
                                      </p:to>
                                    </p:set>
                                  </p:childTnLst>
                                </p:cTn>
                              </p:par>
                              <p:par>
                                <p:cTn id="271" presetID="1" presetClass="entr" presetSubtype="0" fill="hold" nodeType="withEffect">
                                  <p:stCondLst>
                                    <p:cond delay="64500"/>
                                  </p:stCondLst>
                                  <p:childTnLst>
                                    <p:set>
                                      <p:cBhvr>
                                        <p:cTn id="272" dur="1" fill="hold">
                                          <p:stCondLst>
                                            <p:cond delay="0"/>
                                          </p:stCondLst>
                                        </p:cTn>
                                        <p:tgtEl>
                                          <p:spTgt spid="611"/>
                                        </p:tgtEl>
                                        <p:attrNameLst>
                                          <p:attrName>style.visibility</p:attrName>
                                        </p:attrNameLst>
                                      </p:cBhvr>
                                      <p:to>
                                        <p:strVal val="visible"/>
                                      </p:to>
                                    </p:set>
                                  </p:childTnLst>
                                </p:cTn>
                              </p:par>
                              <p:par>
                                <p:cTn id="273" presetID="8" presetClass="emph" presetSubtype="0" fill="hold" nodeType="withEffect">
                                  <p:stCondLst>
                                    <p:cond delay="64500"/>
                                  </p:stCondLst>
                                  <p:childTnLst>
                                    <p:animRot by="900000">
                                      <p:cBhvr>
                                        <p:cTn id="274" dur="1500" fill="hold"/>
                                        <p:tgtEl>
                                          <p:spTgt spid="611"/>
                                        </p:tgtEl>
                                        <p:attrNameLst>
                                          <p:attrName>r</p:attrName>
                                        </p:attrNameLst>
                                      </p:cBhvr>
                                    </p:animRot>
                                  </p:childTnLst>
                                </p:cTn>
                              </p:par>
                              <p:par>
                                <p:cTn id="275" presetID="1" presetClass="exit" presetSubtype="0" fill="hold" nodeType="withEffect">
                                  <p:stCondLst>
                                    <p:cond delay="66000"/>
                                  </p:stCondLst>
                                  <p:childTnLst>
                                    <p:set>
                                      <p:cBhvr>
                                        <p:cTn id="276" dur="1" fill="hold">
                                          <p:stCondLst>
                                            <p:cond delay="0"/>
                                          </p:stCondLst>
                                        </p:cTn>
                                        <p:tgtEl>
                                          <p:spTgt spid="611"/>
                                        </p:tgtEl>
                                        <p:attrNameLst>
                                          <p:attrName>style.visibility</p:attrName>
                                        </p:attrNameLst>
                                      </p:cBhvr>
                                      <p:to>
                                        <p:strVal val="hidden"/>
                                      </p:to>
                                    </p:set>
                                  </p:childTnLst>
                                </p:cTn>
                              </p:par>
                              <p:par>
                                <p:cTn id="277" presetID="1" presetClass="entr" presetSubtype="0" fill="hold" nodeType="withEffect">
                                  <p:stCondLst>
                                    <p:cond delay="66000"/>
                                  </p:stCondLst>
                                  <p:childTnLst>
                                    <p:set>
                                      <p:cBhvr>
                                        <p:cTn id="278" dur="1" fill="hold">
                                          <p:stCondLst>
                                            <p:cond delay="0"/>
                                          </p:stCondLst>
                                        </p:cTn>
                                        <p:tgtEl>
                                          <p:spTgt spid="601"/>
                                        </p:tgtEl>
                                        <p:attrNameLst>
                                          <p:attrName>style.visibility</p:attrName>
                                        </p:attrNameLst>
                                      </p:cBhvr>
                                      <p:to>
                                        <p:strVal val="visible"/>
                                      </p:to>
                                    </p:set>
                                  </p:childTnLst>
                                </p:cTn>
                              </p:par>
                              <p:par>
                                <p:cTn id="279" presetID="8" presetClass="emph" presetSubtype="0" fill="hold" nodeType="withEffect">
                                  <p:stCondLst>
                                    <p:cond delay="66000"/>
                                  </p:stCondLst>
                                  <p:childTnLst>
                                    <p:animRot by="900000">
                                      <p:cBhvr>
                                        <p:cTn id="280" dur="1500" fill="hold"/>
                                        <p:tgtEl>
                                          <p:spTgt spid="601"/>
                                        </p:tgtEl>
                                        <p:attrNameLst>
                                          <p:attrName>r</p:attrName>
                                        </p:attrNameLst>
                                      </p:cBhvr>
                                    </p:animRot>
                                  </p:childTnLst>
                                </p:cTn>
                              </p:par>
                              <p:par>
                                <p:cTn id="281" presetID="1" presetClass="exit" presetSubtype="0" fill="hold" nodeType="withEffect">
                                  <p:stCondLst>
                                    <p:cond delay="67500"/>
                                  </p:stCondLst>
                                  <p:childTnLst>
                                    <p:set>
                                      <p:cBhvr>
                                        <p:cTn id="282" dur="1" fill="hold">
                                          <p:stCondLst>
                                            <p:cond delay="0"/>
                                          </p:stCondLst>
                                        </p:cTn>
                                        <p:tgtEl>
                                          <p:spTgt spid="601"/>
                                        </p:tgtEl>
                                        <p:attrNameLst>
                                          <p:attrName>style.visibility</p:attrName>
                                        </p:attrNameLst>
                                      </p:cBhvr>
                                      <p:to>
                                        <p:strVal val="hidden"/>
                                      </p:to>
                                    </p:set>
                                  </p:childTnLst>
                                </p:cTn>
                              </p:par>
                              <p:par>
                                <p:cTn id="283" presetID="1" presetClass="entr" presetSubtype="0" fill="hold" nodeType="withEffect">
                                  <p:stCondLst>
                                    <p:cond delay="67500"/>
                                  </p:stCondLst>
                                  <p:childTnLst>
                                    <p:set>
                                      <p:cBhvr>
                                        <p:cTn id="284" dur="1" fill="hold">
                                          <p:stCondLst>
                                            <p:cond delay="0"/>
                                          </p:stCondLst>
                                        </p:cTn>
                                        <p:tgtEl>
                                          <p:spTgt spid="621"/>
                                        </p:tgtEl>
                                        <p:attrNameLst>
                                          <p:attrName>style.visibility</p:attrName>
                                        </p:attrNameLst>
                                      </p:cBhvr>
                                      <p:to>
                                        <p:strVal val="visible"/>
                                      </p:to>
                                    </p:set>
                                  </p:childTnLst>
                                </p:cTn>
                              </p:par>
                              <p:par>
                                <p:cTn id="285" presetID="8" presetClass="emph" presetSubtype="0" fill="hold" nodeType="withEffect">
                                  <p:stCondLst>
                                    <p:cond delay="67500"/>
                                  </p:stCondLst>
                                  <p:childTnLst>
                                    <p:animRot by="900000">
                                      <p:cBhvr>
                                        <p:cTn id="286" dur="1500" fill="hold"/>
                                        <p:tgtEl>
                                          <p:spTgt spid="621"/>
                                        </p:tgtEl>
                                        <p:attrNameLst>
                                          <p:attrName>r</p:attrName>
                                        </p:attrNameLst>
                                      </p:cBhvr>
                                    </p:animRot>
                                  </p:childTnLst>
                                </p:cTn>
                              </p:par>
                              <p:par>
                                <p:cTn id="287" presetID="1" presetClass="exit" presetSubtype="0" fill="hold" nodeType="withEffect">
                                  <p:stCondLst>
                                    <p:cond delay="69000"/>
                                  </p:stCondLst>
                                  <p:childTnLst>
                                    <p:set>
                                      <p:cBhvr>
                                        <p:cTn id="288" dur="1" fill="hold">
                                          <p:stCondLst>
                                            <p:cond delay="0"/>
                                          </p:stCondLst>
                                        </p:cTn>
                                        <p:tgtEl>
                                          <p:spTgt spid="621"/>
                                        </p:tgtEl>
                                        <p:attrNameLst>
                                          <p:attrName>style.visibility</p:attrName>
                                        </p:attrNameLst>
                                      </p:cBhvr>
                                      <p:to>
                                        <p:strVal val="hidden"/>
                                      </p:to>
                                    </p:set>
                                  </p:childTnLst>
                                </p:cTn>
                              </p:par>
                              <p:par>
                                <p:cTn id="289" presetID="1" presetClass="entr" presetSubtype="0" fill="hold" nodeType="withEffect">
                                  <p:stCondLst>
                                    <p:cond delay="69000"/>
                                  </p:stCondLst>
                                  <p:childTnLst>
                                    <p:set>
                                      <p:cBhvr>
                                        <p:cTn id="290" dur="1" fill="hold">
                                          <p:stCondLst>
                                            <p:cond delay="0"/>
                                          </p:stCondLst>
                                        </p:cTn>
                                        <p:tgtEl>
                                          <p:spTgt spid="641"/>
                                        </p:tgtEl>
                                        <p:attrNameLst>
                                          <p:attrName>style.visibility</p:attrName>
                                        </p:attrNameLst>
                                      </p:cBhvr>
                                      <p:to>
                                        <p:strVal val="visible"/>
                                      </p:to>
                                    </p:set>
                                  </p:childTnLst>
                                </p:cTn>
                              </p:par>
                              <p:par>
                                <p:cTn id="291" presetID="8" presetClass="emph" presetSubtype="0" fill="hold" nodeType="withEffect">
                                  <p:stCondLst>
                                    <p:cond delay="69000"/>
                                  </p:stCondLst>
                                  <p:childTnLst>
                                    <p:animRot by="900000">
                                      <p:cBhvr>
                                        <p:cTn id="292" dur="1500" fill="hold"/>
                                        <p:tgtEl>
                                          <p:spTgt spid="641"/>
                                        </p:tgtEl>
                                        <p:attrNameLst>
                                          <p:attrName>r</p:attrName>
                                        </p:attrNameLst>
                                      </p:cBhvr>
                                    </p:animRot>
                                  </p:childTnLst>
                                </p:cTn>
                              </p:par>
                              <p:par>
                                <p:cTn id="293" presetID="1" presetClass="exit" presetSubtype="0" fill="hold" nodeType="withEffect">
                                  <p:stCondLst>
                                    <p:cond delay="70500"/>
                                  </p:stCondLst>
                                  <p:childTnLst>
                                    <p:set>
                                      <p:cBhvr>
                                        <p:cTn id="294" dur="1" fill="hold">
                                          <p:stCondLst>
                                            <p:cond delay="0"/>
                                          </p:stCondLst>
                                        </p:cTn>
                                        <p:tgtEl>
                                          <p:spTgt spid="641"/>
                                        </p:tgtEl>
                                        <p:attrNameLst>
                                          <p:attrName>style.visibility</p:attrName>
                                        </p:attrNameLst>
                                      </p:cBhvr>
                                      <p:to>
                                        <p:strVal val="hidden"/>
                                      </p:to>
                                    </p:set>
                                  </p:childTnLst>
                                </p:cTn>
                              </p:par>
                              <p:par>
                                <p:cTn id="295" presetID="1" presetClass="entr" presetSubtype="0" fill="hold" nodeType="withEffect">
                                  <p:stCondLst>
                                    <p:cond delay="70500"/>
                                  </p:stCondLst>
                                  <p:childTnLst>
                                    <p:set>
                                      <p:cBhvr>
                                        <p:cTn id="296" dur="1" fill="hold">
                                          <p:stCondLst>
                                            <p:cond delay="0"/>
                                          </p:stCondLst>
                                        </p:cTn>
                                        <p:tgtEl>
                                          <p:spTgt spid="631"/>
                                        </p:tgtEl>
                                        <p:attrNameLst>
                                          <p:attrName>style.visibility</p:attrName>
                                        </p:attrNameLst>
                                      </p:cBhvr>
                                      <p:to>
                                        <p:strVal val="visible"/>
                                      </p:to>
                                    </p:set>
                                  </p:childTnLst>
                                </p:cTn>
                              </p:par>
                              <p:par>
                                <p:cTn id="297" presetID="8" presetClass="emph" presetSubtype="0" fill="hold" nodeType="withEffect">
                                  <p:stCondLst>
                                    <p:cond delay="70500"/>
                                  </p:stCondLst>
                                  <p:childTnLst>
                                    <p:animRot by="900000">
                                      <p:cBhvr>
                                        <p:cTn id="298" dur="1500" fill="hold"/>
                                        <p:tgtEl>
                                          <p:spTgt spid="631"/>
                                        </p:tgtEl>
                                        <p:attrNameLst>
                                          <p:attrName>r</p:attrName>
                                        </p:attrNameLst>
                                      </p:cBhvr>
                                    </p:animRot>
                                  </p:childTnLst>
                                </p:cTn>
                              </p:par>
                            </p:childTnLst>
                          </p:cTn>
                        </p:par>
                        <p:par>
                          <p:cTn id="299" fill="hold">
                            <p:stCondLst>
                              <p:cond delay="72000"/>
                            </p:stCondLst>
                            <p:childTnLst>
                              <p:par>
                                <p:cTn id="300" presetID="1" presetClass="exit" presetSubtype="0" fill="hold" nodeType="afterEffect">
                                  <p:stCondLst>
                                    <p:cond delay="0"/>
                                  </p:stCondLst>
                                  <p:childTnLst>
                                    <p:set>
                                      <p:cBhvr>
                                        <p:cTn id="301" dur="1" fill="hold">
                                          <p:stCondLst>
                                            <p:cond delay="0"/>
                                          </p:stCondLst>
                                        </p:cTn>
                                        <p:tgtEl>
                                          <p:spTgt spid="631"/>
                                        </p:tgtEl>
                                        <p:attrNameLst>
                                          <p:attrName>style.visibility</p:attrName>
                                        </p:attrNameLst>
                                      </p:cBhvr>
                                      <p:to>
                                        <p:strVal val="hidden"/>
                                      </p:to>
                                    </p:set>
                                  </p:childTnLst>
                                </p:cTn>
                              </p:par>
                              <p:par>
                                <p:cTn id="302" presetID="1" presetClass="entr" presetSubtype="0" fill="hold" nodeType="withEffect">
                                  <p:stCondLst>
                                    <p:cond delay="0"/>
                                  </p:stCondLst>
                                  <p:childTnLst>
                                    <p:set>
                                      <p:cBhvr>
                                        <p:cTn id="303" dur="1" fill="hold">
                                          <p:stCondLst>
                                            <p:cond delay="0"/>
                                          </p:stCondLst>
                                        </p:cTn>
                                        <p:tgtEl>
                                          <p:spTgt spid="1546"/>
                                        </p:tgtEl>
                                        <p:attrNameLst>
                                          <p:attrName>style.visibility</p:attrName>
                                        </p:attrNameLst>
                                      </p:cBhvr>
                                      <p:to>
                                        <p:strVal val="visible"/>
                                      </p:to>
                                    </p:set>
                                  </p:childTnLst>
                                </p:cTn>
                              </p:par>
                              <p:par>
                                <p:cTn id="304" presetID="1" presetClass="entr" presetSubtype="0" fill="hold" grpId="1" nodeType="withEffect">
                                  <p:stCondLst>
                                    <p:cond delay="0"/>
                                  </p:stCondLst>
                                  <p:childTnLst>
                                    <p:set>
                                      <p:cBhvr>
                                        <p:cTn id="305" dur="1" fill="hold">
                                          <p:stCondLst>
                                            <p:cond delay="0"/>
                                          </p:stCondLst>
                                        </p:cTn>
                                        <p:tgtEl>
                                          <p:spTgt spid="1545"/>
                                        </p:tgtEl>
                                        <p:attrNameLst>
                                          <p:attrName>style.visibility</p:attrName>
                                        </p:attrNameLst>
                                      </p:cBhvr>
                                      <p:to>
                                        <p:strVal val="visible"/>
                                      </p:to>
                                    </p:set>
                                  </p:childTnLst>
                                </p:cTn>
                              </p:par>
                              <p:par>
                                <p:cTn id="306" presetID="8" presetClass="emph" presetSubtype="0" repeatCount="2000" fill="hold" nodeType="withEffect">
                                  <p:stCondLst>
                                    <p:cond delay="0"/>
                                  </p:stCondLst>
                                  <p:childTnLst>
                                    <p:animRot by="21600000">
                                      <p:cBhvr>
                                        <p:cTn id="307" dur="36000" fill="hold"/>
                                        <p:tgtEl>
                                          <p:spTgt spid="1546"/>
                                        </p:tgtEl>
                                        <p:attrNameLst>
                                          <p:attrName>r</p:attrName>
                                        </p:attrNameLst>
                                      </p:cBhvr>
                                    </p:animRot>
                                  </p:childTnLst>
                                  <p:subTnLst>
                                    <p:set>
                                      <p:cBhvr override="childStyle">
                                        <p:cTn dur="1" fill="hold" display="0" masterRel="sameClick" afterEffect="1">
                                          <p:stCondLst>
                                            <p:cond evt="end" delay="0">
                                              <p:tn val="306"/>
                                            </p:cond>
                                          </p:stCondLst>
                                        </p:cTn>
                                        <p:tgtEl>
                                          <p:spTgt spid="1546"/>
                                        </p:tgtEl>
                                        <p:attrNameLst>
                                          <p:attrName>style.visibility</p:attrName>
                                        </p:attrNameLst>
                                      </p:cBhvr>
                                      <p:to>
                                        <p:strVal val="hidden"/>
                                      </p:to>
                                    </p:set>
                                  </p:subTnLst>
                                </p:cTn>
                              </p:par>
                              <p:par>
                                <p:cTn id="308" presetID="8" presetClass="emph" presetSubtype="0" repeatCount="2000" fill="hold" grpId="0" nodeType="withEffect">
                                  <p:stCondLst>
                                    <p:cond delay="0"/>
                                  </p:stCondLst>
                                  <p:childTnLst>
                                    <p:animRot by="21600000">
                                      <p:cBhvr>
                                        <p:cTn id="309" dur="36000" fill="hold"/>
                                        <p:tgtEl>
                                          <p:spTgt spid="1545"/>
                                        </p:tgtEl>
                                        <p:attrNameLst>
                                          <p:attrName>r</p:attrName>
                                        </p:attrNameLst>
                                      </p:cBhvr>
                                    </p:animRot>
                                  </p:childTnLst>
                                  <p:subTnLst>
                                    <p:set>
                                      <p:cBhvr override="childStyle">
                                        <p:cTn dur="1" fill="hold" display="0" masterRel="sameClick" afterEffect="1">
                                          <p:stCondLst>
                                            <p:cond evt="end" delay="0">
                                              <p:tn val="308"/>
                                            </p:cond>
                                          </p:stCondLst>
                                        </p:cTn>
                                        <p:tgtEl>
                                          <p:spTgt spid="1545"/>
                                        </p:tgtEl>
                                        <p:attrNameLst>
                                          <p:attrName>style.visibility</p:attrName>
                                        </p:attrNameLst>
                                      </p:cBhvr>
                                      <p:to>
                                        <p:strVal val="hidden"/>
                                      </p:to>
                                    </p:set>
                                  </p:subTnLst>
                                </p:cTn>
                              </p:par>
                              <p:par>
                                <p:cTn id="310" presetID="1" presetClass="entr" presetSubtype="0" fill="hold" nodeType="withEffect">
                                  <p:stCondLst>
                                    <p:cond delay="0"/>
                                  </p:stCondLst>
                                  <p:childTnLst>
                                    <p:set>
                                      <p:cBhvr>
                                        <p:cTn id="311" dur="1" fill="hold">
                                          <p:stCondLst>
                                            <p:cond delay="0"/>
                                          </p:stCondLst>
                                        </p:cTn>
                                        <p:tgtEl>
                                          <p:spTgt spid="651"/>
                                        </p:tgtEl>
                                        <p:attrNameLst>
                                          <p:attrName>style.visibility</p:attrName>
                                        </p:attrNameLst>
                                      </p:cBhvr>
                                      <p:to>
                                        <p:strVal val="visible"/>
                                      </p:to>
                                    </p:set>
                                  </p:childTnLst>
                                </p:cTn>
                              </p:par>
                              <p:par>
                                <p:cTn id="312" presetID="8" presetClass="emph" presetSubtype="0" fill="hold" nodeType="withEffect">
                                  <p:stCondLst>
                                    <p:cond delay="0"/>
                                  </p:stCondLst>
                                  <p:childTnLst>
                                    <p:animRot by="900000">
                                      <p:cBhvr>
                                        <p:cTn id="313" dur="1500" fill="hold"/>
                                        <p:tgtEl>
                                          <p:spTgt spid="651"/>
                                        </p:tgtEl>
                                        <p:attrNameLst>
                                          <p:attrName>r</p:attrName>
                                        </p:attrNameLst>
                                      </p:cBhvr>
                                    </p:animRot>
                                  </p:childTnLst>
                                </p:cTn>
                              </p:par>
                              <p:par>
                                <p:cTn id="314" presetID="1" presetClass="exit" presetSubtype="0" fill="hold" nodeType="withEffect">
                                  <p:stCondLst>
                                    <p:cond delay="1500"/>
                                  </p:stCondLst>
                                  <p:childTnLst>
                                    <p:set>
                                      <p:cBhvr>
                                        <p:cTn id="315" dur="1" fill="hold">
                                          <p:stCondLst>
                                            <p:cond delay="0"/>
                                          </p:stCondLst>
                                        </p:cTn>
                                        <p:tgtEl>
                                          <p:spTgt spid="651"/>
                                        </p:tgtEl>
                                        <p:attrNameLst>
                                          <p:attrName>style.visibility</p:attrName>
                                        </p:attrNameLst>
                                      </p:cBhvr>
                                      <p:to>
                                        <p:strVal val="hidden"/>
                                      </p:to>
                                    </p:set>
                                  </p:childTnLst>
                                </p:cTn>
                              </p:par>
                              <p:par>
                                <p:cTn id="316" presetID="1" presetClass="entr" presetSubtype="0" fill="hold" nodeType="withEffect">
                                  <p:stCondLst>
                                    <p:cond delay="1500"/>
                                  </p:stCondLst>
                                  <p:childTnLst>
                                    <p:set>
                                      <p:cBhvr>
                                        <p:cTn id="317" dur="1" fill="hold">
                                          <p:stCondLst>
                                            <p:cond delay="0"/>
                                          </p:stCondLst>
                                        </p:cTn>
                                        <p:tgtEl>
                                          <p:spTgt spid="671"/>
                                        </p:tgtEl>
                                        <p:attrNameLst>
                                          <p:attrName>style.visibility</p:attrName>
                                        </p:attrNameLst>
                                      </p:cBhvr>
                                      <p:to>
                                        <p:strVal val="visible"/>
                                      </p:to>
                                    </p:set>
                                  </p:childTnLst>
                                </p:cTn>
                              </p:par>
                              <p:par>
                                <p:cTn id="318" presetID="8" presetClass="emph" presetSubtype="0" fill="hold" nodeType="withEffect">
                                  <p:stCondLst>
                                    <p:cond delay="1500"/>
                                  </p:stCondLst>
                                  <p:childTnLst>
                                    <p:animRot by="900000">
                                      <p:cBhvr>
                                        <p:cTn id="319" dur="1500" fill="hold"/>
                                        <p:tgtEl>
                                          <p:spTgt spid="671"/>
                                        </p:tgtEl>
                                        <p:attrNameLst>
                                          <p:attrName>r</p:attrName>
                                        </p:attrNameLst>
                                      </p:cBhvr>
                                    </p:animRot>
                                  </p:childTnLst>
                                </p:cTn>
                              </p:par>
                              <p:par>
                                <p:cTn id="320" presetID="1" presetClass="exit" presetSubtype="0" fill="hold" nodeType="withEffect">
                                  <p:stCondLst>
                                    <p:cond delay="3000"/>
                                  </p:stCondLst>
                                  <p:childTnLst>
                                    <p:set>
                                      <p:cBhvr>
                                        <p:cTn id="321" dur="1" fill="hold">
                                          <p:stCondLst>
                                            <p:cond delay="0"/>
                                          </p:stCondLst>
                                        </p:cTn>
                                        <p:tgtEl>
                                          <p:spTgt spid="671"/>
                                        </p:tgtEl>
                                        <p:attrNameLst>
                                          <p:attrName>style.visibility</p:attrName>
                                        </p:attrNameLst>
                                      </p:cBhvr>
                                      <p:to>
                                        <p:strVal val="hidden"/>
                                      </p:to>
                                    </p:set>
                                  </p:childTnLst>
                                </p:cTn>
                              </p:par>
                              <p:par>
                                <p:cTn id="322" presetID="1" presetClass="entr" presetSubtype="0" fill="hold" nodeType="withEffect">
                                  <p:stCondLst>
                                    <p:cond delay="3000"/>
                                  </p:stCondLst>
                                  <p:childTnLst>
                                    <p:set>
                                      <p:cBhvr>
                                        <p:cTn id="323" dur="1" fill="hold">
                                          <p:stCondLst>
                                            <p:cond delay="0"/>
                                          </p:stCondLst>
                                        </p:cTn>
                                        <p:tgtEl>
                                          <p:spTgt spid="661"/>
                                        </p:tgtEl>
                                        <p:attrNameLst>
                                          <p:attrName>style.visibility</p:attrName>
                                        </p:attrNameLst>
                                      </p:cBhvr>
                                      <p:to>
                                        <p:strVal val="visible"/>
                                      </p:to>
                                    </p:set>
                                  </p:childTnLst>
                                </p:cTn>
                              </p:par>
                              <p:par>
                                <p:cTn id="324" presetID="8" presetClass="emph" presetSubtype="0" fill="hold" nodeType="withEffect">
                                  <p:stCondLst>
                                    <p:cond delay="3000"/>
                                  </p:stCondLst>
                                  <p:childTnLst>
                                    <p:animRot by="900000">
                                      <p:cBhvr>
                                        <p:cTn id="325" dur="1500" fill="hold"/>
                                        <p:tgtEl>
                                          <p:spTgt spid="661"/>
                                        </p:tgtEl>
                                        <p:attrNameLst>
                                          <p:attrName>r</p:attrName>
                                        </p:attrNameLst>
                                      </p:cBhvr>
                                    </p:animRot>
                                  </p:childTnLst>
                                </p:cTn>
                              </p:par>
                              <p:par>
                                <p:cTn id="326" presetID="1" presetClass="exit" presetSubtype="0" fill="hold" nodeType="withEffect">
                                  <p:stCondLst>
                                    <p:cond delay="4500"/>
                                  </p:stCondLst>
                                  <p:childTnLst>
                                    <p:set>
                                      <p:cBhvr>
                                        <p:cTn id="327" dur="1" fill="hold">
                                          <p:stCondLst>
                                            <p:cond delay="0"/>
                                          </p:stCondLst>
                                        </p:cTn>
                                        <p:tgtEl>
                                          <p:spTgt spid="661"/>
                                        </p:tgtEl>
                                        <p:attrNameLst>
                                          <p:attrName>style.visibility</p:attrName>
                                        </p:attrNameLst>
                                      </p:cBhvr>
                                      <p:to>
                                        <p:strVal val="hidden"/>
                                      </p:to>
                                    </p:set>
                                  </p:childTnLst>
                                </p:cTn>
                              </p:par>
                              <p:par>
                                <p:cTn id="328" presetID="1" presetClass="entr" presetSubtype="0" fill="hold" nodeType="withEffect">
                                  <p:stCondLst>
                                    <p:cond delay="4500"/>
                                  </p:stCondLst>
                                  <p:childTnLst>
                                    <p:set>
                                      <p:cBhvr>
                                        <p:cTn id="329" dur="1" fill="hold">
                                          <p:stCondLst>
                                            <p:cond delay="0"/>
                                          </p:stCondLst>
                                        </p:cTn>
                                        <p:tgtEl>
                                          <p:spTgt spid="681"/>
                                        </p:tgtEl>
                                        <p:attrNameLst>
                                          <p:attrName>style.visibility</p:attrName>
                                        </p:attrNameLst>
                                      </p:cBhvr>
                                      <p:to>
                                        <p:strVal val="visible"/>
                                      </p:to>
                                    </p:set>
                                  </p:childTnLst>
                                </p:cTn>
                              </p:par>
                              <p:par>
                                <p:cTn id="330" presetID="8" presetClass="emph" presetSubtype="0" fill="hold" nodeType="withEffect">
                                  <p:stCondLst>
                                    <p:cond delay="4500"/>
                                  </p:stCondLst>
                                  <p:childTnLst>
                                    <p:animRot by="900000">
                                      <p:cBhvr>
                                        <p:cTn id="331" dur="1500" fill="hold"/>
                                        <p:tgtEl>
                                          <p:spTgt spid="681"/>
                                        </p:tgtEl>
                                        <p:attrNameLst>
                                          <p:attrName>r</p:attrName>
                                        </p:attrNameLst>
                                      </p:cBhvr>
                                    </p:animRot>
                                  </p:childTnLst>
                                </p:cTn>
                              </p:par>
                              <p:par>
                                <p:cTn id="332" presetID="1" presetClass="exit" presetSubtype="0" fill="hold" nodeType="withEffect">
                                  <p:stCondLst>
                                    <p:cond delay="6000"/>
                                  </p:stCondLst>
                                  <p:childTnLst>
                                    <p:set>
                                      <p:cBhvr>
                                        <p:cTn id="333" dur="1" fill="hold">
                                          <p:stCondLst>
                                            <p:cond delay="0"/>
                                          </p:stCondLst>
                                        </p:cTn>
                                        <p:tgtEl>
                                          <p:spTgt spid="681"/>
                                        </p:tgtEl>
                                        <p:attrNameLst>
                                          <p:attrName>style.visibility</p:attrName>
                                        </p:attrNameLst>
                                      </p:cBhvr>
                                      <p:to>
                                        <p:strVal val="hidden"/>
                                      </p:to>
                                    </p:set>
                                  </p:childTnLst>
                                </p:cTn>
                              </p:par>
                              <p:par>
                                <p:cTn id="334" presetID="1" presetClass="entr" presetSubtype="0" fill="hold" nodeType="withEffect">
                                  <p:stCondLst>
                                    <p:cond delay="6000"/>
                                  </p:stCondLst>
                                  <p:childTnLst>
                                    <p:set>
                                      <p:cBhvr>
                                        <p:cTn id="335" dur="1" fill="hold">
                                          <p:stCondLst>
                                            <p:cond delay="0"/>
                                          </p:stCondLst>
                                        </p:cTn>
                                        <p:tgtEl>
                                          <p:spTgt spid="701"/>
                                        </p:tgtEl>
                                        <p:attrNameLst>
                                          <p:attrName>style.visibility</p:attrName>
                                        </p:attrNameLst>
                                      </p:cBhvr>
                                      <p:to>
                                        <p:strVal val="visible"/>
                                      </p:to>
                                    </p:set>
                                  </p:childTnLst>
                                </p:cTn>
                              </p:par>
                              <p:par>
                                <p:cTn id="336" presetID="8" presetClass="emph" presetSubtype="0" fill="hold" nodeType="withEffect">
                                  <p:stCondLst>
                                    <p:cond delay="6000"/>
                                  </p:stCondLst>
                                  <p:childTnLst>
                                    <p:animRot by="900000">
                                      <p:cBhvr>
                                        <p:cTn id="337" dur="1500" fill="hold"/>
                                        <p:tgtEl>
                                          <p:spTgt spid="701"/>
                                        </p:tgtEl>
                                        <p:attrNameLst>
                                          <p:attrName>r</p:attrName>
                                        </p:attrNameLst>
                                      </p:cBhvr>
                                    </p:animRot>
                                  </p:childTnLst>
                                </p:cTn>
                              </p:par>
                              <p:par>
                                <p:cTn id="338" presetID="1" presetClass="exit" presetSubtype="0" fill="hold" nodeType="withEffect">
                                  <p:stCondLst>
                                    <p:cond delay="7500"/>
                                  </p:stCondLst>
                                  <p:childTnLst>
                                    <p:set>
                                      <p:cBhvr>
                                        <p:cTn id="339" dur="1" fill="hold">
                                          <p:stCondLst>
                                            <p:cond delay="0"/>
                                          </p:stCondLst>
                                        </p:cTn>
                                        <p:tgtEl>
                                          <p:spTgt spid="701"/>
                                        </p:tgtEl>
                                        <p:attrNameLst>
                                          <p:attrName>style.visibility</p:attrName>
                                        </p:attrNameLst>
                                      </p:cBhvr>
                                      <p:to>
                                        <p:strVal val="hidden"/>
                                      </p:to>
                                    </p:set>
                                  </p:childTnLst>
                                </p:cTn>
                              </p:par>
                              <p:par>
                                <p:cTn id="340" presetID="1" presetClass="entr" presetSubtype="0" fill="hold" nodeType="withEffect">
                                  <p:stCondLst>
                                    <p:cond delay="7500"/>
                                  </p:stCondLst>
                                  <p:childTnLst>
                                    <p:set>
                                      <p:cBhvr>
                                        <p:cTn id="341" dur="1" fill="hold">
                                          <p:stCondLst>
                                            <p:cond delay="0"/>
                                          </p:stCondLst>
                                        </p:cTn>
                                        <p:tgtEl>
                                          <p:spTgt spid="691"/>
                                        </p:tgtEl>
                                        <p:attrNameLst>
                                          <p:attrName>style.visibility</p:attrName>
                                        </p:attrNameLst>
                                      </p:cBhvr>
                                      <p:to>
                                        <p:strVal val="visible"/>
                                      </p:to>
                                    </p:set>
                                  </p:childTnLst>
                                </p:cTn>
                              </p:par>
                              <p:par>
                                <p:cTn id="342" presetID="8" presetClass="emph" presetSubtype="0" fill="hold" nodeType="withEffect">
                                  <p:stCondLst>
                                    <p:cond delay="7500"/>
                                  </p:stCondLst>
                                  <p:childTnLst>
                                    <p:animRot by="900000">
                                      <p:cBhvr>
                                        <p:cTn id="343" dur="1500" fill="hold"/>
                                        <p:tgtEl>
                                          <p:spTgt spid="691"/>
                                        </p:tgtEl>
                                        <p:attrNameLst>
                                          <p:attrName>r</p:attrName>
                                        </p:attrNameLst>
                                      </p:cBhvr>
                                    </p:animRot>
                                  </p:childTnLst>
                                </p:cTn>
                              </p:par>
                              <p:par>
                                <p:cTn id="344" presetID="1" presetClass="exit" presetSubtype="0" fill="hold" nodeType="withEffect">
                                  <p:stCondLst>
                                    <p:cond delay="9000"/>
                                  </p:stCondLst>
                                  <p:childTnLst>
                                    <p:set>
                                      <p:cBhvr>
                                        <p:cTn id="345" dur="1" fill="hold">
                                          <p:stCondLst>
                                            <p:cond delay="0"/>
                                          </p:stCondLst>
                                        </p:cTn>
                                        <p:tgtEl>
                                          <p:spTgt spid="691"/>
                                        </p:tgtEl>
                                        <p:attrNameLst>
                                          <p:attrName>style.visibility</p:attrName>
                                        </p:attrNameLst>
                                      </p:cBhvr>
                                      <p:to>
                                        <p:strVal val="hidden"/>
                                      </p:to>
                                    </p:set>
                                  </p:childTnLst>
                                </p:cTn>
                              </p:par>
                              <p:par>
                                <p:cTn id="346" presetID="1" presetClass="entr" presetSubtype="0" fill="hold" nodeType="withEffect">
                                  <p:stCondLst>
                                    <p:cond delay="9000"/>
                                  </p:stCondLst>
                                  <p:childTnLst>
                                    <p:set>
                                      <p:cBhvr>
                                        <p:cTn id="347" dur="1" fill="hold">
                                          <p:stCondLst>
                                            <p:cond delay="0"/>
                                          </p:stCondLst>
                                        </p:cTn>
                                        <p:tgtEl>
                                          <p:spTgt spid="711"/>
                                        </p:tgtEl>
                                        <p:attrNameLst>
                                          <p:attrName>style.visibility</p:attrName>
                                        </p:attrNameLst>
                                      </p:cBhvr>
                                      <p:to>
                                        <p:strVal val="visible"/>
                                      </p:to>
                                    </p:set>
                                  </p:childTnLst>
                                </p:cTn>
                              </p:par>
                              <p:par>
                                <p:cTn id="348" presetID="8" presetClass="emph" presetSubtype="0" fill="hold" nodeType="withEffect">
                                  <p:stCondLst>
                                    <p:cond delay="9000"/>
                                  </p:stCondLst>
                                  <p:childTnLst>
                                    <p:animRot by="900000">
                                      <p:cBhvr>
                                        <p:cTn id="349" dur="1500" fill="hold"/>
                                        <p:tgtEl>
                                          <p:spTgt spid="711"/>
                                        </p:tgtEl>
                                        <p:attrNameLst>
                                          <p:attrName>r</p:attrName>
                                        </p:attrNameLst>
                                      </p:cBhvr>
                                    </p:animRot>
                                  </p:childTnLst>
                                </p:cTn>
                              </p:par>
                              <p:par>
                                <p:cTn id="350" presetID="1" presetClass="exit" presetSubtype="0" fill="hold" nodeType="withEffect">
                                  <p:stCondLst>
                                    <p:cond delay="10500"/>
                                  </p:stCondLst>
                                  <p:childTnLst>
                                    <p:set>
                                      <p:cBhvr>
                                        <p:cTn id="351" dur="1" fill="hold">
                                          <p:stCondLst>
                                            <p:cond delay="0"/>
                                          </p:stCondLst>
                                        </p:cTn>
                                        <p:tgtEl>
                                          <p:spTgt spid="711"/>
                                        </p:tgtEl>
                                        <p:attrNameLst>
                                          <p:attrName>style.visibility</p:attrName>
                                        </p:attrNameLst>
                                      </p:cBhvr>
                                      <p:to>
                                        <p:strVal val="hidden"/>
                                      </p:to>
                                    </p:set>
                                  </p:childTnLst>
                                </p:cTn>
                              </p:par>
                              <p:par>
                                <p:cTn id="352" presetID="1" presetClass="entr" presetSubtype="0" fill="hold" nodeType="withEffect">
                                  <p:stCondLst>
                                    <p:cond delay="10500"/>
                                  </p:stCondLst>
                                  <p:childTnLst>
                                    <p:set>
                                      <p:cBhvr>
                                        <p:cTn id="353" dur="1" fill="hold">
                                          <p:stCondLst>
                                            <p:cond delay="0"/>
                                          </p:stCondLst>
                                        </p:cTn>
                                        <p:tgtEl>
                                          <p:spTgt spid="731"/>
                                        </p:tgtEl>
                                        <p:attrNameLst>
                                          <p:attrName>style.visibility</p:attrName>
                                        </p:attrNameLst>
                                      </p:cBhvr>
                                      <p:to>
                                        <p:strVal val="visible"/>
                                      </p:to>
                                    </p:set>
                                  </p:childTnLst>
                                </p:cTn>
                              </p:par>
                              <p:par>
                                <p:cTn id="354" presetID="8" presetClass="emph" presetSubtype="0" fill="hold" nodeType="withEffect">
                                  <p:stCondLst>
                                    <p:cond delay="10500"/>
                                  </p:stCondLst>
                                  <p:childTnLst>
                                    <p:animRot by="900000">
                                      <p:cBhvr>
                                        <p:cTn id="355" dur="1500" fill="hold"/>
                                        <p:tgtEl>
                                          <p:spTgt spid="731"/>
                                        </p:tgtEl>
                                        <p:attrNameLst>
                                          <p:attrName>r</p:attrName>
                                        </p:attrNameLst>
                                      </p:cBhvr>
                                    </p:animRot>
                                  </p:childTnLst>
                                </p:cTn>
                              </p:par>
                              <p:par>
                                <p:cTn id="356" presetID="1" presetClass="exit" presetSubtype="0" fill="hold" nodeType="withEffect">
                                  <p:stCondLst>
                                    <p:cond delay="12000"/>
                                  </p:stCondLst>
                                  <p:childTnLst>
                                    <p:set>
                                      <p:cBhvr>
                                        <p:cTn id="357" dur="1" fill="hold">
                                          <p:stCondLst>
                                            <p:cond delay="0"/>
                                          </p:stCondLst>
                                        </p:cTn>
                                        <p:tgtEl>
                                          <p:spTgt spid="731"/>
                                        </p:tgtEl>
                                        <p:attrNameLst>
                                          <p:attrName>style.visibility</p:attrName>
                                        </p:attrNameLst>
                                      </p:cBhvr>
                                      <p:to>
                                        <p:strVal val="hidden"/>
                                      </p:to>
                                    </p:set>
                                  </p:childTnLst>
                                </p:cTn>
                              </p:par>
                              <p:par>
                                <p:cTn id="358" presetID="1" presetClass="entr" presetSubtype="0" fill="hold" nodeType="withEffect">
                                  <p:stCondLst>
                                    <p:cond delay="12000"/>
                                  </p:stCondLst>
                                  <p:childTnLst>
                                    <p:set>
                                      <p:cBhvr>
                                        <p:cTn id="359" dur="1" fill="hold">
                                          <p:stCondLst>
                                            <p:cond delay="0"/>
                                          </p:stCondLst>
                                        </p:cTn>
                                        <p:tgtEl>
                                          <p:spTgt spid="721"/>
                                        </p:tgtEl>
                                        <p:attrNameLst>
                                          <p:attrName>style.visibility</p:attrName>
                                        </p:attrNameLst>
                                      </p:cBhvr>
                                      <p:to>
                                        <p:strVal val="visible"/>
                                      </p:to>
                                    </p:set>
                                  </p:childTnLst>
                                </p:cTn>
                              </p:par>
                              <p:par>
                                <p:cTn id="360" presetID="8" presetClass="emph" presetSubtype="0" fill="hold" nodeType="withEffect">
                                  <p:stCondLst>
                                    <p:cond delay="12000"/>
                                  </p:stCondLst>
                                  <p:childTnLst>
                                    <p:animRot by="900000">
                                      <p:cBhvr>
                                        <p:cTn id="361" dur="1500" fill="hold"/>
                                        <p:tgtEl>
                                          <p:spTgt spid="721"/>
                                        </p:tgtEl>
                                        <p:attrNameLst>
                                          <p:attrName>r</p:attrName>
                                        </p:attrNameLst>
                                      </p:cBhvr>
                                    </p:animRot>
                                  </p:childTnLst>
                                </p:cTn>
                              </p:par>
                              <p:par>
                                <p:cTn id="362" presetID="1" presetClass="exit" presetSubtype="0" fill="hold" nodeType="withEffect">
                                  <p:stCondLst>
                                    <p:cond delay="13500"/>
                                  </p:stCondLst>
                                  <p:childTnLst>
                                    <p:set>
                                      <p:cBhvr>
                                        <p:cTn id="363" dur="1" fill="hold">
                                          <p:stCondLst>
                                            <p:cond delay="0"/>
                                          </p:stCondLst>
                                        </p:cTn>
                                        <p:tgtEl>
                                          <p:spTgt spid="721"/>
                                        </p:tgtEl>
                                        <p:attrNameLst>
                                          <p:attrName>style.visibility</p:attrName>
                                        </p:attrNameLst>
                                      </p:cBhvr>
                                      <p:to>
                                        <p:strVal val="hidden"/>
                                      </p:to>
                                    </p:set>
                                  </p:childTnLst>
                                </p:cTn>
                              </p:par>
                              <p:par>
                                <p:cTn id="364" presetID="1" presetClass="entr" presetSubtype="0" fill="hold" nodeType="withEffect">
                                  <p:stCondLst>
                                    <p:cond delay="13500"/>
                                  </p:stCondLst>
                                  <p:childTnLst>
                                    <p:set>
                                      <p:cBhvr>
                                        <p:cTn id="365" dur="1" fill="hold">
                                          <p:stCondLst>
                                            <p:cond delay="0"/>
                                          </p:stCondLst>
                                        </p:cTn>
                                        <p:tgtEl>
                                          <p:spTgt spid="741"/>
                                        </p:tgtEl>
                                        <p:attrNameLst>
                                          <p:attrName>style.visibility</p:attrName>
                                        </p:attrNameLst>
                                      </p:cBhvr>
                                      <p:to>
                                        <p:strVal val="visible"/>
                                      </p:to>
                                    </p:set>
                                  </p:childTnLst>
                                </p:cTn>
                              </p:par>
                              <p:par>
                                <p:cTn id="366" presetID="8" presetClass="emph" presetSubtype="0" fill="hold" nodeType="withEffect">
                                  <p:stCondLst>
                                    <p:cond delay="13500"/>
                                  </p:stCondLst>
                                  <p:childTnLst>
                                    <p:animRot by="900000">
                                      <p:cBhvr>
                                        <p:cTn id="367" dur="1500" fill="hold"/>
                                        <p:tgtEl>
                                          <p:spTgt spid="741"/>
                                        </p:tgtEl>
                                        <p:attrNameLst>
                                          <p:attrName>r</p:attrName>
                                        </p:attrNameLst>
                                      </p:cBhvr>
                                    </p:animRot>
                                  </p:childTnLst>
                                </p:cTn>
                              </p:par>
                              <p:par>
                                <p:cTn id="368" presetID="1" presetClass="exit" presetSubtype="0" fill="hold" nodeType="withEffect">
                                  <p:stCondLst>
                                    <p:cond delay="15000"/>
                                  </p:stCondLst>
                                  <p:childTnLst>
                                    <p:set>
                                      <p:cBhvr>
                                        <p:cTn id="369" dur="1" fill="hold">
                                          <p:stCondLst>
                                            <p:cond delay="0"/>
                                          </p:stCondLst>
                                        </p:cTn>
                                        <p:tgtEl>
                                          <p:spTgt spid="741"/>
                                        </p:tgtEl>
                                        <p:attrNameLst>
                                          <p:attrName>style.visibility</p:attrName>
                                        </p:attrNameLst>
                                      </p:cBhvr>
                                      <p:to>
                                        <p:strVal val="hidden"/>
                                      </p:to>
                                    </p:set>
                                  </p:childTnLst>
                                </p:cTn>
                              </p:par>
                              <p:par>
                                <p:cTn id="370" presetID="1" presetClass="entr" presetSubtype="0" fill="hold" nodeType="withEffect">
                                  <p:stCondLst>
                                    <p:cond delay="15000"/>
                                  </p:stCondLst>
                                  <p:childTnLst>
                                    <p:set>
                                      <p:cBhvr>
                                        <p:cTn id="371" dur="1" fill="hold">
                                          <p:stCondLst>
                                            <p:cond delay="0"/>
                                          </p:stCondLst>
                                        </p:cTn>
                                        <p:tgtEl>
                                          <p:spTgt spid="761"/>
                                        </p:tgtEl>
                                        <p:attrNameLst>
                                          <p:attrName>style.visibility</p:attrName>
                                        </p:attrNameLst>
                                      </p:cBhvr>
                                      <p:to>
                                        <p:strVal val="visible"/>
                                      </p:to>
                                    </p:set>
                                  </p:childTnLst>
                                </p:cTn>
                              </p:par>
                              <p:par>
                                <p:cTn id="372" presetID="8" presetClass="emph" presetSubtype="0" fill="hold" nodeType="withEffect">
                                  <p:stCondLst>
                                    <p:cond delay="15000"/>
                                  </p:stCondLst>
                                  <p:childTnLst>
                                    <p:animRot by="900000">
                                      <p:cBhvr>
                                        <p:cTn id="373" dur="1500" fill="hold"/>
                                        <p:tgtEl>
                                          <p:spTgt spid="761"/>
                                        </p:tgtEl>
                                        <p:attrNameLst>
                                          <p:attrName>r</p:attrName>
                                        </p:attrNameLst>
                                      </p:cBhvr>
                                    </p:animRot>
                                  </p:childTnLst>
                                </p:cTn>
                              </p:par>
                              <p:par>
                                <p:cTn id="374" presetID="1" presetClass="exit" presetSubtype="0" fill="hold" nodeType="withEffect">
                                  <p:stCondLst>
                                    <p:cond delay="16500"/>
                                  </p:stCondLst>
                                  <p:childTnLst>
                                    <p:set>
                                      <p:cBhvr>
                                        <p:cTn id="375" dur="1" fill="hold">
                                          <p:stCondLst>
                                            <p:cond delay="0"/>
                                          </p:stCondLst>
                                        </p:cTn>
                                        <p:tgtEl>
                                          <p:spTgt spid="761"/>
                                        </p:tgtEl>
                                        <p:attrNameLst>
                                          <p:attrName>style.visibility</p:attrName>
                                        </p:attrNameLst>
                                      </p:cBhvr>
                                      <p:to>
                                        <p:strVal val="hidden"/>
                                      </p:to>
                                    </p:set>
                                  </p:childTnLst>
                                </p:cTn>
                              </p:par>
                              <p:par>
                                <p:cTn id="376" presetID="1" presetClass="entr" presetSubtype="0" fill="hold" nodeType="withEffect">
                                  <p:stCondLst>
                                    <p:cond delay="16500"/>
                                  </p:stCondLst>
                                  <p:childTnLst>
                                    <p:set>
                                      <p:cBhvr>
                                        <p:cTn id="377" dur="1" fill="hold">
                                          <p:stCondLst>
                                            <p:cond delay="0"/>
                                          </p:stCondLst>
                                        </p:cTn>
                                        <p:tgtEl>
                                          <p:spTgt spid="751"/>
                                        </p:tgtEl>
                                        <p:attrNameLst>
                                          <p:attrName>style.visibility</p:attrName>
                                        </p:attrNameLst>
                                      </p:cBhvr>
                                      <p:to>
                                        <p:strVal val="visible"/>
                                      </p:to>
                                    </p:set>
                                  </p:childTnLst>
                                </p:cTn>
                              </p:par>
                              <p:par>
                                <p:cTn id="378" presetID="8" presetClass="emph" presetSubtype="0" fill="hold" nodeType="withEffect">
                                  <p:stCondLst>
                                    <p:cond delay="16500"/>
                                  </p:stCondLst>
                                  <p:childTnLst>
                                    <p:animRot by="900000">
                                      <p:cBhvr>
                                        <p:cTn id="379" dur="1500" fill="hold"/>
                                        <p:tgtEl>
                                          <p:spTgt spid="751"/>
                                        </p:tgtEl>
                                        <p:attrNameLst>
                                          <p:attrName>r</p:attrName>
                                        </p:attrNameLst>
                                      </p:cBhvr>
                                    </p:animRot>
                                  </p:childTnLst>
                                </p:cTn>
                              </p:par>
                              <p:par>
                                <p:cTn id="380" presetID="1" presetClass="exit" presetSubtype="0" fill="hold" nodeType="withEffect">
                                  <p:stCondLst>
                                    <p:cond delay="18000"/>
                                  </p:stCondLst>
                                  <p:childTnLst>
                                    <p:set>
                                      <p:cBhvr>
                                        <p:cTn id="381" dur="1" fill="hold">
                                          <p:stCondLst>
                                            <p:cond delay="0"/>
                                          </p:stCondLst>
                                        </p:cTn>
                                        <p:tgtEl>
                                          <p:spTgt spid="751"/>
                                        </p:tgtEl>
                                        <p:attrNameLst>
                                          <p:attrName>style.visibility</p:attrName>
                                        </p:attrNameLst>
                                      </p:cBhvr>
                                      <p:to>
                                        <p:strVal val="hidden"/>
                                      </p:to>
                                    </p:set>
                                  </p:childTnLst>
                                </p:cTn>
                              </p:par>
                              <p:par>
                                <p:cTn id="382" presetID="1" presetClass="entr" presetSubtype="0" fill="hold" nodeType="withEffect">
                                  <p:stCondLst>
                                    <p:cond delay="18000"/>
                                  </p:stCondLst>
                                  <p:childTnLst>
                                    <p:set>
                                      <p:cBhvr>
                                        <p:cTn id="383" dur="1" fill="hold">
                                          <p:stCondLst>
                                            <p:cond delay="0"/>
                                          </p:stCondLst>
                                        </p:cTn>
                                        <p:tgtEl>
                                          <p:spTgt spid="771"/>
                                        </p:tgtEl>
                                        <p:attrNameLst>
                                          <p:attrName>style.visibility</p:attrName>
                                        </p:attrNameLst>
                                      </p:cBhvr>
                                      <p:to>
                                        <p:strVal val="visible"/>
                                      </p:to>
                                    </p:set>
                                  </p:childTnLst>
                                </p:cTn>
                              </p:par>
                              <p:par>
                                <p:cTn id="384" presetID="8" presetClass="emph" presetSubtype="0" fill="hold" nodeType="withEffect">
                                  <p:stCondLst>
                                    <p:cond delay="18000"/>
                                  </p:stCondLst>
                                  <p:childTnLst>
                                    <p:animRot by="900000">
                                      <p:cBhvr>
                                        <p:cTn id="385" dur="1500" fill="hold"/>
                                        <p:tgtEl>
                                          <p:spTgt spid="771"/>
                                        </p:tgtEl>
                                        <p:attrNameLst>
                                          <p:attrName>r</p:attrName>
                                        </p:attrNameLst>
                                      </p:cBhvr>
                                    </p:animRot>
                                  </p:childTnLst>
                                </p:cTn>
                              </p:par>
                              <p:par>
                                <p:cTn id="386" presetID="1" presetClass="exit" presetSubtype="0" fill="hold" nodeType="withEffect">
                                  <p:stCondLst>
                                    <p:cond delay="19500"/>
                                  </p:stCondLst>
                                  <p:childTnLst>
                                    <p:set>
                                      <p:cBhvr>
                                        <p:cTn id="387" dur="1" fill="hold">
                                          <p:stCondLst>
                                            <p:cond delay="0"/>
                                          </p:stCondLst>
                                        </p:cTn>
                                        <p:tgtEl>
                                          <p:spTgt spid="771"/>
                                        </p:tgtEl>
                                        <p:attrNameLst>
                                          <p:attrName>style.visibility</p:attrName>
                                        </p:attrNameLst>
                                      </p:cBhvr>
                                      <p:to>
                                        <p:strVal val="hidden"/>
                                      </p:to>
                                    </p:set>
                                  </p:childTnLst>
                                </p:cTn>
                              </p:par>
                              <p:par>
                                <p:cTn id="388" presetID="1" presetClass="entr" presetSubtype="0" fill="hold" nodeType="withEffect">
                                  <p:stCondLst>
                                    <p:cond delay="19500"/>
                                  </p:stCondLst>
                                  <p:childTnLst>
                                    <p:set>
                                      <p:cBhvr>
                                        <p:cTn id="389" dur="1" fill="hold">
                                          <p:stCondLst>
                                            <p:cond delay="0"/>
                                          </p:stCondLst>
                                        </p:cTn>
                                        <p:tgtEl>
                                          <p:spTgt spid="791"/>
                                        </p:tgtEl>
                                        <p:attrNameLst>
                                          <p:attrName>style.visibility</p:attrName>
                                        </p:attrNameLst>
                                      </p:cBhvr>
                                      <p:to>
                                        <p:strVal val="visible"/>
                                      </p:to>
                                    </p:set>
                                  </p:childTnLst>
                                </p:cTn>
                              </p:par>
                              <p:par>
                                <p:cTn id="390" presetID="8" presetClass="emph" presetSubtype="0" fill="hold" nodeType="withEffect">
                                  <p:stCondLst>
                                    <p:cond delay="19500"/>
                                  </p:stCondLst>
                                  <p:childTnLst>
                                    <p:animRot by="900000">
                                      <p:cBhvr>
                                        <p:cTn id="391" dur="1500" fill="hold"/>
                                        <p:tgtEl>
                                          <p:spTgt spid="791"/>
                                        </p:tgtEl>
                                        <p:attrNameLst>
                                          <p:attrName>r</p:attrName>
                                        </p:attrNameLst>
                                      </p:cBhvr>
                                    </p:animRot>
                                  </p:childTnLst>
                                </p:cTn>
                              </p:par>
                              <p:par>
                                <p:cTn id="392" presetID="1" presetClass="exit" presetSubtype="0" fill="hold" nodeType="withEffect">
                                  <p:stCondLst>
                                    <p:cond delay="21000"/>
                                  </p:stCondLst>
                                  <p:childTnLst>
                                    <p:set>
                                      <p:cBhvr>
                                        <p:cTn id="393" dur="1" fill="hold">
                                          <p:stCondLst>
                                            <p:cond delay="0"/>
                                          </p:stCondLst>
                                        </p:cTn>
                                        <p:tgtEl>
                                          <p:spTgt spid="791"/>
                                        </p:tgtEl>
                                        <p:attrNameLst>
                                          <p:attrName>style.visibility</p:attrName>
                                        </p:attrNameLst>
                                      </p:cBhvr>
                                      <p:to>
                                        <p:strVal val="hidden"/>
                                      </p:to>
                                    </p:set>
                                  </p:childTnLst>
                                </p:cTn>
                              </p:par>
                              <p:par>
                                <p:cTn id="394" presetID="1" presetClass="entr" presetSubtype="0" fill="hold" nodeType="withEffect">
                                  <p:stCondLst>
                                    <p:cond delay="21000"/>
                                  </p:stCondLst>
                                  <p:childTnLst>
                                    <p:set>
                                      <p:cBhvr>
                                        <p:cTn id="395" dur="1" fill="hold">
                                          <p:stCondLst>
                                            <p:cond delay="0"/>
                                          </p:stCondLst>
                                        </p:cTn>
                                        <p:tgtEl>
                                          <p:spTgt spid="781"/>
                                        </p:tgtEl>
                                        <p:attrNameLst>
                                          <p:attrName>style.visibility</p:attrName>
                                        </p:attrNameLst>
                                      </p:cBhvr>
                                      <p:to>
                                        <p:strVal val="visible"/>
                                      </p:to>
                                    </p:set>
                                  </p:childTnLst>
                                </p:cTn>
                              </p:par>
                              <p:par>
                                <p:cTn id="396" presetID="8" presetClass="emph" presetSubtype="0" fill="hold" nodeType="withEffect">
                                  <p:stCondLst>
                                    <p:cond delay="21000"/>
                                  </p:stCondLst>
                                  <p:childTnLst>
                                    <p:animRot by="900000">
                                      <p:cBhvr>
                                        <p:cTn id="397" dur="1500" fill="hold"/>
                                        <p:tgtEl>
                                          <p:spTgt spid="781"/>
                                        </p:tgtEl>
                                        <p:attrNameLst>
                                          <p:attrName>r</p:attrName>
                                        </p:attrNameLst>
                                      </p:cBhvr>
                                    </p:animRot>
                                  </p:childTnLst>
                                </p:cTn>
                              </p:par>
                              <p:par>
                                <p:cTn id="398" presetID="1" presetClass="exit" presetSubtype="0" fill="hold" nodeType="withEffect">
                                  <p:stCondLst>
                                    <p:cond delay="22500"/>
                                  </p:stCondLst>
                                  <p:childTnLst>
                                    <p:set>
                                      <p:cBhvr>
                                        <p:cTn id="399" dur="1" fill="hold">
                                          <p:stCondLst>
                                            <p:cond delay="0"/>
                                          </p:stCondLst>
                                        </p:cTn>
                                        <p:tgtEl>
                                          <p:spTgt spid="781"/>
                                        </p:tgtEl>
                                        <p:attrNameLst>
                                          <p:attrName>style.visibility</p:attrName>
                                        </p:attrNameLst>
                                      </p:cBhvr>
                                      <p:to>
                                        <p:strVal val="hidden"/>
                                      </p:to>
                                    </p:set>
                                  </p:childTnLst>
                                </p:cTn>
                              </p:par>
                              <p:par>
                                <p:cTn id="400" presetID="1" presetClass="entr" presetSubtype="0" fill="hold" nodeType="withEffect">
                                  <p:stCondLst>
                                    <p:cond delay="22500"/>
                                  </p:stCondLst>
                                  <p:childTnLst>
                                    <p:set>
                                      <p:cBhvr>
                                        <p:cTn id="401" dur="1" fill="hold">
                                          <p:stCondLst>
                                            <p:cond delay="0"/>
                                          </p:stCondLst>
                                        </p:cTn>
                                        <p:tgtEl>
                                          <p:spTgt spid="801"/>
                                        </p:tgtEl>
                                        <p:attrNameLst>
                                          <p:attrName>style.visibility</p:attrName>
                                        </p:attrNameLst>
                                      </p:cBhvr>
                                      <p:to>
                                        <p:strVal val="visible"/>
                                      </p:to>
                                    </p:set>
                                  </p:childTnLst>
                                </p:cTn>
                              </p:par>
                              <p:par>
                                <p:cTn id="402" presetID="8" presetClass="emph" presetSubtype="0" fill="hold" nodeType="withEffect">
                                  <p:stCondLst>
                                    <p:cond delay="22500"/>
                                  </p:stCondLst>
                                  <p:childTnLst>
                                    <p:animRot by="900000">
                                      <p:cBhvr>
                                        <p:cTn id="403" dur="1500" fill="hold"/>
                                        <p:tgtEl>
                                          <p:spTgt spid="801"/>
                                        </p:tgtEl>
                                        <p:attrNameLst>
                                          <p:attrName>r</p:attrName>
                                        </p:attrNameLst>
                                      </p:cBhvr>
                                    </p:animRot>
                                  </p:childTnLst>
                                </p:cTn>
                              </p:par>
                              <p:par>
                                <p:cTn id="404" presetID="1" presetClass="exit" presetSubtype="0" fill="hold" nodeType="withEffect">
                                  <p:stCondLst>
                                    <p:cond delay="24000"/>
                                  </p:stCondLst>
                                  <p:childTnLst>
                                    <p:set>
                                      <p:cBhvr>
                                        <p:cTn id="405" dur="1" fill="hold">
                                          <p:stCondLst>
                                            <p:cond delay="0"/>
                                          </p:stCondLst>
                                        </p:cTn>
                                        <p:tgtEl>
                                          <p:spTgt spid="801"/>
                                        </p:tgtEl>
                                        <p:attrNameLst>
                                          <p:attrName>style.visibility</p:attrName>
                                        </p:attrNameLst>
                                      </p:cBhvr>
                                      <p:to>
                                        <p:strVal val="hidden"/>
                                      </p:to>
                                    </p:set>
                                  </p:childTnLst>
                                </p:cTn>
                              </p:par>
                              <p:par>
                                <p:cTn id="406" presetID="1" presetClass="entr" presetSubtype="0" fill="hold" nodeType="withEffect">
                                  <p:stCondLst>
                                    <p:cond delay="24000"/>
                                  </p:stCondLst>
                                  <p:childTnLst>
                                    <p:set>
                                      <p:cBhvr>
                                        <p:cTn id="407" dur="1" fill="hold">
                                          <p:stCondLst>
                                            <p:cond delay="0"/>
                                          </p:stCondLst>
                                        </p:cTn>
                                        <p:tgtEl>
                                          <p:spTgt spid="821"/>
                                        </p:tgtEl>
                                        <p:attrNameLst>
                                          <p:attrName>style.visibility</p:attrName>
                                        </p:attrNameLst>
                                      </p:cBhvr>
                                      <p:to>
                                        <p:strVal val="visible"/>
                                      </p:to>
                                    </p:set>
                                  </p:childTnLst>
                                </p:cTn>
                              </p:par>
                              <p:par>
                                <p:cTn id="408" presetID="8" presetClass="emph" presetSubtype="0" fill="hold" nodeType="withEffect">
                                  <p:stCondLst>
                                    <p:cond delay="24000"/>
                                  </p:stCondLst>
                                  <p:childTnLst>
                                    <p:animRot by="900000">
                                      <p:cBhvr>
                                        <p:cTn id="409" dur="1500" fill="hold"/>
                                        <p:tgtEl>
                                          <p:spTgt spid="821"/>
                                        </p:tgtEl>
                                        <p:attrNameLst>
                                          <p:attrName>r</p:attrName>
                                        </p:attrNameLst>
                                      </p:cBhvr>
                                    </p:animRot>
                                  </p:childTnLst>
                                </p:cTn>
                              </p:par>
                              <p:par>
                                <p:cTn id="410" presetID="1" presetClass="exit" presetSubtype="0" fill="hold" nodeType="withEffect">
                                  <p:stCondLst>
                                    <p:cond delay="25500"/>
                                  </p:stCondLst>
                                  <p:childTnLst>
                                    <p:set>
                                      <p:cBhvr>
                                        <p:cTn id="411" dur="1" fill="hold">
                                          <p:stCondLst>
                                            <p:cond delay="0"/>
                                          </p:stCondLst>
                                        </p:cTn>
                                        <p:tgtEl>
                                          <p:spTgt spid="821"/>
                                        </p:tgtEl>
                                        <p:attrNameLst>
                                          <p:attrName>style.visibility</p:attrName>
                                        </p:attrNameLst>
                                      </p:cBhvr>
                                      <p:to>
                                        <p:strVal val="hidden"/>
                                      </p:to>
                                    </p:set>
                                  </p:childTnLst>
                                </p:cTn>
                              </p:par>
                              <p:par>
                                <p:cTn id="412" presetID="1" presetClass="entr" presetSubtype="0" fill="hold" nodeType="withEffect">
                                  <p:stCondLst>
                                    <p:cond delay="25500"/>
                                  </p:stCondLst>
                                  <p:childTnLst>
                                    <p:set>
                                      <p:cBhvr>
                                        <p:cTn id="413" dur="1" fill="hold">
                                          <p:stCondLst>
                                            <p:cond delay="0"/>
                                          </p:stCondLst>
                                        </p:cTn>
                                        <p:tgtEl>
                                          <p:spTgt spid="811"/>
                                        </p:tgtEl>
                                        <p:attrNameLst>
                                          <p:attrName>style.visibility</p:attrName>
                                        </p:attrNameLst>
                                      </p:cBhvr>
                                      <p:to>
                                        <p:strVal val="visible"/>
                                      </p:to>
                                    </p:set>
                                  </p:childTnLst>
                                </p:cTn>
                              </p:par>
                              <p:par>
                                <p:cTn id="414" presetID="8" presetClass="emph" presetSubtype="0" fill="hold" nodeType="withEffect">
                                  <p:stCondLst>
                                    <p:cond delay="25500"/>
                                  </p:stCondLst>
                                  <p:childTnLst>
                                    <p:animRot by="900000">
                                      <p:cBhvr>
                                        <p:cTn id="415" dur="1500" fill="hold"/>
                                        <p:tgtEl>
                                          <p:spTgt spid="811"/>
                                        </p:tgtEl>
                                        <p:attrNameLst>
                                          <p:attrName>r</p:attrName>
                                        </p:attrNameLst>
                                      </p:cBhvr>
                                    </p:animRot>
                                  </p:childTnLst>
                                </p:cTn>
                              </p:par>
                              <p:par>
                                <p:cTn id="416" presetID="1" presetClass="exit" presetSubtype="0" fill="hold" nodeType="withEffect">
                                  <p:stCondLst>
                                    <p:cond delay="27000"/>
                                  </p:stCondLst>
                                  <p:childTnLst>
                                    <p:set>
                                      <p:cBhvr>
                                        <p:cTn id="417" dur="1" fill="hold">
                                          <p:stCondLst>
                                            <p:cond delay="0"/>
                                          </p:stCondLst>
                                        </p:cTn>
                                        <p:tgtEl>
                                          <p:spTgt spid="811"/>
                                        </p:tgtEl>
                                        <p:attrNameLst>
                                          <p:attrName>style.visibility</p:attrName>
                                        </p:attrNameLst>
                                      </p:cBhvr>
                                      <p:to>
                                        <p:strVal val="hidden"/>
                                      </p:to>
                                    </p:set>
                                  </p:childTnLst>
                                </p:cTn>
                              </p:par>
                              <p:par>
                                <p:cTn id="418" presetID="1" presetClass="entr" presetSubtype="0" fill="hold" nodeType="withEffect">
                                  <p:stCondLst>
                                    <p:cond delay="27000"/>
                                  </p:stCondLst>
                                  <p:childTnLst>
                                    <p:set>
                                      <p:cBhvr>
                                        <p:cTn id="419" dur="1" fill="hold">
                                          <p:stCondLst>
                                            <p:cond delay="0"/>
                                          </p:stCondLst>
                                        </p:cTn>
                                        <p:tgtEl>
                                          <p:spTgt spid="831"/>
                                        </p:tgtEl>
                                        <p:attrNameLst>
                                          <p:attrName>style.visibility</p:attrName>
                                        </p:attrNameLst>
                                      </p:cBhvr>
                                      <p:to>
                                        <p:strVal val="visible"/>
                                      </p:to>
                                    </p:set>
                                  </p:childTnLst>
                                </p:cTn>
                              </p:par>
                              <p:par>
                                <p:cTn id="420" presetID="8" presetClass="emph" presetSubtype="0" fill="hold" nodeType="withEffect">
                                  <p:stCondLst>
                                    <p:cond delay="27000"/>
                                  </p:stCondLst>
                                  <p:childTnLst>
                                    <p:animRot by="900000">
                                      <p:cBhvr>
                                        <p:cTn id="421" dur="1500" fill="hold"/>
                                        <p:tgtEl>
                                          <p:spTgt spid="831"/>
                                        </p:tgtEl>
                                        <p:attrNameLst>
                                          <p:attrName>r</p:attrName>
                                        </p:attrNameLst>
                                      </p:cBhvr>
                                    </p:animRot>
                                  </p:childTnLst>
                                </p:cTn>
                              </p:par>
                              <p:par>
                                <p:cTn id="422" presetID="1" presetClass="exit" presetSubtype="0" fill="hold" nodeType="withEffect">
                                  <p:stCondLst>
                                    <p:cond delay="28500"/>
                                  </p:stCondLst>
                                  <p:childTnLst>
                                    <p:set>
                                      <p:cBhvr>
                                        <p:cTn id="423" dur="1" fill="hold">
                                          <p:stCondLst>
                                            <p:cond delay="0"/>
                                          </p:stCondLst>
                                        </p:cTn>
                                        <p:tgtEl>
                                          <p:spTgt spid="831"/>
                                        </p:tgtEl>
                                        <p:attrNameLst>
                                          <p:attrName>style.visibility</p:attrName>
                                        </p:attrNameLst>
                                      </p:cBhvr>
                                      <p:to>
                                        <p:strVal val="hidden"/>
                                      </p:to>
                                    </p:set>
                                  </p:childTnLst>
                                </p:cTn>
                              </p:par>
                              <p:par>
                                <p:cTn id="424" presetID="1" presetClass="entr" presetSubtype="0" fill="hold" nodeType="withEffect">
                                  <p:stCondLst>
                                    <p:cond delay="28500"/>
                                  </p:stCondLst>
                                  <p:childTnLst>
                                    <p:set>
                                      <p:cBhvr>
                                        <p:cTn id="425" dur="1" fill="hold">
                                          <p:stCondLst>
                                            <p:cond delay="0"/>
                                          </p:stCondLst>
                                        </p:cTn>
                                        <p:tgtEl>
                                          <p:spTgt spid="851"/>
                                        </p:tgtEl>
                                        <p:attrNameLst>
                                          <p:attrName>style.visibility</p:attrName>
                                        </p:attrNameLst>
                                      </p:cBhvr>
                                      <p:to>
                                        <p:strVal val="visible"/>
                                      </p:to>
                                    </p:set>
                                  </p:childTnLst>
                                </p:cTn>
                              </p:par>
                              <p:par>
                                <p:cTn id="426" presetID="8" presetClass="emph" presetSubtype="0" fill="hold" nodeType="withEffect">
                                  <p:stCondLst>
                                    <p:cond delay="28500"/>
                                  </p:stCondLst>
                                  <p:childTnLst>
                                    <p:animRot by="900000">
                                      <p:cBhvr>
                                        <p:cTn id="427" dur="1500" fill="hold"/>
                                        <p:tgtEl>
                                          <p:spTgt spid="851"/>
                                        </p:tgtEl>
                                        <p:attrNameLst>
                                          <p:attrName>r</p:attrName>
                                        </p:attrNameLst>
                                      </p:cBhvr>
                                    </p:animRot>
                                  </p:childTnLst>
                                </p:cTn>
                              </p:par>
                              <p:par>
                                <p:cTn id="428" presetID="1" presetClass="exit" presetSubtype="0" fill="hold" nodeType="withEffect">
                                  <p:stCondLst>
                                    <p:cond delay="30000"/>
                                  </p:stCondLst>
                                  <p:childTnLst>
                                    <p:set>
                                      <p:cBhvr>
                                        <p:cTn id="429" dur="1" fill="hold">
                                          <p:stCondLst>
                                            <p:cond delay="0"/>
                                          </p:stCondLst>
                                        </p:cTn>
                                        <p:tgtEl>
                                          <p:spTgt spid="851"/>
                                        </p:tgtEl>
                                        <p:attrNameLst>
                                          <p:attrName>style.visibility</p:attrName>
                                        </p:attrNameLst>
                                      </p:cBhvr>
                                      <p:to>
                                        <p:strVal val="hidden"/>
                                      </p:to>
                                    </p:set>
                                  </p:childTnLst>
                                </p:cTn>
                              </p:par>
                              <p:par>
                                <p:cTn id="430" presetID="1" presetClass="entr" presetSubtype="0" fill="hold" nodeType="withEffect">
                                  <p:stCondLst>
                                    <p:cond delay="30000"/>
                                  </p:stCondLst>
                                  <p:childTnLst>
                                    <p:set>
                                      <p:cBhvr>
                                        <p:cTn id="431" dur="1" fill="hold">
                                          <p:stCondLst>
                                            <p:cond delay="0"/>
                                          </p:stCondLst>
                                        </p:cTn>
                                        <p:tgtEl>
                                          <p:spTgt spid="841"/>
                                        </p:tgtEl>
                                        <p:attrNameLst>
                                          <p:attrName>style.visibility</p:attrName>
                                        </p:attrNameLst>
                                      </p:cBhvr>
                                      <p:to>
                                        <p:strVal val="visible"/>
                                      </p:to>
                                    </p:set>
                                  </p:childTnLst>
                                </p:cTn>
                              </p:par>
                              <p:par>
                                <p:cTn id="432" presetID="8" presetClass="emph" presetSubtype="0" fill="hold" nodeType="withEffect">
                                  <p:stCondLst>
                                    <p:cond delay="30000"/>
                                  </p:stCondLst>
                                  <p:childTnLst>
                                    <p:animRot by="900000">
                                      <p:cBhvr>
                                        <p:cTn id="433" dur="1500" fill="hold"/>
                                        <p:tgtEl>
                                          <p:spTgt spid="841"/>
                                        </p:tgtEl>
                                        <p:attrNameLst>
                                          <p:attrName>r</p:attrName>
                                        </p:attrNameLst>
                                      </p:cBhvr>
                                    </p:animRot>
                                  </p:childTnLst>
                                </p:cTn>
                              </p:par>
                              <p:par>
                                <p:cTn id="434" presetID="1" presetClass="exit" presetSubtype="0" fill="hold" nodeType="withEffect">
                                  <p:stCondLst>
                                    <p:cond delay="31500"/>
                                  </p:stCondLst>
                                  <p:childTnLst>
                                    <p:set>
                                      <p:cBhvr>
                                        <p:cTn id="435" dur="1" fill="hold">
                                          <p:stCondLst>
                                            <p:cond delay="0"/>
                                          </p:stCondLst>
                                        </p:cTn>
                                        <p:tgtEl>
                                          <p:spTgt spid="841"/>
                                        </p:tgtEl>
                                        <p:attrNameLst>
                                          <p:attrName>style.visibility</p:attrName>
                                        </p:attrNameLst>
                                      </p:cBhvr>
                                      <p:to>
                                        <p:strVal val="hidden"/>
                                      </p:to>
                                    </p:set>
                                  </p:childTnLst>
                                </p:cTn>
                              </p:par>
                              <p:par>
                                <p:cTn id="436" presetID="1" presetClass="entr" presetSubtype="0" fill="hold" nodeType="withEffect">
                                  <p:stCondLst>
                                    <p:cond delay="31500"/>
                                  </p:stCondLst>
                                  <p:childTnLst>
                                    <p:set>
                                      <p:cBhvr>
                                        <p:cTn id="437" dur="1" fill="hold">
                                          <p:stCondLst>
                                            <p:cond delay="0"/>
                                          </p:stCondLst>
                                        </p:cTn>
                                        <p:tgtEl>
                                          <p:spTgt spid="861"/>
                                        </p:tgtEl>
                                        <p:attrNameLst>
                                          <p:attrName>style.visibility</p:attrName>
                                        </p:attrNameLst>
                                      </p:cBhvr>
                                      <p:to>
                                        <p:strVal val="visible"/>
                                      </p:to>
                                    </p:set>
                                  </p:childTnLst>
                                </p:cTn>
                              </p:par>
                              <p:par>
                                <p:cTn id="438" presetID="8" presetClass="emph" presetSubtype="0" fill="hold" nodeType="withEffect">
                                  <p:stCondLst>
                                    <p:cond delay="31500"/>
                                  </p:stCondLst>
                                  <p:childTnLst>
                                    <p:animRot by="900000">
                                      <p:cBhvr>
                                        <p:cTn id="439" dur="1500" fill="hold"/>
                                        <p:tgtEl>
                                          <p:spTgt spid="861"/>
                                        </p:tgtEl>
                                        <p:attrNameLst>
                                          <p:attrName>r</p:attrName>
                                        </p:attrNameLst>
                                      </p:cBhvr>
                                    </p:animRot>
                                  </p:childTnLst>
                                </p:cTn>
                              </p:par>
                              <p:par>
                                <p:cTn id="440" presetID="1" presetClass="exit" presetSubtype="0" fill="hold" nodeType="withEffect">
                                  <p:stCondLst>
                                    <p:cond delay="33000"/>
                                  </p:stCondLst>
                                  <p:childTnLst>
                                    <p:set>
                                      <p:cBhvr>
                                        <p:cTn id="441" dur="1" fill="hold">
                                          <p:stCondLst>
                                            <p:cond delay="0"/>
                                          </p:stCondLst>
                                        </p:cTn>
                                        <p:tgtEl>
                                          <p:spTgt spid="861"/>
                                        </p:tgtEl>
                                        <p:attrNameLst>
                                          <p:attrName>style.visibility</p:attrName>
                                        </p:attrNameLst>
                                      </p:cBhvr>
                                      <p:to>
                                        <p:strVal val="hidden"/>
                                      </p:to>
                                    </p:set>
                                  </p:childTnLst>
                                </p:cTn>
                              </p:par>
                              <p:par>
                                <p:cTn id="442" presetID="1" presetClass="entr" presetSubtype="0" fill="hold" nodeType="withEffect">
                                  <p:stCondLst>
                                    <p:cond delay="33000"/>
                                  </p:stCondLst>
                                  <p:childTnLst>
                                    <p:set>
                                      <p:cBhvr>
                                        <p:cTn id="443" dur="1" fill="hold">
                                          <p:stCondLst>
                                            <p:cond delay="0"/>
                                          </p:stCondLst>
                                        </p:cTn>
                                        <p:tgtEl>
                                          <p:spTgt spid="881"/>
                                        </p:tgtEl>
                                        <p:attrNameLst>
                                          <p:attrName>style.visibility</p:attrName>
                                        </p:attrNameLst>
                                      </p:cBhvr>
                                      <p:to>
                                        <p:strVal val="visible"/>
                                      </p:to>
                                    </p:set>
                                  </p:childTnLst>
                                </p:cTn>
                              </p:par>
                              <p:par>
                                <p:cTn id="444" presetID="8" presetClass="emph" presetSubtype="0" fill="hold" nodeType="withEffect">
                                  <p:stCondLst>
                                    <p:cond delay="33000"/>
                                  </p:stCondLst>
                                  <p:childTnLst>
                                    <p:animRot by="900000">
                                      <p:cBhvr>
                                        <p:cTn id="445" dur="1500" fill="hold"/>
                                        <p:tgtEl>
                                          <p:spTgt spid="881"/>
                                        </p:tgtEl>
                                        <p:attrNameLst>
                                          <p:attrName>r</p:attrName>
                                        </p:attrNameLst>
                                      </p:cBhvr>
                                    </p:animRot>
                                  </p:childTnLst>
                                </p:cTn>
                              </p:par>
                              <p:par>
                                <p:cTn id="446" presetID="1" presetClass="exit" presetSubtype="0" fill="hold" nodeType="withEffect">
                                  <p:stCondLst>
                                    <p:cond delay="34500"/>
                                  </p:stCondLst>
                                  <p:childTnLst>
                                    <p:set>
                                      <p:cBhvr>
                                        <p:cTn id="447" dur="1" fill="hold">
                                          <p:stCondLst>
                                            <p:cond delay="0"/>
                                          </p:stCondLst>
                                        </p:cTn>
                                        <p:tgtEl>
                                          <p:spTgt spid="881"/>
                                        </p:tgtEl>
                                        <p:attrNameLst>
                                          <p:attrName>style.visibility</p:attrName>
                                        </p:attrNameLst>
                                      </p:cBhvr>
                                      <p:to>
                                        <p:strVal val="hidden"/>
                                      </p:to>
                                    </p:set>
                                  </p:childTnLst>
                                </p:cTn>
                              </p:par>
                              <p:par>
                                <p:cTn id="448" presetID="1" presetClass="entr" presetSubtype="0" fill="hold" nodeType="withEffect">
                                  <p:stCondLst>
                                    <p:cond delay="34500"/>
                                  </p:stCondLst>
                                  <p:childTnLst>
                                    <p:set>
                                      <p:cBhvr>
                                        <p:cTn id="449" dur="1" fill="hold">
                                          <p:stCondLst>
                                            <p:cond delay="0"/>
                                          </p:stCondLst>
                                        </p:cTn>
                                        <p:tgtEl>
                                          <p:spTgt spid="871"/>
                                        </p:tgtEl>
                                        <p:attrNameLst>
                                          <p:attrName>style.visibility</p:attrName>
                                        </p:attrNameLst>
                                      </p:cBhvr>
                                      <p:to>
                                        <p:strVal val="visible"/>
                                      </p:to>
                                    </p:set>
                                  </p:childTnLst>
                                </p:cTn>
                              </p:par>
                              <p:par>
                                <p:cTn id="450" presetID="8" presetClass="emph" presetSubtype="0" fill="hold" nodeType="withEffect">
                                  <p:stCondLst>
                                    <p:cond delay="34500"/>
                                  </p:stCondLst>
                                  <p:childTnLst>
                                    <p:animRot by="900000">
                                      <p:cBhvr>
                                        <p:cTn id="451" dur="1500" fill="hold"/>
                                        <p:tgtEl>
                                          <p:spTgt spid="871"/>
                                        </p:tgtEl>
                                        <p:attrNameLst>
                                          <p:attrName>r</p:attrName>
                                        </p:attrNameLst>
                                      </p:cBhvr>
                                    </p:animRot>
                                  </p:childTnLst>
                                </p:cTn>
                              </p:par>
                              <p:par>
                                <p:cTn id="452" presetID="1" presetClass="exit" presetSubtype="0" fill="hold" nodeType="withEffect">
                                  <p:stCondLst>
                                    <p:cond delay="36000"/>
                                  </p:stCondLst>
                                  <p:childTnLst>
                                    <p:set>
                                      <p:cBhvr>
                                        <p:cTn id="453" dur="1" fill="hold">
                                          <p:stCondLst>
                                            <p:cond delay="0"/>
                                          </p:stCondLst>
                                        </p:cTn>
                                        <p:tgtEl>
                                          <p:spTgt spid="871"/>
                                        </p:tgtEl>
                                        <p:attrNameLst>
                                          <p:attrName>style.visibility</p:attrName>
                                        </p:attrNameLst>
                                      </p:cBhvr>
                                      <p:to>
                                        <p:strVal val="hidden"/>
                                      </p:to>
                                    </p:set>
                                  </p:childTnLst>
                                </p:cTn>
                              </p:par>
                              <p:par>
                                <p:cTn id="454" presetID="1" presetClass="entr" presetSubtype="0" fill="hold" nodeType="withEffect">
                                  <p:stCondLst>
                                    <p:cond delay="36000"/>
                                  </p:stCondLst>
                                  <p:childTnLst>
                                    <p:set>
                                      <p:cBhvr>
                                        <p:cTn id="455" dur="1" fill="hold">
                                          <p:stCondLst>
                                            <p:cond delay="0"/>
                                          </p:stCondLst>
                                        </p:cTn>
                                        <p:tgtEl>
                                          <p:spTgt spid="891"/>
                                        </p:tgtEl>
                                        <p:attrNameLst>
                                          <p:attrName>style.visibility</p:attrName>
                                        </p:attrNameLst>
                                      </p:cBhvr>
                                      <p:to>
                                        <p:strVal val="visible"/>
                                      </p:to>
                                    </p:set>
                                  </p:childTnLst>
                                </p:cTn>
                              </p:par>
                              <p:par>
                                <p:cTn id="456" presetID="8" presetClass="emph" presetSubtype="0" fill="hold" nodeType="withEffect">
                                  <p:stCondLst>
                                    <p:cond delay="36000"/>
                                  </p:stCondLst>
                                  <p:childTnLst>
                                    <p:animRot by="900000">
                                      <p:cBhvr>
                                        <p:cTn id="457" dur="1500" fill="hold"/>
                                        <p:tgtEl>
                                          <p:spTgt spid="891"/>
                                        </p:tgtEl>
                                        <p:attrNameLst>
                                          <p:attrName>r</p:attrName>
                                        </p:attrNameLst>
                                      </p:cBhvr>
                                    </p:animRot>
                                  </p:childTnLst>
                                </p:cTn>
                              </p:par>
                              <p:par>
                                <p:cTn id="458" presetID="1" presetClass="exit" presetSubtype="0" fill="hold" nodeType="withEffect">
                                  <p:stCondLst>
                                    <p:cond delay="37500"/>
                                  </p:stCondLst>
                                  <p:childTnLst>
                                    <p:set>
                                      <p:cBhvr>
                                        <p:cTn id="459" dur="1" fill="hold">
                                          <p:stCondLst>
                                            <p:cond delay="0"/>
                                          </p:stCondLst>
                                        </p:cTn>
                                        <p:tgtEl>
                                          <p:spTgt spid="891"/>
                                        </p:tgtEl>
                                        <p:attrNameLst>
                                          <p:attrName>style.visibility</p:attrName>
                                        </p:attrNameLst>
                                      </p:cBhvr>
                                      <p:to>
                                        <p:strVal val="hidden"/>
                                      </p:to>
                                    </p:set>
                                  </p:childTnLst>
                                </p:cTn>
                              </p:par>
                              <p:par>
                                <p:cTn id="460" presetID="1" presetClass="entr" presetSubtype="0" fill="hold" nodeType="withEffect">
                                  <p:stCondLst>
                                    <p:cond delay="37500"/>
                                  </p:stCondLst>
                                  <p:childTnLst>
                                    <p:set>
                                      <p:cBhvr>
                                        <p:cTn id="461" dur="1" fill="hold">
                                          <p:stCondLst>
                                            <p:cond delay="0"/>
                                          </p:stCondLst>
                                        </p:cTn>
                                        <p:tgtEl>
                                          <p:spTgt spid="911"/>
                                        </p:tgtEl>
                                        <p:attrNameLst>
                                          <p:attrName>style.visibility</p:attrName>
                                        </p:attrNameLst>
                                      </p:cBhvr>
                                      <p:to>
                                        <p:strVal val="visible"/>
                                      </p:to>
                                    </p:set>
                                  </p:childTnLst>
                                </p:cTn>
                              </p:par>
                              <p:par>
                                <p:cTn id="462" presetID="8" presetClass="emph" presetSubtype="0" fill="hold" nodeType="withEffect">
                                  <p:stCondLst>
                                    <p:cond delay="37500"/>
                                  </p:stCondLst>
                                  <p:childTnLst>
                                    <p:animRot by="900000">
                                      <p:cBhvr>
                                        <p:cTn id="463" dur="1500" fill="hold"/>
                                        <p:tgtEl>
                                          <p:spTgt spid="911"/>
                                        </p:tgtEl>
                                        <p:attrNameLst>
                                          <p:attrName>r</p:attrName>
                                        </p:attrNameLst>
                                      </p:cBhvr>
                                    </p:animRot>
                                  </p:childTnLst>
                                </p:cTn>
                              </p:par>
                              <p:par>
                                <p:cTn id="464" presetID="1" presetClass="exit" presetSubtype="0" fill="hold" nodeType="withEffect">
                                  <p:stCondLst>
                                    <p:cond delay="39000"/>
                                  </p:stCondLst>
                                  <p:childTnLst>
                                    <p:set>
                                      <p:cBhvr>
                                        <p:cTn id="465" dur="1" fill="hold">
                                          <p:stCondLst>
                                            <p:cond delay="0"/>
                                          </p:stCondLst>
                                        </p:cTn>
                                        <p:tgtEl>
                                          <p:spTgt spid="911"/>
                                        </p:tgtEl>
                                        <p:attrNameLst>
                                          <p:attrName>style.visibility</p:attrName>
                                        </p:attrNameLst>
                                      </p:cBhvr>
                                      <p:to>
                                        <p:strVal val="hidden"/>
                                      </p:to>
                                    </p:set>
                                  </p:childTnLst>
                                </p:cTn>
                              </p:par>
                              <p:par>
                                <p:cTn id="466" presetID="1" presetClass="entr" presetSubtype="0" fill="hold" nodeType="withEffect">
                                  <p:stCondLst>
                                    <p:cond delay="39000"/>
                                  </p:stCondLst>
                                  <p:childTnLst>
                                    <p:set>
                                      <p:cBhvr>
                                        <p:cTn id="467" dur="1" fill="hold">
                                          <p:stCondLst>
                                            <p:cond delay="0"/>
                                          </p:stCondLst>
                                        </p:cTn>
                                        <p:tgtEl>
                                          <p:spTgt spid="901"/>
                                        </p:tgtEl>
                                        <p:attrNameLst>
                                          <p:attrName>style.visibility</p:attrName>
                                        </p:attrNameLst>
                                      </p:cBhvr>
                                      <p:to>
                                        <p:strVal val="visible"/>
                                      </p:to>
                                    </p:set>
                                  </p:childTnLst>
                                </p:cTn>
                              </p:par>
                              <p:par>
                                <p:cTn id="468" presetID="8" presetClass="emph" presetSubtype="0" fill="hold" nodeType="withEffect">
                                  <p:stCondLst>
                                    <p:cond delay="39000"/>
                                  </p:stCondLst>
                                  <p:childTnLst>
                                    <p:animRot by="900000">
                                      <p:cBhvr>
                                        <p:cTn id="469" dur="1500" fill="hold"/>
                                        <p:tgtEl>
                                          <p:spTgt spid="901"/>
                                        </p:tgtEl>
                                        <p:attrNameLst>
                                          <p:attrName>r</p:attrName>
                                        </p:attrNameLst>
                                      </p:cBhvr>
                                    </p:animRot>
                                  </p:childTnLst>
                                </p:cTn>
                              </p:par>
                              <p:par>
                                <p:cTn id="470" presetID="1" presetClass="exit" presetSubtype="0" fill="hold" nodeType="withEffect">
                                  <p:stCondLst>
                                    <p:cond delay="40500"/>
                                  </p:stCondLst>
                                  <p:childTnLst>
                                    <p:set>
                                      <p:cBhvr>
                                        <p:cTn id="471" dur="1" fill="hold">
                                          <p:stCondLst>
                                            <p:cond delay="0"/>
                                          </p:stCondLst>
                                        </p:cTn>
                                        <p:tgtEl>
                                          <p:spTgt spid="901"/>
                                        </p:tgtEl>
                                        <p:attrNameLst>
                                          <p:attrName>style.visibility</p:attrName>
                                        </p:attrNameLst>
                                      </p:cBhvr>
                                      <p:to>
                                        <p:strVal val="hidden"/>
                                      </p:to>
                                    </p:set>
                                  </p:childTnLst>
                                </p:cTn>
                              </p:par>
                              <p:par>
                                <p:cTn id="472" presetID="1" presetClass="entr" presetSubtype="0" fill="hold" nodeType="withEffect">
                                  <p:stCondLst>
                                    <p:cond delay="40500"/>
                                  </p:stCondLst>
                                  <p:childTnLst>
                                    <p:set>
                                      <p:cBhvr>
                                        <p:cTn id="473" dur="1" fill="hold">
                                          <p:stCondLst>
                                            <p:cond delay="0"/>
                                          </p:stCondLst>
                                        </p:cTn>
                                        <p:tgtEl>
                                          <p:spTgt spid="921"/>
                                        </p:tgtEl>
                                        <p:attrNameLst>
                                          <p:attrName>style.visibility</p:attrName>
                                        </p:attrNameLst>
                                      </p:cBhvr>
                                      <p:to>
                                        <p:strVal val="visible"/>
                                      </p:to>
                                    </p:set>
                                  </p:childTnLst>
                                </p:cTn>
                              </p:par>
                              <p:par>
                                <p:cTn id="474" presetID="8" presetClass="emph" presetSubtype="0" fill="hold" nodeType="withEffect">
                                  <p:stCondLst>
                                    <p:cond delay="40500"/>
                                  </p:stCondLst>
                                  <p:childTnLst>
                                    <p:animRot by="900000">
                                      <p:cBhvr>
                                        <p:cTn id="475" dur="1500" fill="hold"/>
                                        <p:tgtEl>
                                          <p:spTgt spid="921"/>
                                        </p:tgtEl>
                                        <p:attrNameLst>
                                          <p:attrName>r</p:attrName>
                                        </p:attrNameLst>
                                      </p:cBhvr>
                                    </p:animRot>
                                  </p:childTnLst>
                                </p:cTn>
                              </p:par>
                              <p:par>
                                <p:cTn id="476" presetID="1" presetClass="exit" presetSubtype="0" fill="hold" nodeType="withEffect">
                                  <p:stCondLst>
                                    <p:cond delay="42000"/>
                                  </p:stCondLst>
                                  <p:childTnLst>
                                    <p:set>
                                      <p:cBhvr>
                                        <p:cTn id="477" dur="1" fill="hold">
                                          <p:stCondLst>
                                            <p:cond delay="0"/>
                                          </p:stCondLst>
                                        </p:cTn>
                                        <p:tgtEl>
                                          <p:spTgt spid="921"/>
                                        </p:tgtEl>
                                        <p:attrNameLst>
                                          <p:attrName>style.visibility</p:attrName>
                                        </p:attrNameLst>
                                      </p:cBhvr>
                                      <p:to>
                                        <p:strVal val="hidden"/>
                                      </p:to>
                                    </p:set>
                                  </p:childTnLst>
                                </p:cTn>
                              </p:par>
                              <p:par>
                                <p:cTn id="478" presetID="1" presetClass="entr" presetSubtype="0" fill="hold" nodeType="withEffect">
                                  <p:stCondLst>
                                    <p:cond delay="42000"/>
                                  </p:stCondLst>
                                  <p:childTnLst>
                                    <p:set>
                                      <p:cBhvr>
                                        <p:cTn id="479" dur="1" fill="hold">
                                          <p:stCondLst>
                                            <p:cond delay="0"/>
                                          </p:stCondLst>
                                        </p:cTn>
                                        <p:tgtEl>
                                          <p:spTgt spid="941"/>
                                        </p:tgtEl>
                                        <p:attrNameLst>
                                          <p:attrName>style.visibility</p:attrName>
                                        </p:attrNameLst>
                                      </p:cBhvr>
                                      <p:to>
                                        <p:strVal val="visible"/>
                                      </p:to>
                                    </p:set>
                                  </p:childTnLst>
                                </p:cTn>
                              </p:par>
                              <p:par>
                                <p:cTn id="480" presetID="8" presetClass="emph" presetSubtype="0" fill="hold" nodeType="withEffect">
                                  <p:stCondLst>
                                    <p:cond delay="42000"/>
                                  </p:stCondLst>
                                  <p:childTnLst>
                                    <p:animRot by="900000">
                                      <p:cBhvr>
                                        <p:cTn id="481" dur="1500" fill="hold"/>
                                        <p:tgtEl>
                                          <p:spTgt spid="941"/>
                                        </p:tgtEl>
                                        <p:attrNameLst>
                                          <p:attrName>r</p:attrName>
                                        </p:attrNameLst>
                                      </p:cBhvr>
                                    </p:animRot>
                                  </p:childTnLst>
                                </p:cTn>
                              </p:par>
                              <p:par>
                                <p:cTn id="482" presetID="1" presetClass="exit" presetSubtype="0" fill="hold" nodeType="withEffect">
                                  <p:stCondLst>
                                    <p:cond delay="43500"/>
                                  </p:stCondLst>
                                  <p:childTnLst>
                                    <p:set>
                                      <p:cBhvr>
                                        <p:cTn id="483" dur="1" fill="hold">
                                          <p:stCondLst>
                                            <p:cond delay="0"/>
                                          </p:stCondLst>
                                        </p:cTn>
                                        <p:tgtEl>
                                          <p:spTgt spid="941"/>
                                        </p:tgtEl>
                                        <p:attrNameLst>
                                          <p:attrName>style.visibility</p:attrName>
                                        </p:attrNameLst>
                                      </p:cBhvr>
                                      <p:to>
                                        <p:strVal val="hidden"/>
                                      </p:to>
                                    </p:set>
                                  </p:childTnLst>
                                </p:cTn>
                              </p:par>
                              <p:par>
                                <p:cTn id="484" presetID="1" presetClass="entr" presetSubtype="0" fill="hold" nodeType="withEffect">
                                  <p:stCondLst>
                                    <p:cond delay="43500"/>
                                  </p:stCondLst>
                                  <p:childTnLst>
                                    <p:set>
                                      <p:cBhvr>
                                        <p:cTn id="485" dur="1" fill="hold">
                                          <p:stCondLst>
                                            <p:cond delay="0"/>
                                          </p:stCondLst>
                                        </p:cTn>
                                        <p:tgtEl>
                                          <p:spTgt spid="931"/>
                                        </p:tgtEl>
                                        <p:attrNameLst>
                                          <p:attrName>style.visibility</p:attrName>
                                        </p:attrNameLst>
                                      </p:cBhvr>
                                      <p:to>
                                        <p:strVal val="visible"/>
                                      </p:to>
                                    </p:set>
                                  </p:childTnLst>
                                </p:cTn>
                              </p:par>
                              <p:par>
                                <p:cTn id="486" presetID="8" presetClass="emph" presetSubtype="0" fill="hold" nodeType="withEffect">
                                  <p:stCondLst>
                                    <p:cond delay="43500"/>
                                  </p:stCondLst>
                                  <p:childTnLst>
                                    <p:animRot by="900000">
                                      <p:cBhvr>
                                        <p:cTn id="487" dur="1500" fill="hold"/>
                                        <p:tgtEl>
                                          <p:spTgt spid="931"/>
                                        </p:tgtEl>
                                        <p:attrNameLst>
                                          <p:attrName>r</p:attrName>
                                        </p:attrNameLst>
                                      </p:cBhvr>
                                    </p:animRot>
                                  </p:childTnLst>
                                </p:cTn>
                              </p:par>
                              <p:par>
                                <p:cTn id="488" presetID="1" presetClass="exit" presetSubtype="0" fill="hold" nodeType="withEffect">
                                  <p:stCondLst>
                                    <p:cond delay="45000"/>
                                  </p:stCondLst>
                                  <p:childTnLst>
                                    <p:set>
                                      <p:cBhvr>
                                        <p:cTn id="489" dur="1" fill="hold">
                                          <p:stCondLst>
                                            <p:cond delay="0"/>
                                          </p:stCondLst>
                                        </p:cTn>
                                        <p:tgtEl>
                                          <p:spTgt spid="931"/>
                                        </p:tgtEl>
                                        <p:attrNameLst>
                                          <p:attrName>style.visibility</p:attrName>
                                        </p:attrNameLst>
                                      </p:cBhvr>
                                      <p:to>
                                        <p:strVal val="hidden"/>
                                      </p:to>
                                    </p:set>
                                  </p:childTnLst>
                                </p:cTn>
                              </p:par>
                              <p:par>
                                <p:cTn id="490" presetID="1" presetClass="entr" presetSubtype="0" fill="hold" nodeType="withEffect">
                                  <p:stCondLst>
                                    <p:cond delay="45000"/>
                                  </p:stCondLst>
                                  <p:childTnLst>
                                    <p:set>
                                      <p:cBhvr>
                                        <p:cTn id="491" dur="1" fill="hold">
                                          <p:stCondLst>
                                            <p:cond delay="0"/>
                                          </p:stCondLst>
                                        </p:cTn>
                                        <p:tgtEl>
                                          <p:spTgt spid="951"/>
                                        </p:tgtEl>
                                        <p:attrNameLst>
                                          <p:attrName>style.visibility</p:attrName>
                                        </p:attrNameLst>
                                      </p:cBhvr>
                                      <p:to>
                                        <p:strVal val="visible"/>
                                      </p:to>
                                    </p:set>
                                  </p:childTnLst>
                                </p:cTn>
                              </p:par>
                              <p:par>
                                <p:cTn id="492" presetID="8" presetClass="emph" presetSubtype="0" fill="hold" nodeType="withEffect">
                                  <p:stCondLst>
                                    <p:cond delay="45000"/>
                                  </p:stCondLst>
                                  <p:childTnLst>
                                    <p:animRot by="900000">
                                      <p:cBhvr>
                                        <p:cTn id="493" dur="1500" fill="hold"/>
                                        <p:tgtEl>
                                          <p:spTgt spid="951"/>
                                        </p:tgtEl>
                                        <p:attrNameLst>
                                          <p:attrName>r</p:attrName>
                                        </p:attrNameLst>
                                      </p:cBhvr>
                                    </p:animRot>
                                  </p:childTnLst>
                                </p:cTn>
                              </p:par>
                              <p:par>
                                <p:cTn id="494" presetID="1" presetClass="exit" presetSubtype="0" fill="hold" nodeType="withEffect">
                                  <p:stCondLst>
                                    <p:cond delay="46500"/>
                                  </p:stCondLst>
                                  <p:childTnLst>
                                    <p:set>
                                      <p:cBhvr>
                                        <p:cTn id="495" dur="1" fill="hold">
                                          <p:stCondLst>
                                            <p:cond delay="0"/>
                                          </p:stCondLst>
                                        </p:cTn>
                                        <p:tgtEl>
                                          <p:spTgt spid="951"/>
                                        </p:tgtEl>
                                        <p:attrNameLst>
                                          <p:attrName>style.visibility</p:attrName>
                                        </p:attrNameLst>
                                      </p:cBhvr>
                                      <p:to>
                                        <p:strVal val="hidden"/>
                                      </p:to>
                                    </p:set>
                                  </p:childTnLst>
                                </p:cTn>
                              </p:par>
                              <p:par>
                                <p:cTn id="496" presetID="1" presetClass="entr" presetSubtype="0" fill="hold" nodeType="withEffect">
                                  <p:stCondLst>
                                    <p:cond delay="46500"/>
                                  </p:stCondLst>
                                  <p:childTnLst>
                                    <p:set>
                                      <p:cBhvr>
                                        <p:cTn id="497" dur="1" fill="hold">
                                          <p:stCondLst>
                                            <p:cond delay="0"/>
                                          </p:stCondLst>
                                        </p:cTn>
                                        <p:tgtEl>
                                          <p:spTgt spid="971"/>
                                        </p:tgtEl>
                                        <p:attrNameLst>
                                          <p:attrName>style.visibility</p:attrName>
                                        </p:attrNameLst>
                                      </p:cBhvr>
                                      <p:to>
                                        <p:strVal val="visible"/>
                                      </p:to>
                                    </p:set>
                                  </p:childTnLst>
                                </p:cTn>
                              </p:par>
                              <p:par>
                                <p:cTn id="498" presetID="8" presetClass="emph" presetSubtype="0" fill="hold" nodeType="withEffect">
                                  <p:stCondLst>
                                    <p:cond delay="46500"/>
                                  </p:stCondLst>
                                  <p:childTnLst>
                                    <p:animRot by="900000">
                                      <p:cBhvr>
                                        <p:cTn id="499" dur="1500" fill="hold"/>
                                        <p:tgtEl>
                                          <p:spTgt spid="971"/>
                                        </p:tgtEl>
                                        <p:attrNameLst>
                                          <p:attrName>r</p:attrName>
                                        </p:attrNameLst>
                                      </p:cBhvr>
                                    </p:animRot>
                                  </p:childTnLst>
                                </p:cTn>
                              </p:par>
                              <p:par>
                                <p:cTn id="500" presetID="1" presetClass="exit" presetSubtype="0" fill="hold" nodeType="withEffect">
                                  <p:stCondLst>
                                    <p:cond delay="48000"/>
                                  </p:stCondLst>
                                  <p:childTnLst>
                                    <p:set>
                                      <p:cBhvr>
                                        <p:cTn id="501" dur="1" fill="hold">
                                          <p:stCondLst>
                                            <p:cond delay="0"/>
                                          </p:stCondLst>
                                        </p:cTn>
                                        <p:tgtEl>
                                          <p:spTgt spid="971"/>
                                        </p:tgtEl>
                                        <p:attrNameLst>
                                          <p:attrName>style.visibility</p:attrName>
                                        </p:attrNameLst>
                                      </p:cBhvr>
                                      <p:to>
                                        <p:strVal val="hidden"/>
                                      </p:to>
                                    </p:set>
                                  </p:childTnLst>
                                </p:cTn>
                              </p:par>
                              <p:par>
                                <p:cTn id="502" presetID="1" presetClass="entr" presetSubtype="0" fill="hold" nodeType="withEffect">
                                  <p:stCondLst>
                                    <p:cond delay="48000"/>
                                  </p:stCondLst>
                                  <p:childTnLst>
                                    <p:set>
                                      <p:cBhvr>
                                        <p:cTn id="503" dur="1" fill="hold">
                                          <p:stCondLst>
                                            <p:cond delay="0"/>
                                          </p:stCondLst>
                                        </p:cTn>
                                        <p:tgtEl>
                                          <p:spTgt spid="961"/>
                                        </p:tgtEl>
                                        <p:attrNameLst>
                                          <p:attrName>style.visibility</p:attrName>
                                        </p:attrNameLst>
                                      </p:cBhvr>
                                      <p:to>
                                        <p:strVal val="visible"/>
                                      </p:to>
                                    </p:set>
                                  </p:childTnLst>
                                </p:cTn>
                              </p:par>
                              <p:par>
                                <p:cTn id="504" presetID="8" presetClass="emph" presetSubtype="0" fill="hold" nodeType="withEffect">
                                  <p:stCondLst>
                                    <p:cond delay="48000"/>
                                  </p:stCondLst>
                                  <p:childTnLst>
                                    <p:animRot by="900000">
                                      <p:cBhvr>
                                        <p:cTn id="505" dur="1500" fill="hold"/>
                                        <p:tgtEl>
                                          <p:spTgt spid="961"/>
                                        </p:tgtEl>
                                        <p:attrNameLst>
                                          <p:attrName>r</p:attrName>
                                        </p:attrNameLst>
                                      </p:cBhvr>
                                    </p:animRot>
                                  </p:childTnLst>
                                </p:cTn>
                              </p:par>
                              <p:par>
                                <p:cTn id="506" presetID="1" presetClass="exit" presetSubtype="0" fill="hold" nodeType="withEffect">
                                  <p:stCondLst>
                                    <p:cond delay="49500"/>
                                  </p:stCondLst>
                                  <p:childTnLst>
                                    <p:set>
                                      <p:cBhvr>
                                        <p:cTn id="507" dur="1" fill="hold">
                                          <p:stCondLst>
                                            <p:cond delay="0"/>
                                          </p:stCondLst>
                                        </p:cTn>
                                        <p:tgtEl>
                                          <p:spTgt spid="961"/>
                                        </p:tgtEl>
                                        <p:attrNameLst>
                                          <p:attrName>style.visibility</p:attrName>
                                        </p:attrNameLst>
                                      </p:cBhvr>
                                      <p:to>
                                        <p:strVal val="hidden"/>
                                      </p:to>
                                    </p:set>
                                  </p:childTnLst>
                                </p:cTn>
                              </p:par>
                              <p:par>
                                <p:cTn id="508" presetID="1" presetClass="entr" presetSubtype="0" fill="hold" nodeType="withEffect">
                                  <p:stCondLst>
                                    <p:cond delay="49500"/>
                                  </p:stCondLst>
                                  <p:childTnLst>
                                    <p:set>
                                      <p:cBhvr>
                                        <p:cTn id="509" dur="1" fill="hold">
                                          <p:stCondLst>
                                            <p:cond delay="0"/>
                                          </p:stCondLst>
                                        </p:cTn>
                                        <p:tgtEl>
                                          <p:spTgt spid="981"/>
                                        </p:tgtEl>
                                        <p:attrNameLst>
                                          <p:attrName>style.visibility</p:attrName>
                                        </p:attrNameLst>
                                      </p:cBhvr>
                                      <p:to>
                                        <p:strVal val="visible"/>
                                      </p:to>
                                    </p:set>
                                  </p:childTnLst>
                                </p:cTn>
                              </p:par>
                              <p:par>
                                <p:cTn id="510" presetID="8" presetClass="emph" presetSubtype="0" fill="hold" nodeType="withEffect">
                                  <p:stCondLst>
                                    <p:cond delay="49500"/>
                                  </p:stCondLst>
                                  <p:childTnLst>
                                    <p:animRot by="900000">
                                      <p:cBhvr>
                                        <p:cTn id="511" dur="1500" fill="hold"/>
                                        <p:tgtEl>
                                          <p:spTgt spid="981"/>
                                        </p:tgtEl>
                                        <p:attrNameLst>
                                          <p:attrName>r</p:attrName>
                                        </p:attrNameLst>
                                      </p:cBhvr>
                                    </p:animRot>
                                  </p:childTnLst>
                                </p:cTn>
                              </p:par>
                              <p:par>
                                <p:cTn id="512" presetID="1" presetClass="exit" presetSubtype="0" fill="hold" nodeType="withEffect">
                                  <p:stCondLst>
                                    <p:cond delay="51000"/>
                                  </p:stCondLst>
                                  <p:childTnLst>
                                    <p:set>
                                      <p:cBhvr>
                                        <p:cTn id="513" dur="1" fill="hold">
                                          <p:stCondLst>
                                            <p:cond delay="0"/>
                                          </p:stCondLst>
                                        </p:cTn>
                                        <p:tgtEl>
                                          <p:spTgt spid="981"/>
                                        </p:tgtEl>
                                        <p:attrNameLst>
                                          <p:attrName>style.visibility</p:attrName>
                                        </p:attrNameLst>
                                      </p:cBhvr>
                                      <p:to>
                                        <p:strVal val="hidden"/>
                                      </p:to>
                                    </p:set>
                                  </p:childTnLst>
                                </p:cTn>
                              </p:par>
                              <p:par>
                                <p:cTn id="514" presetID="1" presetClass="entr" presetSubtype="0" fill="hold" nodeType="withEffect">
                                  <p:stCondLst>
                                    <p:cond delay="51000"/>
                                  </p:stCondLst>
                                  <p:childTnLst>
                                    <p:set>
                                      <p:cBhvr>
                                        <p:cTn id="515" dur="1" fill="hold">
                                          <p:stCondLst>
                                            <p:cond delay="0"/>
                                          </p:stCondLst>
                                        </p:cTn>
                                        <p:tgtEl>
                                          <p:spTgt spid="1001"/>
                                        </p:tgtEl>
                                        <p:attrNameLst>
                                          <p:attrName>style.visibility</p:attrName>
                                        </p:attrNameLst>
                                      </p:cBhvr>
                                      <p:to>
                                        <p:strVal val="visible"/>
                                      </p:to>
                                    </p:set>
                                  </p:childTnLst>
                                </p:cTn>
                              </p:par>
                              <p:par>
                                <p:cTn id="516" presetID="8" presetClass="emph" presetSubtype="0" fill="hold" nodeType="withEffect">
                                  <p:stCondLst>
                                    <p:cond delay="51000"/>
                                  </p:stCondLst>
                                  <p:childTnLst>
                                    <p:animRot by="900000">
                                      <p:cBhvr>
                                        <p:cTn id="517" dur="1500" fill="hold"/>
                                        <p:tgtEl>
                                          <p:spTgt spid="1001"/>
                                        </p:tgtEl>
                                        <p:attrNameLst>
                                          <p:attrName>r</p:attrName>
                                        </p:attrNameLst>
                                      </p:cBhvr>
                                    </p:animRot>
                                  </p:childTnLst>
                                </p:cTn>
                              </p:par>
                              <p:par>
                                <p:cTn id="518" presetID="1" presetClass="exit" presetSubtype="0" fill="hold" nodeType="withEffect">
                                  <p:stCondLst>
                                    <p:cond delay="52500"/>
                                  </p:stCondLst>
                                  <p:childTnLst>
                                    <p:set>
                                      <p:cBhvr>
                                        <p:cTn id="519" dur="1" fill="hold">
                                          <p:stCondLst>
                                            <p:cond delay="0"/>
                                          </p:stCondLst>
                                        </p:cTn>
                                        <p:tgtEl>
                                          <p:spTgt spid="1001"/>
                                        </p:tgtEl>
                                        <p:attrNameLst>
                                          <p:attrName>style.visibility</p:attrName>
                                        </p:attrNameLst>
                                      </p:cBhvr>
                                      <p:to>
                                        <p:strVal val="hidden"/>
                                      </p:to>
                                    </p:set>
                                  </p:childTnLst>
                                </p:cTn>
                              </p:par>
                              <p:par>
                                <p:cTn id="520" presetID="1" presetClass="entr" presetSubtype="0" fill="hold" nodeType="withEffect">
                                  <p:stCondLst>
                                    <p:cond delay="52500"/>
                                  </p:stCondLst>
                                  <p:childTnLst>
                                    <p:set>
                                      <p:cBhvr>
                                        <p:cTn id="521" dur="1" fill="hold">
                                          <p:stCondLst>
                                            <p:cond delay="0"/>
                                          </p:stCondLst>
                                        </p:cTn>
                                        <p:tgtEl>
                                          <p:spTgt spid="991"/>
                                        </p:tgtEl>
                                        <p:attrNameLst>
                                          <p:attrName>style.visibility</p:attrName>
                                        </p:attrNameLst>
                                      </p:cBhvr>
                                      <p:to>
                                        <p:strVal val="visible"/>
                                      </p:to>
                                    </p:set>
                                  </p:childTnLst>
                                </p:cTn>
                              </p:par>
                              <p:par>
                                <p:cTn id="522" presetID="8" presetClass="emph" presetSubtype="0" fill="hold" nodeType="withEffect">
                                  <p:stCondLst>
                                    <p:cond delay="52500"/>
                                  </p:stCondLst>
                                  <p:childTnLst>
                                    <p:animRot by="900000">
                                      <p:cBhvr>
                                        <p:cTn id="523" dur="1500" fill="hold"/>
                                        <p:tgtEl>
                                          <p:spTgt spid="991"/>
                                        </p:tgtEl>
                                        <p:attrNameLst>
                                          <p:attrName>r</p:attrName>
                                        </p:attrNameLst>
                                      </p:cBhvr>
                                    </p:animRot>
                                  </p:childTnLst>
                                </p:cTn>
                              </p:par>
                              <p:par>
                                <p:cTn id="524" presetID="1" presetClass="exit" presetSubtype="0" fill="hold" nodeType="withEffect">
                                  <p:stCondLst>
                                    <p:cond delay="54000"/>
                                  </p:stCondLst>
                                  <p:childTnLst>
                                    <p:set>
                                      <p:cBhvr>
                                        <p:cTn id="525" dur="1" fill="hold">
                                          <p:stCondLst>
                                            <p:cond delay="0"/>
                                          </p:stCondLst>
                                        </p:cTn>
                                        <p:tgtEl>
                                          <p:spTgt spid="991"/>
                                        </p:tgtEl>
                                        <p:attrNameLst>
                                          <p:attrName>style.visibility</p:attrName>
                                        </p:attrNameLst>
                                      </p:cBhvr>
                                      <p:to>
                                        <p:strVal val="hidden"/>
                                      </p:to>
                                    </p:set>
                                  </p:childTnLst>
                                </p:cTn>
                              </p:par>
                              <p:par>
                                <p:cTn id="526" presetID="1" presetClass="entr" presetSubtype="0" fill="hold" nodeType="withEffect">
                                  <p:stCondLst>
                                    <p:cond delay="54000"/>
                                  </p:stCondLst>
                                  <p:childTnLst>
                                    <p:set>
                                      <p:cBhvr>
                                        <p:cTn id="527" dur="1" fill="hold">
                                          <p:stCondLst>
                                            <p:cond delay="0"/>
                                          </p:stCondLst>
                                        </p:cTn>
                                        <p:tgtEl>
                                          <p:spTgt spid="1011"/>
                                        </p:tgtEl>
                                        <p:attrNameLst>
                                          <p:attrName>style.visibility</p:attrName>
                                        </p:attrNameLst>
                                      </p:cBhvr>
                                      <p:to>
                                        <p:strVal val="visible"/>
                                      </p:to>
                                    </p:set>
                                  </p:childTnLst>
                                </p:cTn>
                              </p:par>
                              <p:par>
                                <p:cTn id="528" presetID="8" presetClass="emph" presetSubtype="0" fill="hold" nodeType="withEffect">
                                  <p:stCondLst>
                                    <p:cond delay="54000"/>
                                  </p:stCondLst>
                                  <p:childTnLst>
                                    <p:animRot by="900000">
                                      <p:cBhvr>
                                        <p:cTn id="529" dur="1500" fill="hold"/>
                                        <p:tgtEl>
                                          <p:spTgt spid="1011"/>
                                        </p:tgtEl>
                                        <p:attrNameLst>
                                          <p:attrName>r</p:attrName>
                                        </p:attrNameLst>
                                      </p:cBhvr>
                                    </p:animRot>
                                  </p:childTnLst>
                                </p:cTn>
                              </p:par>
                              <p:par>
                                <p:cTn id="530" presetID="1" presetClass="exit" presetSubtype="0" fill="hold" nodeType="withEffect">
                                  <p:stCondLst>
                                    <p:cond delay="55500"/>
                                  </p:stCondLst>
                                  <p:childTnLst>
                                    <p:set>
                                      <p:cBhvr>
                                        <p:cTn id="531" dur="1" fill="hold">
                                          <p:stCondLst>
                                            <p:cond delay="0"/>
                                          </p:stCondLst>
                                        </p:cTn>
                                        <p:tgtEl>
                                          <p:spTgt spid="1011"/>
                                        </p:tgtEl>
                                        <p:attrNameLst>
                                          <p:attrName>style.visibility</p:attrName>
                                        </p:attrNameLst>
                                      </p:cBhvr>
                                      <p:to>
                                        <p:strVal val="hidden"/>
                                      </p:to>
                                    </p:set>
                                  </p:childTnLst>
                                </p:cTn>
                              </p:par>
                              <p:par>
                                <p:cTn id="532" presetID="1" presetClass="entr" presetSubtype="0" fill="hold" nodeType="withEffect">
                                  <p:stCondLst>
                                    <p:cond delay="55500"/>
                                  </p:stCondLst>
                                  <p:childTnLst>
                                    <p:set>
                                      <p:cBhvr>
                                        <p:cTn id="533" dur="1" fill="hold">
                                          <p:stCondLst>
                                            <p:cond delay="0"/>
                                          </p:stCondLst>
                                        </p:cTn>
                                        <p:tgtEl>
                                          <p:spTgt spid="1032"/>
                                        </p:tgtEl>
                                        <p:attrNameLst>
                                          <p:attrName>style.visibility</p:attrName>
                                        </p:attrNameLst>
                                      </p:cBhvr>
                                      <p:to>
                                        <p:strVal val="visible"/>
                                      </p:to>
                                    </p:set>
                                  </p:childTnLst>
                                </p:cTn>
                              </p:par>
                              <p:par>
                                <p:cTn id="534" presetID="8" presetClass="emph" presetSubtype="0" fill="hold" nodeType="withEffect">
                                  <p:stCondLst>
                                    <p:cond delay="55500"/>
                                  </p:stCondLst>
                                  <p:childTnLst>
                                    <p:animRot by="900000">
                                      <p:cBhvr>
                                        <p:cTn id="535" dur="1500" fill="hold"/>
                                        <p:tgtEl>
                                          <p:spTgt spid="1032"/>
                                        </p:tgtEl>
                                        <p:attrNameLst>
                                          <p:attrName>r</p:attrName>
                                        </p:attrNameLst>
                                      </p:cBhvr>
                                    </p:animRot>
                                  </p:childTnLst>
                                </p:cTn>
                              </p:par>
                              <p:par>
                                <p:cTn id="536" presetID="1" presetClass="exit" presetSubtype="0" fill="hold" nodeType="withEffect">
                                  <p:stCondLst>
                                    <p:cond delay="57000"/>
                                  </p:stCondLst>
                                  <p:childTnLst>
                                    <p:set>
                                      <p:cBhvr>
                                        <p:cTn id="537" dur="1" fill="hold">
                                          <p:stCondLst>
                                            <p:cond delay="0"/>
                                          </p:stCondLst>
                                        </p:cTn>
                                        <p:tgtEl>
                                          <p:spTgt spid="1032"/>
                                        </p:tgtEl>
                                        <p:attrNameLst>
                                          <p:attrName>style.visibility</p:attrName>
                                        </p:attrNameLst>
                                      </p:cBhvr>
                                      <p:to>
                                        <p:strVal val="hidden"/>
                                      </p:to>
                                    </p:set>
                                  </p:childTnLst>
                                </p:cTn>
                              </p:par>
                              <p:par>
                                <p:cTn id="538" presetID="1" presetClass="entr" presetSubtype="0" fill="hold" nodeType="withEffect">
                                  <p:stCondLst>
                                    <p:cond delay="57000"/>
                                  </p:stCondLst>
                                  <p:childTnLst>
                                    <p:set>
                                      <p:cBhvr>
                                        <p:cTn id="539" dur="1" fill="hold">
                                          <p:stCondLst>
                                            <p:cond delay="0"/>
                                          </p:stCondLst>
                                        </p:cTn>
                                        <p:tgtEl>
                                          <p:spTgt spid="1021"/>
                                        </p:tgtEl>
                                        <p:attrNameLst>
                                          <p:attrName>style.visibility</p:attrName>
                                        </p:attrNameLst>
                                      </p:cBhvr>
                                      <p:to>
                                        <p:strVal val="visible"/>
                                      </p:to>
                                    </p:set>
                                  </p:childTnLst>
                                </p:cTn>
                              </p:par>
                              <p:par>
                                <p:cTn id="540" presetID="8" presetClass="emph" presetSubtype="0" fill="hold" nodeType="withEffect">
                                  <p:stCondLst>
                                    <p:cond delay="57000"/>
                                  </p:stCondLst>
                                  <p:childTnLst>
                                    <p:animRot by="900000">
                                      <p:cBhvr>
                                        <p:cTn id="541" dur="1500" fill="hold"/>
                                        <p:tgtEl>
                                          <p:spTgt spid="1021"/>
                                        </p:tgtEl>
                                        <p:attrNameLst>
                                          <p:attrName>r</p:attrName>
                                        </p:attrNameLst>
                                      </p:cBhvr>
                                    </p:animRot>
                                  </p:childTnLst>
                                </p:cTn>
                              </p:par>
                              <p:par>
                                <p:cTn id="542" presetID="1" presetClass="exit" presetSubtype="0" fill="hold" nodeType="withEffect">
                                  <p:stCondLst>
                                    <p:cond delay="58500"/>
                                  </p:stCondLst>
                                  <p:childTnLst>
                                    <p:set>
                                      <p:cBhvr>
                                        <p:cTn id="543" dur="1" fill="hold">
                                          <p:stCondLst>
                                            <p:cond delay="0"/>
                                          </p:stCondLst>
                                        </p:cTn>
                                        <p:tgtEl>
                                          <p:spTgt spid="1021"/>
                                        </p:tgtEl>
                                        <p:attrNameLst>
                                          <p:attrName>style.visibility</p:attrName>
                                        </p:attrNameLst>
                                      </p:cBhvr>
                                      <p:to>
                                        <p:strVal val="hidden"/>
                                      </p:to>
                                    </p:set>
                                  </p:childTnLst>
                                </p:cTn>
                              </p:par>
                              <p:par>
                                <p:cTn id="544" presetID="1" presetClass="entr" presetSubtype="0" fill="hold" nodeType="withEffect">
                                  <p:stCondLst>
                                    <p:cond delay="58500"/>
                                  </p:stCondLst>
                                  <p:childTnLst>
                                    <p:set>
                                      <p:cBhvr>
                                        <p:cTn id="545" dur="1" fill="hold">
                                          <p:stCondLst>
                                            <p:cond delay="0"/>
                                          </p:stCondLst>
                                        </p:cTn>
                                        <p:tgtEl>
                                          <p:spTgt spid="1042"/>
                                        </p:tgtEl>
                                        <p:attrNameLst>
                                          <p:attrName>style.visibility</p:attrName>
                                        </p:attrNameLst>
                                      </p:cBhvr>
                                      <p:to>
                                        <p:strVal val="visible"/>
                                      </p:to>
                                    </p:set>
                                  </p:childTnLst>
                                </p:cTn>
                              </p:par>
                              <p:par>
                                <p:cTn id="546" presetID="8" presetClass="emph" presetSubtype="0" fill="hold" nodeType="withEffect">
                                  <p:stCondLst>
                                    <p:cond delay="58500"/>
                                  </p:stCondLst>
                                  <p:childTnLst>
                                    <p:animRot by="900000">
                                      <p:cBhvr>
                                        <p:cTn id="547" dur="1500" fill="hold"/>
                                        <p:tgtEl>
                                          <p:spTgt spid="1042"/>
                                        </p:tgtEl>
                                        <p:attrNameLst>
                                          <p:attrName>r</p:attrName>
                                        </p:attrNameLst>
                                      </p:cBhvr>
                                    </p:animRot>
                                  </p:childTnLst>
                                </p:cTn>
                              </p:par>
                              <p:par>
                                <p:cTn id="548" presetID="1" presetClass="exit" presetSubtype="0" fill="hold" nodeType="withEffect">
                                  <p:stCondLst>
                                    <p:cond delay="60000"/>
                                  </p:stCondLst>
                                  <p:childTnLst>
                                    <p:set>
                                      <p:cBhvr>
                                        <p:cTn id="549" dur="1" fill="hold">
                                          <p:stCondLst>
                                            <p:cond delay="0"/>
                                          </p:stCondLst>
                                        </p:cTn>
                                        <p:tgtEl>
                                          <p:spTgt spid="1042"/>
                                        </p:tgtEl>
                                        <p:attrNameLst>
                                          <p:attrName>style.visibility</p:attrName>
                                        </p:attrNameLst>
                                      </p:cBhvr>
                                      <p:to>
                                        <p:strVal val="hidden"/>
                                      </p:to>
                                    </p:set>
                                  </p:childTnLst>
                                </p:cTn>
                              </p:par>
                              <p:par>
                                <p:cTn id="550" presetID="1" presetClass="entr" presetSubtype="0" fill="hold" nodeType="withEffect">
                                  <p:stCondLst>
                                    <p:cond delay="60000"/>
                                  </p:stCondLst>
                                  <p:childTnLst>
                                    <p:set>
                                      <p:cBhvr>
                                        <p:cTn id="551" dur="1" fill="hold">
                                          <p:stCondLst>
                                            <p:cond delay="0"/>
                                          </p:stCondLst>
                                        </p:cTn>
                                        <p:tgtEl>
                                          <p:spTgt spid="1062"/>
                                        </p:tgtEl>
                                        <p:attrNameLst>
                                          <p:attrName>style.visibility</p:attrName>
                                        </p:attrNameLst>
                                      </p:cBhvr>
                                      <p:to>
                                        <p:strVal val="visible"/>
                                      </p:to>
                                    </p:set>
                                  </p:childTnLst>
                                </p:cTn>
                              </p:par>
                              <p:par>
                                <p:cTn id="552" presetID="8" presetClass="emph" presetSubtype="0" fill="hold" nodeType="withEffect">
                                  <p:stCondLst>
                                    <p:cond delay="60000"/>
                                  </p:stCondLst>
                                  <p:childTnLst>
                                    <p:animRot by="900000">
                                      <p:cBhvr>
                                        <p:cTn id="553" dur="1500" fill="hold"/>
                                        <p:tgtEl>
                                          <p:spTgt spid="1062"/>
                                        </p:tgtEl>
                                        <p:attrNameLst>
                                          <p:attrName>r</p:attrName>
                                        </p:attrNameLst>
                                      </p:cBhvr>
                                    </p:animRot>
                                  </p:childTnLst>
                                </p:cTn>
                              </p:par>
                              <p:par>
                                <p:cTn id="554" presetID="1" presetClass="exit" presetSubtype="0" fill="hold" nodeType="withEffect">
                                  <p:stCondLst>
                                    <p:cond delay="61500"/>
                                  </p:stCondLst>
                                  <p:childTnLst>
                                    <p:set>
                                      <p:cBhvr>
                                        <p:cTn id="555" dur="1" fill="hold">
                                          <p:stCondLst>
                                            <p:cond delay="0"/>
                                          </p:stCondLst>
                                        </p:cTn>
                                        <p:tgtEl>
                                          <p:spTgt spid="1062"/>
                                        </p:tgtEl>
                                        <p:attrNameLst>
                                          <p:attrName>style.visibility</p:attrName>
                                        </p:attrNameLst>
                                      </p:cBhvr>
                                      <p:to>
                                        <p:strVal val="hidden"/>
                                      </p:to>
                                    </p:set>
                                  </p:childTnLst>
                                </p:cTn>
                              </p:par>
                              <p:par>
                                <p:cTn id="556" presetID="1" presetClass="entr" presetSubtype="0" fill="hold" nodeType="withEffect">
                                  <p:stCondLst>
                                    <p:cond delay="61500"/>
                                  </p:stCondLst>
                                  <p:childTnLst>
                                    <p:set>
                                      <p:cBhvr>
                                        <p:cTn id="557" dur="1" fill="hold">
                                          <p:stCondLst>
                                            <p:cond delay="0"/>
                                          </p:stCondLst>
                                        </p:cTn>
                                        <p:tgtEl>
                                          <p:spTgt spid="1052"/>
                                        </p:tgtEl>
                                        <p:attrNameLst>
                                          <p:attrName>style.visibility</p:attrName>
                                        </p:attrNameLst>
                                      </p:cBhvr>
                                      <p:to>
                                        <p:strVal val="visible"/>
                                      </p:to>
                                    </p:set>
                                  </p:childTnLst>
                                </p:cTn>
                              </p:par>
                              <p:par>
                                <p:cTn id="558" presetID="8" presetClass="emph" presetSubtype="0" fill="hold" nodeType="withEffect">
                                  <p:stCondLst>
                                    <p:cond delay="61500"/>
                                  </p:stCondLst>
                                  <p:childTnLst>
                                    <p:animRot by="900000">
                                      <p:cBhvr>
                                        <p:cTn id="559" dur="1500" fill="hold"/>
                                        <p:tgtEl>
                                          <p:spTgt spid="1052"/>
                                        </p:tgtEl>
                                        <p:attrNameLst>
                                          <p:attrName>r</p:attrName>
                                        </p:attrNameLst>
                                      </p:cBhvr>
                                    </p:animRot>
                                  </p:childTnLst>
                                </p:cTn>
                              </p:par>
                              <p:par>
                                <p:cTn id="560" presetID="1" presetClass="exit" presetSubtype="0" fill="hold" nodeType="withEffect">
                                  <p:stCondLst>
                                    <p:cond delay="63000"/>
                                  </p:stCondLst>
                                  <p:childTnLst>
                                    <p:set>
                                      <p:cBhvr>
                                        <p:cTn id="561" dur="1" fill="hold">
                                          <p:stCondLst>
                                            <p:cond delay="0"/>
                                          </p:stCondLst>
                                        </p:cTn>
                                        <p:tgtEl>
                                          <p:spTgt spid="1052"/>
                                        </p:tgtEl>
                                        <p:attrNameLst>
                                          <p:attrName>style.visibility</p:attrName>
                                        </p:attrNameLst>
                                      </p:cBhvr>
                                      <p:to>
                                        <p:strVal val="hidden"/>
                                      </p:to>
                                    </p:set>
                                  </p:childTnLst>
                                </p:cTn>
                              </p:par>
                              <p:par>
                                <p:cTn id="562" presetID="1" presetClass="entr" presetSubtype="0" fill="hold" nodeType="withEffect">
                                  <p:stCondLst>
                                    <p:cond delay="63000"/>
                                  </p:stCondLst>
                                  <p:childTnLst>
                                    <p:set>
                                      <p:cBhvr>
                                        <p:cTn id="563" dur="1" fill="hold">
                                          <p:stCondLst>
                                            <p:cond delay="0"/>
                                          </p:stCondLst>
                                        </p:cTn>
                                        <p:tgtEl>
                                          <p:spTgt spid="1072"/>
                                        </p:tgtEl>
                                        <p:attrNameLst>
                                          <p:attrName>style.visibility</p:attrName>
                                        </p:attrNameLst>
                                      </p:cBhvr>
                                      <p:to>
                                        <p:strVal val="visible"/>
                                      </p:to>
                                    </p:set>
                                  </p:childTnLst>
                                </p:cTn>
                              </p:par>
                              <p:par>
                                <p:cTn id="564" presetID="8" presetClass="emph" presetSubtype="0" fill="hold" nodeType="withEffect">
                                  <p:stCondLst>
                                    <p:cond delay="63000"/>
                                  </p:stCondLst>
                                  <p:childTnLst>
                                    <p:animRot by="900000">
                                      <p:cBhvr>
                                        <p:cTn id="565" dur="1500" fill="hold"/>
                                        <p:tgtEl>
                                          <p:spTgt spid="1072"/>
                                        </p:tgtEl>
                                        <p:attrNameLst>
                                          <p:attrName>r</p:attrName>
                                        </p:attrNameLst>
                                      </p:cBhvr>
                                    </p:animRot>
                                  </p:childTnLst>
                                </p:cTn>
                              </p:par>
                              <p:par>
                                <p:cTn id="566" presetID="1" presetClass="exit" presetSubtype="0" fill="hold" nodeType="withEffect">
                                  <p:stCondLst>
                                    <p:cond delay="64500"/>
                                  </p:stCondLst>
                                  <p:childTnLst>
                                    <p:set>
                                      <p:cBhvr>
                                        <p:cTn id="567" dur="1" fill="hold">
                                          <p:stCondLst>
                                            <p:cond delay="0"/>
                                          </p:stCondLst>
                                        </p:cTn>
                                        <p:tgtEl>
                                          <p:spTgt spid="1072"/>
                                        </p:tgtEl>
                                        <p:attrNameLst>
                                          <p:attrName>style.visibility</p:attrName>
                                        </p:attrNameLst>
                                      </p:cBhvr>
                                      <p:to>
                                        <p:strVal val="hidden"/>
                                      </p:to>
                                    </p:set>
                                  </p:childTnLst>
                                </p:cTn>
                              </p:par>
                              <p:par>
                                <p:cTn id="568" presetID="1" presetClass="entr" presetSubtype="0" fill="hold" nodeType="withEffect">
                                  <p:stCondLst>
                                    <p:cond delay="64500"/>
                                  </p:stCondLst>
                                  <p:childTnLst>
                                    <p:set>
                                      <p:cBhvr>
                                        <p:cTn id="569" dur="1" fill="hold">
                                          <p:stCondLst>
                                            <p:cond delay="0"/>
                                          </p:stCondLst>
                                        </p:cTn>
                                        <p:tgtEl>
                                          <p:spTgt spid="1092"/>
                                        </p:tgtEl>
                                        <p:attrNameLst>
                                          <p:attrName>style.visibility</p:attrName>
                                        </p:attrNameLst>
                                      </p:cBhvr>
                                      <p:to>
                                        <p:strVal val="visible"/>
                                      </p:to>
                                    </p:set>
                                  </p:childTnLst>
                                </p:cTn>
                              </p:par>
                              <p:par>
                                <p:cTn id="570" presetID="8" presetClass="emph" presetSubtype="0" fill="hold" nodeType="withEffect">
                                  <p:stCondLst>
                                    <p:cond delay="64500"/>
                                  </p:stCondLst>
                                  <p:childTnLst>
                                    <p:animRot by="900000">
                                      <p:cBhvr>
                                        <p:cTn id="571" dur="1500" fill="hold"/>
                                        <p:tgtEl>
                                          <p:spTgt spid="1092"/>
                                        </p:tgtEl>
                                        <p:attrNameLst>
                                          <p:attrName>r</p:attrName>
                                        </p:attrNameLst>
                                      </p:cBhvr>
                                    </p:animRot>
                                  </p:childTnLst>
                                </p:cTn>
                              </p:par>
                              <p:par>
                                <p:cTn id="572" presetID="1" presetClass="exit" presetSubtype="0" fill="hold" nodeType="withEffect">
                                  <p:stCondLst>
                                    <p:cond delay="66000"/>
                                  </p:stCondLst>
                                  <p:childTnLst>
                                    <p:set>
                                      <p:cBhvr>
                                        <p:cTn id="573" dur="1" fill="hold">
                                          <p:stCondLst>
                                            <p:cond delay="0"/>
                                          </p:stCondLst>
                                        </p:cTn>
                                        <p:tgtEl>
                                          <p:spTgt spid="1092"/>
                                        </p:tgtEl>
                                        <p:attrNameLst>
                                          <p:attrName>style.visibility</p:attrName>
                                        </p:attrNameLst>
                                      </p:cBhvr>
                                      <p:to>
                                        <p:strVal val="hidden"/>
                                      </p:to>
                                    </p:set>
                                  </p:childTnLst>
                                </p:cTn>
                              </p:par>
                              <p:par>
                                <p:cTn id="574" presetID="1" presetClass="entr" presetSubtype="0" fill="hold" nodeType="withEffect">
                                  <p:stCondLst>
                                    <p:cond delay="66000"/>
                                  </p:stCondLst>
                                  <p:childTnLst>
                                    <p:set>
                                      <p:cBhvr>
                                        <p:cTn id="575" dur="1" fill="hold">
                                          <p:stCondLst>
                                            <p:cond delay="0"/>
                                          </p:stCondLst>
                                        </p:cTn>
                                        <p:tgtEl>
                                          <p:spTgt spid="1082"/>
                                        </p:tgtEl>
                                        <p:attrNameLst>
                                          <p:attrName>style.visibility</p:attrName>
                                        </p:attrNameLst>
                                      </p:cBhvr>
                                      <p:to>
                                        <p:strVal val="visible"/>
                                      </p:to>
                                    </p:set>
                                  </p:childTnLst>
                                </p:cTn>
                              </p:par>
                              <p:par>
                                <p:cTn id="576" presetID="8" presetClass="emph" presetSubtype="0" fill="hold" nodeType="withEffect">
                                  <p:stCondLst>
                                    <p:cond delay="66000"/>
                                  </p:stCondLst>
                                  <p:childTnLst>
                                    <p:animRot by="900000">
                                      <p:cBhvr>
                                        <p:cTn id="577" dur="1500" fill="hold"/>
                                        <p:tgtEl>
                                          <p:spTgt spid="1082"/>
                                        </p:tgtEl>
                                        <p:attrNameLst>
                                          <p:attrName>r</p:attrName>
                                        </p:attrNameLst>
                                      </p:cBhvr>
                                    </p:animRot>
                                  </p:childTnLst>
                                </p:cTn>
                              </p:par>
                              <p:par>
                                <p:cTn id="578" presetID="1" presetClass="exit" presetSubtype="0" fill="hold" nodeType="withEffect">
                                  <p:stCondLst>
                                    <p:cond delay="67500"/>
                                  </p:stCondLst>
                                  <p:childTnLst>
                                    <p:set>
                                      <p:cBhvr>
                                        <p:cTn id="579" dur="1" fill="hold">
                                          <p:stCondLst>
                                            <p:cond delay="0"/>
                                          </p:stCondLst>
                                        </p:cTn>
                                        <p:tgtEl>
                                          <p:spTgt spid="1082"/>
                                        </p:tgtEl>
                                        <p:attrNameLst>
                                          <p:attrName>style.visibility</p:attrName>
                                        </p:attrNameLst>
                                      </p:cBhvr>
                                      <p:to>
                                        <p:strVal val="hidden"/>
                                      </p:to>
                                    </p:set>
                                  </p:childTnLst>
                                </p:cTn>
                              </p:par>
                              <p:par>
                                <p:cTn id="580" presetID="1" presetClass="entr" presetSubtype="0" fill="hold" nodeType="withEffect">
                                  <p:stCondLst>
                                    <p:cond delay="67500"/>
                                  </p:stCondLst>
                                  <p:childTnLst>
                                    <p:set>
                                      <p:cBhvr>
                                        <p:cTn id="581" dur="1" fill="hold">
                                          <p:stCondLst>
                                            <p:cond delay="0"/>
                                          </p:stCondLst>
                                        </p:cTn>
                                        <p:tgtEl>
                                          <p:spTgt spid="1102"/>
                                        </p:tgtEl>
                                        <p:attrNameLst>
                                          <p:attrName>style.visibility</p:attrName>
                                        </p:attrNameLst>
                                      </p:cBhvr>
                                      <p:to>
                                        <p:strVal val="visible"/>
                                      </p:to>
                                    </p:set>
                                  </p:childTnLst>
                                </p:cTn>
                              </p:par>
                              <p:par>
                                <p:cTn id="582" presetID="8" presetClass="emph" presetSubtype="0" fill="hold" nodeType="withEffect">
                                  <p:stCondLst>
                                    <p:cond delay="67500"/>
                                  </p:stCondLst>
                                  <p:childTnLst>
                                    <p:animRot by="900000">
                                      <p:cBhvr>
                                        <p:cTn id="583" dur="1500" fill="hold"/>
                                        <p:tgtEl>
                                          <p:spTgt spid="1102"/>
                                        </p:tgtEl>
                                        <p:attrNameLst>
                                          <p:attrName>r</p:attrName>
                                        </p:attrNameLst>
                                      </p:cBhvr>
                                    </p:animRot>
                                  </p:childTnLst>
                                </p:cTn>
                              </p:par>
                              <p:par>
                                <p:cTn id="584" presetID="1" presetClass="exit" presetSubtype="0" fill="hold" nodeType="withEffect">
                                  <p:stCondLst>
                                    <p:cond delay="69000"/>
                                  </p:stCondLst>
                                  <p:childTnLst>
                                    <p:set>
                                      <p:cBhvr>
                                        <p:cTn id="585" dur="1" fill="hold">
                                          <p:stCondLst>
                                            <p:cond delay="0"/>
                                          </p:stCondLst>
                                        </p:cTn>
                                        <p:tgtEl>
                                          <p:spTgt spid="1102"/>
                                        </p:tgtEl>
                                        <p:attrNameLst>
                                          <p:attrName>style.visibility</p:attrName>
                                        </p:attrNameLst>
                                      </p:cBhvr>
                                      <p:to>
                                        <p:strVal val="hidden"/>
                                      </p:to>
                                    </p:set>
                                  </p:childTnLst>
                                </p:cTn>
                              </p:par>
                              <p:par>
                                <p:cTn id="586" presetID="1" presetClass="entr" presetSubtype="0" fill="hold" nodeType="withEffect">
                                  <p:stCondLst>
                                    <p:cond delay="69000"/>
                                  </p:stCondLst>
                                  <p:childTnLst>
                                    <p:set>
                                      <p:cBhvr>
                                        <p:cTn id="587" dur="1" fill="hold">
                                          <p:stCondLst>
                                            <p:cond delay="0"/>
                                          </p:stCondLst>
                                        </p:cTn>
                                        <p:tgtEl>
                                          <p:spTgt spid="1122"/>
                                        </p:tgtEl>
                                        <p:attrNameLst>
                                          <p:attrName>style.visibility</p:attrName>
                                        </p:attrNameLst>
                                      </p:cBhvr>
                                      <p:to>
                                        <p:strVal val="visible"/>
                                      </p:to>
                                    </p:set>
                                  </p:childTnLst>
                                </p:cTn>
                              </p:par>
                              <p:par>
                                <p:cTn id="588" presetID="8" presetClass="emph" presetSubtype="0" fill="hold" nodeType="withEffect">
                                  <p:stCondLst>
                                    <p:cond delay="69000"/>
                                  </p:stCondLst>
                                  <p:childTnLst>
                                    <p:animRot by="900000">
                                      <p:cBhvr>
                                        <p:cTn id="589" dur="1500" fill="hold"/>
                                        <p:tgtEl>
                                          <p:spTgt spid="1122"/>
                                        </p:tgtEl>
                                        <p:attrNameLst>
                                          <p:attrName>r</p:attrName>
                                        </p:attrNameLst>
                                      </p:cBhvr>
                                    </p:animRot>
                                  </p:childTnLst>
                                </p:cTn>
                              </p:par>
                              <p:par>
                                <p:cTn id="590" presetID="1" presetClass="exit" presetSubtype="0" fill="hold" nodeType="withEffect">
                                  <p:stCondLst>
                                    <p:cond delay="70500"/>
                                  </p:stCondLst>
                                  <p:childTnLst>
                                    <p:set>
                                      <p:cBhvr>
                                        <p:cTn id="591" dur="1" fill="hold">
                                          <p:stCondLst>
                                            <p:cond delay="0"/>
                                          </p:stCondLst>
                                        </p:cTn>
                                        <p:tgtEl>
                                          <p:spTgt spid="1122"/>
                                        </p:tgtEl>
                                        <p:attrNameLst>
                                          <p:attrName>style.visibility</p:attrName>
                                        </p:attrNameLst>
                                      </p:cBhvr>
                                      <p:to>
                                        <p:strVal val="hidden"/>
                                      </p:to>
                                    </p:set>
                                  </p:childTnLst>
                                </p:cTn>
                              </p:par>
                              <p:par>
                                <p:cTn id="592" presetID="1" presetClass="entr" presetSubtype="0" fill="hold" nodeType="withEffect">
                                  <p:stCondLst>
                                    <p:cond delay="70500"/>
                                  </p:stCondLst>
                                  <p:childTnLst>
                                    <p:set>
                                      <p:cBhvr>
                                        <p:cTn id="593" dur="1" fill="hold">
                                          <p:stCondLst>
                                            <p:cond delay="0"/>
                                          </p:stCondLst>
                                        </p:cTn>
                                        <p:tgtEl>
                                          <p:spTgt spid="1112"/>
                                        </p:tgtEl>
                                        <p:attrNameLst>
                                          <p:attrName>style.visibility</p:attrName>
                                        </p:attrNameLst>
                                      </p:cBhvr>
                                      <p:to>
                                        <p:strVal val="visible"/>
                                      </p:to>
                                    </p:set>
                                  </p:childTnLst>
                                </p:cTn>
                              </p:par>
                              <p:par>
                                <p:cTn id="594" presetID="8" presetClass="emph" presetSubtype="0" fill="hold" nodeType="withEffect">
                                  <p:stCondLst>
                                    <p:cond delay="70500"/>
                                  </p:stCondLst>
                                  <p:childTnLst>
                                    <p:animRot by="900000">
                                      <p:cBhvr>
                                        <p:cTn id="595" dur="1500" fill="hold"/>
                                        <p:tgtEl>
                                          <p:spTgt spid="1112"/>
                                        </p:tgtEl>
                                        <p:attrNameLst>
                                          <p:attrName>r</p:attrName>
                                        </p:attrNameLst>
                                      </p:cBhvr>
                                    </p:animRot>
                                  </p:childTnLst>
                                </p:cTn>
                              </p:par>
                            </p:childTnLst>
                          </p:cTn>
                        </p:par>
                        <p:par>
                          <p:cTn id="596" fill="hold">
                            <p:stCondLst>
                              <p:cond delay="144000"/>
                            </p:stCondLst>
                            <p:childTnLst>
                              <p:par>
                                <p:cTn id="597" presetID="1" presetClass="exit" presetSubtype="0" fill="hold" nodeType="afterEffect">
                                  <p:stCondLst>
                                    <p:cond delay="0"/>
                                  </p:stCondLst>
                                  <p:childTnLst>
                                    <p:set>
                                      <p:cBhvr>
                                        <p:cTn id="598" dur="1" fill="hold">
                                          <p:stCondLst>
                                            <p:cond delay="0"/>
                                          </p:stCondLst>
                                        </p:cTn>
                                        <p:tgtEl>
                                          <p:spTgt spid="1112"/>
                                        </p:tgtEl>
                                        <p:attrNameLst>
                                          <p:attrName>style.visibility</p:attrName>
                                        </p:attrNameLst>
                                      </p:cBhvr>
                                      <p:to>
                                        <p:strVal val="hidden"/>
                                      </p:to>
                                    </p:set>
                                  </p:childTnLst>
                                </p:cTn>
                              </p:par>
                              <p:par>
                                <p:cTn id="599" presetID="1" presetClass="entr" presetSubtype="0" fill="hold" nodeType="withEffect">
                                  <p:stCondLst>
                                    <p:cond delay="0"/>
                                  </p:stCondLst>
                                  <p:childTnLst>
                                    <p:set>
                                      <p:cBhvr>
                                        <p:cTn id="600" dur="1" fill="hold">
                                          <p:stCondLst>
                                            <p:cond delay="0"/>
                                          </p:stCondLst>
                                        </p:cTn>
                                        <p:tgtEl>
                                          <p:spTgt spid="1548"/>
                                        </p:tgtEl>
                                        <p:attrNameLst>
                                          <p:attrName>style.visibility</p:attrName>
                                        </p:attrNameLst>
                                      </p:cBhvr>
                                      <p:to>
                                        <p:strVal val="visible"/>
                                      </p:to>
                                    </p:set>
                                  </p:childTnLst>
                                </p:cTn>
                              </p:par>
                              <p:par>
                                <p:cTn id="601" presetID="1" presetClass="entr" presetSubtype="0" fill="hold" grpId="1" nodeType="withEffect">
                                  <p:stCondLst>
                                    <p:cond delay="0"/>
                                  </p:stCondLst>
                                  <p:childTnLst>
                                    <p:set>
                                      <p:cBhvr>
                                        <p:cTn id="602" dur="1" fill="hold">
                                          <p:stCondLst>
                                            <p:cond delay="0"/>
                                          </p:stCondLst>
                                        </p:cTn>
                                        <p:tgtEl>
                                          <p:spTgt spid="1547"/>
                                        </p:tgtEl>
                                        <p:attrNameLst>
                                          <p:attrName>style.visibility</p:attrName>
                                        </p:attrNameLst>
                                      </p:cBhvr>
                                      <p:to>
                                        <p:strVal val="visible"/>
                                      </p:to>
                                    </p:set>
                                  </p:childTnLst>
                                </p:cTn>
                              </p:par>
                              <p:par>
                                <p:cTn id="603" presetID="8" presetClass="emph" presetSubtype="0" repeatCount="2000" fill="hold" nodeType="withEffect">
                                  <p:stCondLst>
                                    <p:cond delay="0"/>
                                  </p:stCondLst>
                                  <p:childTnLst>
                                    <p:animRot by="21600000">
                                      <p:cBhvr>
                                        <p:cTn id="604" dur="36000" fill="hold"/>
                                        <p:tgtEl>
                                          <p:spTgt spid="1548"/>
                                        </p:tgtEl>
                                        <p:attrNameLst>
                                          <p:attrName>r</p:attrName>
                                        </p:attrNameLst>
                                      </p:cBhvr>
                                    </p:animRot>
                                  </p:childTnLst>
                                </p:cTn>
                              </p:par>
                              <p:par>
                                <p:cTn id="605" presetID="8" presetClass="emph" presetSubtype="0" repeatCount="2000" fill="hold" grpId="0" nodeType="withEffect">
                                  <p:stCondLst>
                                    <p:cond delay="0"/>
                                  </p:stCondLst>
                                  <p:childTnLst>
                                    <p:animRot by="21600000">
                                      <p:cBhvr>
                                        <p:cTn id="606" dur="36000" fill="hold"/>
                                        <p:tgtEl>
                                          <p:spTgt spid="1547"/>
                                        </p:tgtEl>
                                        <p:attrNameLst>
                                          <p:attrName>r</p:attrName>
                                        </p:attrNameLst>
                                      </p:cBhvr>
                                    </p:animRot>
                                  </p:childTnLst>
                                </p:cTn>
                              </p:par>
                              <p:par>
                                <p:cTn id="607" presetID="1" presetClass="entr" presetSubtype="0" fill="hold" nodeType="withEffect">
                                  <p:stCondLst>
                                    <p:cond delay="0"/>
                                  </p:stCondLst>
                                  <p:childTnLst>
                                    <p:set>
                                      <p:cBhvr>
                                        <p:cTn id="608" dur="1" fill="hold">
                                          <p:stCondLst>
                                            <p:cond delay="0"/>
                                          </p:stCondLst>
                                        </p:cTn>
                                        <p:tgtEl>
                                          <p:spTgt spid="1132"/>
                                        </p:tgtEl>
                                        <p:attrNameLst>
                                          <p:attrName>style.visibility</p:attrName>
                                        </p:attrNameLst>
                                      </p:cBhvr>
                                      <p:to>
                                        <p:strVal val="visible"/>
                                      </p:to>
                                    </p:set>
                                  </p:childTnLst>
                                </p:cTn>
                              </p:par>
                              <p:par>
                                <p:cTn id="609" presetID="8" presetClass="emph" presetSubtype="0" fill="hold" nodeType="withEffect">
                                  <p:stCondLst>
                                    <p:cond delay="0"/>
                                  </p:stCondLst>
                                  <p:childTnLst>
                                    <p:animRot by="900000">
                                      <p:cBhvr>
                                        <p:cTn id="610" dur="1500" fill="hold"/>
                                        <p:tgtEl>
                                          <p:spTgt spid="1132"/>
                                        </p:tgtEl>
                                        <p:attrNameLst>
                                          <p:attrName>r</p:attrName>
                                        </p:attrNameLst>
                                      </p:cBhvr>
                                    </p:animRot>
                                  </p:childTnLst>
                                </p:cTn>
                              </p:par>
                              <p:par>
                                <p:cTn id="611" presetID="1" presetClass="exit" presetSubtype="0" fill="hold" nodeType="withEffect">
                                  <p:stCondLst>
                                    <p:cond delay="1500"/>
                                  </p:stCondLst>
                                  <p:childTnLst>
                                    <p:set>
                                      <p:cBhvr>
                                        <p:cTn id="612" dur="1" fill="hold">
                                          <p:stCondLst>
                                            <p:cond delay="0"/>
                                          </p:stCondLst>
                                        </p:cTn>
                                        <p:tgtEl>
                                          <p:spTgt spid="1132"/>
                                        </p:tgtEl>
                                        <p:attrNameLst>
                                          <p:attrName>style.visibility</p:attrName>
                                        </p:attrNameLst>
                                      </p:cBhvr>
                                      <p:to>
                                        <p:strVal val="hidden"/>
                                      </p:to>
                                    </p:set>
                                  </p:childTnLst>
                                </p:cTn>
                              </p:par>
                              <p:par>
                                <p:cTn id="613" presetID="1" presetClass="entr" presetSubtype="0" fill="hold" nodeType="withEffect">
                                  <p:stCondLst>
                                    <p:cond delay="1500"/>
                                  </p:stCondLst>
                                  <p:childTnLst>
                                    <p:set>
                                      <p:cBhvr>
                                        <p:cTn id="614" dur="1" fill="hold">
                                          <p:stCondLst>
                                            <p:cond delay="0"/>
                                          </p:stCondLst>
                                        </p:cTn>
                                        <p:tgtEl>
                                          <p:spTgt spid="1152"/>
                                        </p:tgtEl>
                                        <p:attrNameLst>
                                          <p:attrName>style.visibility</p:attrName>
                                        </p:attrNameLst>
                                      </p:cBhvr>
                                      <p:to>
                                        <p:strVal val="visible"/>
                                      </p:to>
                                    </p:set>
                                  </p:childTnLst>
                                </p:cTn>
                              </p:par>
                              <p:par>
                                <p:cTn id="615" presetID="8" presetClass="emph" presetSubtype="0" fill="hold" nodeType="withEffect">
                                  <p:stCondLst>
                                    <p:cond delay="1500"/>
                                  </p:stCondLst>
                                  <p:childTnLst>
                                    <p:animRot by="900000">
                                      <p:cBhvr>
                                        <p:cTn id="616" dur="1500" fill="hold"/>
                                        <p:tgtEl>
                                          <p:spTgt spid="1152"/>
                                        </p:tgtEl>
                                        <p:attrNameLst>
                                          <p:attrName>r</p:attrName>
                                        </p:attrNameLst>
                                      </p:cBhvr>
                                    </p:animRot>
                                  </p:childTnLst>
                                </p:cTn>
                              </p:par>
                              <p:par>
                                <p:cTn id="617" presetID="1" presetClass="exit" presetSubtype="0" fill="hold" nodeType="withEffect">
                                  <p:stCondLst>
                                    <p:cond delay="3000"/>
                                  </p:stCondLst>
                                  <p:childTnLst>
                                    <p:set>
                                      <p:cBhvr>
                                        <p:cTn id="618" dur="1" fill="hold">
                                          <p:stCondLst>
                                            <p:cond delay="0"/>
                                          </p:stCondLst>
                                        </p:cTn>
                                        <p:tgtEl>
                                          <p:spTgt spid="1152"/>
                                        </p:tgtEl>
                                        <p:attrNameLst>
                                          <p:attrName>style.visibility</p:attrName>
                                        </p:attrNameLst>
                                      </p:cBhvr>
                                      <p:to>
                                        <p:strVal val="hidden"/>
                                      </p:to>
                                    </p:set>
                                  </p:childTnLst>
                                </p:cTn>
                              </p:par>
                              <p:par>
                                <p:cTn id="619" presetID="1" presetClass="entr" presetSubtype="0" fill="hold" nodeType="withEffect">
                                  <p:stCondLst>
                                    <p:cond delay="3000"/>
                                  </p:stCondLst>
                                  <p:childTnLst>
                                    <p:set>
                                      <p:cBhvr>
                                        <p:cTn id="620" dur="1" fill="hold">
                                          <p:stCondLst>
                                            <p:cond delay="0"/>
                                          </p:stCondLst>
                                        </p:cTn>
                                        <p:tgtEl>
                                          <p:spTgt spid="1142"/>
                                        </p:tgtEl>
                                        <p:attrNameLst>
                                          <p:attrName>style.visibility</p:attrName>
                                        </p:attrNameLst>
                                      </p:cBhvr>
                                      <p:to>
                                        <p:strVal val="visible"/>
                                      </p:to>
                                    </p:set>
                                  </p:childTnLst>
                                </p:cTn>
                              </p:par>
                              <p:par>
                                <p:cTn id="621" presetID="8" presetClass="emph" presetSubtype="0" fill="hold" nodeType="withEffect">
                                  <p:stCondLst>
                                    <p:cond delay="3000"/>
                                  </p:stCondLst>
                                  <p:childTnLst>
                                    <p:animRot by="900000">
                                      <p:cBhvr>
                                        <p:cTn id="622" dur="1500" fill="hold"/>
                                        <p:tgtEl>
                                          <p:spTgt spid="1142"/>
                                        </p:tgtEl>
                                        <p:attrNameLst>
                                          <p:attrName>r</p:attrName>
                                        </p:attrNameLst>
                                      </p:cBhvr>
                                    </p:animRot>
                                  </p:childTnLst>
                                </p:cTn>
                              </p:par>
                              <p:par>
                                <p:cTn id="623" presetID="1" presetClass="exit" presetSubtype="0" fill="hold" nodeType="withEffect">
                                  <p:stCondLst>
                                    <p:cond delay="4500"/>
                                  </p:stCondLst>
                                  <p:childTnLst>
                                    <p:set>
                                      <p:cBhvr>
                                        <p:cTn id="624" dur="1" fill="hold">
                                          <p:stCondLst>
                                            <p:cond delay="0"/>
                                          </p:stCondLst>
                                        </p:cTn>
                                        <p:tgtEl>
                                          <p:spTgt spid="1142"/>
                                        </p:tgtEl>
                                        <p:attrNameLst>
                                          <p:attrName>style.visibility</p:attrName>
                                        </p:attrNameLst>
                                      </p:cBhvr>
                                      <p:to>
                                        <p:strVal val="hidden"/>
                                      </p:to>
                                    </p:set>
                                  </p:childTnLst>
                                </p:cTn>
                              </p:par>
                              <p:par>
                                <p:cTn id="625" presetID="1" presetClass="entr" presetSubtype="0" fill="hold" nodeType="withEffect">
                                  <p:stCondLst>
                                    <p:cond delay="4500"/>
                                  </p:stCondLst>
                                  <p:childTnLst>
                                    <p:set>
                                      <p:cBhvr>
                                        <p:cTn id="626" dur="1" fill="hold">
                                          <p:stCondLst>
                                            <p:cond delay="0"/>
                                          </p:stCondLst>
                                        </p:cTn>
                                        <p:tgtEl>
                                          <p:spTgt spid="1162"/>
                                        </p:tgtEl>
                                        <p:attrNameLst>
                                          <p:attrName>style.visibility</p:attrName>
                                        </p:attrNameLst>
                                      </p:cBhvr>
                                      <p:to>
                                        <p:strVal val="visible"/>
                                      </p:to>
                                    </p:set>
                                  </p:childTnLst>
                                </p:cTn>
                              </p:par>
                              <p:par>
                                <p:cTn id="627" presetID="8" presetClass="emph" presetSubtype="0" fill="hold" nodeType="withEffect">
                                  <p:stCondLst>
                                    <p:cond delay="4500"/>
                                  </p:stCondLst>
                                  <p:childTnLst>
                                    <p:animRot by="900000">
                                      <p:cBhvr>
                                        <p:cTn id="628" dur="1500" fill="hold"/>
                                        <p:tgtEl>
                                          <p:spTgt spid="1162"/>
                                        </p:tgtEl>
                                        <p:attrNameLst>
                                          <p:attrName>r</p:attrName>
                                        </p:attrNameLst>
                                      </p:cBhvr>
                                    </p:animRot>
                                  </p:childTnLst>
                                </p:cTn>
                              </p:par>
                              <p:par>
                                <p:cTn id="629" presetID="1" presetClass="exit" presetSubtype="0" fill="hold" nodeType="withEffect">
                                  <p:stCondLst>
                                    <p:cond delay="6000"/>
                                  </p:stCondLst>
                                  <p:childTnLst>
                                    <p:set>
                                      <p:cBhvr>
                                        <p:cTn id="630" dur="1" fill="hold">
                                          <p:stCondLst>
                                            <p:cond delay="0"/>
                                          </p:stCondLst>
                                        </p:cTn>
                                        <p:tgtEl>
                                          <p:spTgt spid="1162"/>
                                        </p:tgtEl>
                                        <p:attrNameLst>
                                          <p:attrName>style.visibility</p:attrName>
                                        </p:attrNameLst>
                                      </p:cBhvr>
                                      <p:to>
                                        <p:strVal val="hidden"/>
                                      </p:to>
                                    </p:set>
                                  </p:childTnLst>
                                </p:cTn>
                              </p:par>
                              <p:par>
                                <p:cTn id="631" presetID="1" presetClass="entr" presetSubtype="0" fill="hold" nodeType="withEffect">
                                  <p:stCondLst>
                                    <p:cond delay="6000"/>
                                  </p:stCondLst>
                                  <p:childTnLst>
                                    <p:set>
                                      <p:cBhvr>
                                        <p:cTn id="632" dur="1" fill="hold">
                                          <p:stCondLst>
                                            <p:cond delay="0"/>
                                          </p:stCondLst>
                                        </p:cTn>
                                        <p:tgtEl>
                                          <p:spTgt spid="1182"/>
                                        </p:tgtEl>
                                        <p:attrNameLst>
                                          <p:attrName>style.visibility</p:attrName>
                                        </p:attrNameLst>
                                      </p:cBhvr>
                                      <p:to>
                                        <p:strVal val="visible"/>
                                      </p:to>
                                    </p:set>
                                  </p:childTnLst>
                                </p:cTn>
                              </p:par>
                              <p:par>
                                <p:cTn id="633" presetID="8" presetClass="emph" presetSubtype="0" fill="hold" nodeType="withEffect">
                                  <p:stCondLst>
                                    <p:cond delay="6000"/>
                                  </p:stCondLst>
                                  <p:childTnLst>
                                    <p:animRot by="900000">
                                      <p:cBhvr>
                                        <p:cTn id="634" dur="1500" fill="hold"/>
                                        <p:tgtEl>
                                          <p:spTgt spid="1182"/>
                                        </p:tgtEl>
                                        <p:attrNameLst>
                                          <p:attrName>r</p:attrName>
                                        </p:attrNameLst>
                                      </p:cBhvr>
                                    </p:animRot>
                                  </p:childTnLst>
                                </p:cTn>
                              </p:par>
                              <p:par>
                                <p:cTn id="635" presetID="1" presetClass="exit" presetSubtype="0" fill="hold" nodeType="withEffect">
                                  <p:stCondLst>
                                    <p:cond delay="7500"/>
                                  </p:stCondLst>
                                  <p:childTnLst>
                                    <p:set>
                                      <p:cBhvr>
                                        <p:cTn id="636" dur="1" fill="hold">
                                          <p:stCondLst>
                                            <p:cond delay="0"/>
                                          </p:stCondLst>
                                        </p:cTn>
                                        <p:tgtEl>
                                          <p:spTgt spid="1182"/>
                                        </p:tgtEl>
                                        <p:attrNameLst>
                                          <p:attrName>style.visibility</p:attrName>
                                        </p:attrNameLst>
                                      </p:cBhvr>
                                      <p:to>
                                        <p:strVal val="hidden"/>
                                      </p:to>
                                    </p:set>
                                  </p:childTnLst>
                                </p:cTn>
                              </p:par>
                              <p:par>
                                <p:cTn id="637" presetID="1" presetClass="entr" presetSubtype="0" fill="hold" nodeType="withEffect">
                                  <p:stCondLst>
                                    <p:cond delay="7500"/>
                                  </p:stCondLst>
                                  <p:childTnLst>
                                    <p:set>
                                      <p:cBhvr>
                                        <p:cTn id="638" dur="1" fill="hold">
                                          <p:stCondLst>
                                            <p:cond delay="0"/>
                                          </p:stCondLst>
                                        </p:cTn>
                                        <p:tgtEl>
                                          <p:spTgt spid="1172"/>
                                        </p:tgtEl>
                                        <p:attrNameLst>
                                          <p:attrName>style.visibility</p:attrName>
                                        </p:attrNameLst>
                                      </p:cBhvr>
                                      <p:to>
                                        <p:strVal val="visible"/>
                                      </p:to>
                                    </p:set>
                                  </p:childTnLst>
                                </p:cTn>
                              </p:par>
                              <p:par>
                                <p:cTn id="639" presetID="8" presetClass="emph" presetSubtype="0" fill="hold" nodeType="withEffect">
                                  <p:stCondLst>
                                    <p:cond delay="7500"/>
                                  </p:stCondLst>
                                  <p:childTnLst>
                                    <p:animRot by="900000">
                                      <p:cBhvr>
                                        <p:cTn id="640" dur="1500" fill="hold"/>
                                        <p:tgtEl>
                                          <p:spTgt spid="1172"/>
                                        </p:tgtEl>
                                        <p:attrNameLst>
                                          <p:attrName>r</p:attrName>
                                        </p:attrNameLst>
                                      </p:cBhvr>
                                    </p:animRot>
                                  </p:childTnLst>
                                </p:cTn>
                              </p:par>
                              <p:par>
                                <p:cTn id="641" presetID="1" presetClass="exit" presetSubtype="0" fill="hold" nodeType="withEffect">
                                  <p:stCondLst>
                                    <p:cond delay="9000"/>
                                  </p:stCondLst>
                                  <p:childTnLst>
                                    <p:set>
                                      <p:cBhvr>
                                        <p:cTn id="642" dur="1" fill="hold">
                                          <p:stCondLst>
                                            <p:cond delay="0"/>
                                          </p:stCondLst>
                                        </p:cTn>
                                        <p:tgtEl>
                                          <p:spTgt spid="1172"/>
                                        </p:tgtEl>
                                        <p:attrNameLst>
                                          <p:attrName>style.visibility</p:attrName>
                                        </p:attrNameLst>
                                      </p:cBhvr>
                                      <p:to>
                                        <p:strVal val="hidden"/>
                                      </p:to>
                                    </p:set>
                                  </p:childTnLst>
                                </p:cTn>
                              </p:par>
                              <p:par>
                                <p:cTn id="643" presetID="1" presetClass="entr" presetSubtype="0" fill="hold" nodeType="withEffect">
                                  <p:stCondLst>
                                    <p:cond delay="9000"/>
                                  </p:stCondLst>
                                  <p:childTnLst>
                                    <p:set>
                                      <p:cBhvr>
                                        <p:cTn id="644" dur="1" fill="hold">
                                          <p:stCondLst>
                                            <p:cond delay="0"/>
                                          </p:stCondLst>
                                        </p:cTn>
                                        <p:tgtEl>
                                          <p:spTgt spid="1192"/>
                                        </p:tgtEl>
                                        <p:attrNameLst>
                                          <p:attrName>style.visibility</p:attrName>
                                        </p:attrNameLst>
                                      </p:cBhvr>
                                      <p:to>
                                        <p:strVal val="visible"/>
                                      </p:to>
                                    </p:set>
                                  </p:childTnLst>
                                </p:cTn>
                              </p:par>
                              <p:par>
                                <p:cTn id="645" presetID="8" presetClass="emph" presetSubtype="0" fill="hold" nodeType="withEffect">
                                  <p:stCondLst>
                                    <p:cond delay="9000"/>
                                  </p:stCondLst>
                                  <p:childTnLst>
                                    <p:animRot by="900000">
                                      <p:cBhvr>
                                        <p:cTn id="646" dur="1500" fill="hold"/>
                                        <p:tgtEl>
                                          <p:spTgt spid="1192"/>
                                        </p:tgtEl>
                                        <p:attrNameLst>
                                          <p:attrName>r</p:attrName>
                                        </p:attrNameLst>
                                      </p:cBhvr>
                                    </p:animRot>
                                  </p:childTnLst>
                                </p:cTn>
                              </p:par>
                              <p:par>
                                <p:cTn id="647" presetID="1" presetClass="exit" presetSubtype="0" fill="hold" nodeType="withEffect">
                                  <p:stCondLst>
                                    <p:cond delay="10500"/>
                                  </p:stCondLst>
                                  <p:childTnLst>
                                    <p:set>
                                      <p:cBhvr>
                                        <p:cTn id="648" dur="1" fill="hold">
                                          <p:stCondLst>
                                            <p:cond delay="0"/>
                                          </p:stCondLst>
                                        </p:cTn>
                                        <p:tgtEl>
                                          <p:spTgt spid="1192"/>
                                        </p:tgtEl>
                                        <p:attrNameLst>
                                          <p:attrName>style.visibility</p:attrName>
                                        </p:attrNameLst>
                                      </p:cBhvr>
                                      <p:to>
                                        <p:strVal val="hidden"/>
                                      </p:to>
                                    </p:set>
                                  </p:childTnLst>
                                </p:cTn>
                              </p:par>
                              <p:par>
                                <p:cTn id="649" presetID="1" presetClass="entr" presetSubtype="0" fill="hold" nodeType="withEffect">
                                  <p:stCondLst>
                                    <p:cond delay="10500"/>
                                  </p:stCondLst>
                                  <p:childTnLst>
                                    <p:set>
                                      <p:cBhvr>
                                        <p:cTn id="650" dur="1" fill="hold">
                                          <p:stCondLst>
                                            <p:cond delay="0"/>
                                          </p:stCondLst>
                                        </p:cTn>
                                        <p:tgtEl>
                                          <p:spTgt spid="1212"/>
                                        </p:tgtEl>
                                        <p:attrNameLst>
                                          <p:attrName>style.visibility</p:attrName>
                                        </p:attrNameLst>
                                      </p:cBhvr>
                                      <p:to>
                                        <p:strVal val="visible"/>
                                      </p:to>
                                    </p:set>
                                  </p:childTnLst>
                                </p:cTn>
                              </p:par>
                              <p:par>
                                <p:cTn id="651" presetID="8" presetClass="emph" presetSubtype="0" fill="hold" nodeType="withEffect">
                                  <p:stCondLst>
                                    <p:cond delay="10500"/>
                                  </p:stCondLst>
                                  <p:childTnLst>
                                    <p:animRot by="900000">
                                      <p:cBhvr>
                                        <p:cTn id="652" dur="1500" fill="hold"/>
                                        <p:tgtEl>
                                          <p:spTgt spid="1212"/>
                                        </p:tgtEl>
                                        <p:attrNameLst>
                                          <p:attrName>r</p:attrName>
                                        </p:attrNameLst>
                                      </p:cBhvr>
                                    </p:animRot>
                                  </p:childTnLst>
                                </p:cTn>
                              </p:par>
                              <p:par>
                                <p:cTn id="653" presetID="1" presetClass="exit" presetSubtype="0" fill="hold" nodeType="withEffect">
                                  <p:stCondLst>
                                    <p:cond delay="12000"/>
                                  </p:stCondLst>
                                  <p:childTnLst>
                                    <p:set>
                                      <p:cBhvr>
                                        <p:cTn id="654" dur="1" fill="hold">
                                          <p:stCondLst>
                                            <p:cond delay="0"/>
                                          </p:stCondLst>
                                        </p:cTn>
                                        <p:tgtEl>
                                          <p:spTgt spid="1212"/>
                                        </p:tgtEl>
                                        <p:attrNameLst>
                                          <p:attrName>style.visibility</p:attrName>
                                        </p:attrNameLst>
                                      </p:cBhvr>
                                      <p:to>
                                        <p:strVal val="hidden"/>
                                      </p:to>
                                    </p:set>
                                  </p:childTnLst>
                                </p:cTn>
                              </p:par>
                              <p:par>
                                <p:cTn id="655" presetID="1" presetClass="entr" presetSubtype="0" fill="hold" nodeType="withEffect">
                                  <p:stCondLst>
                                    <p:cond delay="12000"/>
                                  </p:stCondLst>
                                  <p:childTnLst>
                                    <p:set>
                                      <p:cBhvr>
                                        <p:cTn id="656" dur="1" fill="hold">
                                          <p:stCondLst>
                                            <p:cond delay="0"/>
                                          </p:stCondLst>
                                        </p:cTn>
                                        <p:tgtEl>
                                          <p:spTgt spid="1202"/>
                                        </p:tgtEl>
                                        <p:attrNameLst>
                                          <p:attrName>style.visibility</p:attrName>
                                        </p:attrNameLst>
                                      </p:cBhvr>
                                      <p:to>
                                        <p:strVal val="visible"/>
                                      </p:to>
                                    </p:set>
                                  </p:childTnLst>
                                </p:cTn>
                              </p:par>
                              <p:par>
                                <p:cTn id="657" presetID="8" presetClass="emph" presetSubtype="0" fill="hold" nodeType="withEffect">
                                  <p:stCondLst>
                                    <p:cond delay="12000"/>
                                  </p:stCondLst>
                                  <p:childTnLst>
                                    <p:animRot by="900000">
                                      <p:cBhvr>
                                        <p:cTn id="658" dur="1500" fill="hold"/>
                                        <p:tgtEl>
                                          <p:spTgt spid="1202"/>
                                        </p:tgtEl>
                                        <p:attrNameLst>
                                          <p:attrName>r</p:attrName>
                                        </p:attrNameLst>
                                      </p:cBhvr>
                                    </p:animRot>
                                  </p:childTnLst>
                                </p:cTn>
                              </p:par>
                              <p:par>
                                <p:cTn id="659" presetID="1" presetClass="exit" presetSubtype="0" fill="hold" nodeType="withEffect">
                                  <p:stCondLst>
                                    <p:cond delay="13500"/>
                                  </p:stCondLst>
                                  <p:childTnLst>
                                    <p:set>
                                      <p:cBhvr>
                                        <p:cTn id="660" dur="1" fill="hold">
                                          <p:stCondLst>
                                            <p:cond delay="0"/>
                                          </p:stCondLst>
                                        </p:cTn>
                                        <p:tgtEl>
                                          <p:spTgt spid="1202"/>
                                        </p:tgtEl>
                                        <p:attrNameLst>
                                          <p:attrName>style.visibility</p:attrName>
                                        </p:attrNameLst>
                                      </p:cBhvr>
                                      <p:to>
                                        <p:strVal val="hidden"/>
                                      </p:to>
                                    </p:set>
                                  </p:childTnLst>
                                </p:cTn>
                              </p:par>
                              <p:par>
                                <p:cTn id="661" presetID="1" presetClass="entr" presetSubtype="0" fill="hold" nodeType="withEffect">
                                  <p:stCondLst>
                                    <p:cond delay="13500"/>
                                  </p:stCondLst>
                                  <p:childTnLst>
                                    <p:set>
                                      <p:cBhvr>
                                        <p:cTn id="662" dur="1" fill="hold">
                                          <p:stCondLst>
                                            <p:cond delay="0"/>
                                          </p:stCondLst>
                                        </p:cTn>
                                        <p:tgtEl>
                                          <p:spTgt spid="1222"/>
                                        </p:tgtEl>
                                        <p:attrNameLst>
                                          <p:attrName>style.visibility</p:attrName>
                                        </p:attrNameLst>
                                      </p:cBhvr>
                                      <p:to>
                                        <p:strVal val="visible"/>
                                      </p:to>
                                    </p:set>
                                  </p:childTnLst>
                                </p:cTn>
                              </p:par>
                              <p:par>
                                <p:cTn id="663" presetID="8" presetClass="emph" presetSubtype="0" fill="hold" nodeType="withEffect">
                                  <p:stCondLst>
                                    <p:cond delay="13500"/>
                                  </p:stCondLst>
                                  <p:childTnLst>
                                    <p:animRot by="900000">
                                      <p:cBhvr>
                                        <p:cTn id="664" dur="1500" fill="hold"/>
                                        <p:tgtEl>
                                          <p:spTgt spid="1222"/>
                                        </p:tgtEl>
                                        <p:attrNameLst>
                                          <p:attrName>r</p:attrName>
                                        </p:attrNameLst>
                                      </p:cBhvr>
                                    </p:animRot>
                                  </p:childTnLst>
                                </p:cTn>
                              </p:par>
                              <p:par>
                                <p:cTn id="665" presetID="1" presetClass="exit" presetSubtype="0" fill="hold" nodeType="withEffect">
                                  <p:stCondLst>
                                    <p:cond delay="15000"/>
                                  </p:stCondLst>
                                  <p:childTnLst>
                                    <p:set>
                                      <p:cBhvr>
                                        <p:cTn id="666" dur="1" fill="hold">
                                          <p:stCondLst>
                                            <p:cond delay="0"/>
                                          </p:stCondLst>
                                        </p:cTn>
                                        <p:tgtEl>
                                          <p:spTgt spid="1222"/>
                                        </p:tgtEl>
                                        <p:attrNameLst>
                                          <p:attrName>style.visibility</p:attrName>
                                        </p:attrNameLst>
                                      </p:cBhvr>
                                      <p:to>
                                        <p:strVal val="hidden"/>
                                      </p:to>
                                    </p:set>
                                  </p:childTnLst>
                                </p:cTn>
                              </p:par>
                              <p:par>
                                <p:cTn id="667" presetID="1" presetClass="entr" presetSubtype="0" fill="hold" nodeType="withEffect">
                                  <p:stCondLst>
                                    <p:cond delay="15000"/>
                                  </p:stCondLst>
                                  <p:childTnLst>
                                    <p:set>
                                      <p:cBhvr>
                                        <p:cTn id="668" dur="1" fill="hold">
                                          <p:stCondLst>
                                            <p:cond delay="0"/>
                                          </p:stCondLst>
                                        </p:cTn>
                                        <p:tgtEl>
                                          <p:spTgt spid="1242"/>
                                        </p:tgtEl>
                                        <p:attrNameLst>
                                          <p:attrName>style.visibility</p:attrName>
                                        </p:attrNameLst>
                                      </p:cBhvr>
                                      <p:to>
                                        <p:strVal val="visible"/>
                                      </p:to>
                                    </p:set>
                                  </p:childTnLst>
                                </p:cTn>
                              </p:par>
                              <p:par>
                                <p:cTn id="669" presetID="8" presetClass="emph" presetSubtype="0" fill="hold" nodeType="withEffect">
                                  <p:stCondLst>
                                    <p:cond delay="15000"/>
                                  </p:stCondLst>
                                  <p:childTnLst>
                                    <p:animRot by="900000">
                                      <p:cBhvr>
                                        <p:cTn id="670" dur="1500" fill="hold"/>
                                        <p:tgtEl>
                                          <p:spTgt spid="1242"/>
                                        </p:tgtEl>
                                        <p:attrNameLst>
                                          <p:attrName>r</p:attrName>
                                        </p:attrNameLst>
                                      </p:cBhvr>
                                    </p:animRot>
                                  </p:childTnLst>
                                </p:cTn>
                              </p:par>
                              <p:par>
                                <p:cTn id="671" presetID="1" presetClass="exit" presetSubtype="0" fill="hold" nodeType="withEffect">
                                  <p:stCondLst>
                                    <p:cond delay="16500"/>
                                  </p:stCondLst>
                                  <p:childTnLst>
                                    <p:set>
                                      <p:cBhvr>
                                        <p:cTn id="672" dur="1" fill="hold">
                                          <p:stCondLst>
                                            <p:cond delay="0"/>
                                          </p:stCondLst>
                                        </p:cTn>
                                        <p:tgtEl>
                                          <p:spTgt spid="1242"/>
                                        </p:tgtEl>
                                        <p:attrNameLst>
                                          <p:attrName>style.visibility</p:attrName>
                                        </p:attrNameLst>
                                      </p:cBhvr>
                                      <p:to>
                                        <p:strVal val="hidden"/>
                                      </p:to>
                                    </p:set>
                                  </p:childTnLst>
                                </p:cTn>
                              </p:par>
                              <p:par>
                                <p:cTn id="673" presetID="1" presetClass="entr" presetSubtype="0" fill="hold" nodeType="withEffect">
                                  <p:stCondLst>
                                    <p:cond delay="16500"/>
                                  </p:stCondLst>
                                  <p:childTnLst>
                                    <p:set>
                                      <p:cBhvr>
                                        <p:cTn id="674" dur="1" fill="hold">
                                          <p:stCondLst>
                                            <p:cond delay="0"/>
                                          </p:stCondLst>
                                        </p:cTn>
                                        <p:tgtEl>
                                          <p:spTgt spid="1232"/>
                                        </p:tgtEl>
                                        <p:attrNameLst>
                                          <p:attrName>style.visibility</p:attrName>
                                        </p:attrNameLst>
                                      </p:cBhvr>
                                      <p:to>
                                        <p:strVal val="visible"/>
                                      </p:to>
                                    </p:set>
                                  </p:childTnLst>
                                </p:cTn>
                              </p:par>
                              <p:par>
                                <p:cTn id="675" presetID="8" presetClass="emph" presetSubtype="0" fill="hold" nodeType="withEffect">
                                  <p:stCondLst>
                                    <p:cond delay="16500"/>
                                  </p:stCondLst>
                                  <p:childTnLst>
                                    <p:animRot by="900000">
                                      <p:cBhvr>
                                        <p:cTn id="676" dur="1500" fill="hold"/>
                                        <p:tgtEl>
                                          <p:spTgt spid="1232"/>
                                        </p:tgtEl>
                                        <p:attrNameLst>
                                          <p:attrName>r</p:attrName>
                                        </p:attrNameLst>
                                      </p:cBhvr>
                                    </p:animRot>
                                  </p:childTnLst>
                                </p:cTn>
                              </p:par>
                              <p:par>
                                <p:cTn id="677" presetID="1" presetClass="exit" presetSubtype="0" fill="hold" nodeType="withEffect">
                                  <p:stCondLst>
                                    <p:cond delay="18000"/>
                                  </p:stCondLst>
                                  <p:childTnLst>
                                    <p:set>
                                      <p:cBhvr>
                                        <p:cTn id="678" dur="1" fill="hold">
                                          <p:stCondLst>
                                            <p:cond delay="0"/>
                                          </p:stCondLst>
                                        </p:cTn>
                                        <p:tgtEl>
                                          <p:spTgt spid="1232"/>
                                        </p:tgtEl>
                                        <p:attrNameLst>
                                          <p:attrName>style.visibility</p:attrName>
                                        </p:attrNameLst>
                                      </p:cBhvr>
                                      <p:to>
                                        <p:strVal val="hidden"/>
                                      </p:to>
                                    </p:set>
                                  </p:childTnLst>
                                </p:cTn>
                              </p:par>
                              <p:par>
                                <p:cTn id="679" presetID="1" presetClass="entr" presetSubtype="0" fill="hold" nodeType="withEffect">
                                  <p:stCondLst>
                                    <p:cond delay="18000"/>
                                  </p:stCondLst>
                                  <p:childTnLst>
                                    <p:set>
                                      <p:cBhvr>
                                        <p:cTn id="680" dur="1" fill="hold">
                                          <p:stCondLst>
                                            <p:cond delay="0"/>
                                          </p:stCondLst>
                                        </p:cTn>
                                        <p:tgtEl>
                                          <p:spTgt spid="1252"/>
                                        </p:tgtEl>
                                        <p:attrNameLst>
                                          <p:attrName>style.visibility</p:attrName>
                                        </p:attrNameLst>
                                      </p:cBhvr>
                                      <p:to>
                                        <p:strVal val="visible"/>
                                      </p:to>
                                    </p:set>
                                  </p:childTnLst>
                                </p:cTn>
                              </p:par>
                              <p:par>
                                <p:cTn id="681" presetID="8" presetClass="emph" presetSubtype="0" fill="hold" nodeType="withEffect">
                                  <p:stCondLst>
                                    <p:cond delay="18000"/>
                                  </p:stCondLst>
                                  <p:childTnLst>
                                    <p:animRot by="900000">
                                      <p:cBhvr>
                                        <p:cTn id="682" dur="1500" fill="hold"/>
                                        <p:tgtEl>
                                          <p:spTgt spid="1252"/>
                                        </p:tgtEl>
                                        <p:attrNameLst>
                                          <p:attrName>r</p:attrName>
                                        </p:attrNameLst>
                                      </p:cBhvr>
                                    </p:animRot>
                                  </p:childTnLst>
                                </p:cTn>
                              </p:par>
                              <p:par>
                                <p:cTn id="683" presetID="1" presetClass="exit" presetSubtype="0" fill="hold" nodeType="withEffect">
                                  <p:stCondLst>
                                    <p:cond delay="19500"/>
                                  </p:stCondLst>
                                  <p:childTnLst>
                                    <p:set>
                                      <p:cBhvr>
                                        <p:cTn id="684" dur="1" fill="hold">
                                          <p:stCondLst>
                                            <p:cond delay="0"/>
                                          </p:stCondLst>
                                        </p:cTn>
                                        <p:tgtEl>
                                          <p:spTgt spid="1252"/>
                                        </p:tgtEl>
                                        <p:attrNameLst>
                                          <p:attrName>style.visibility</p:attrName>
                                        </p:attrNameLst>
                                      </p:cBhvr>
                                      <p:to>
                                        <p:strVal val="hidden"/>
                                      </p:to>
                                    </p:set>
                                  </p:childTnLst>
                                </p:cTn>
                              </p:par>
                              <p:par>
                                <p:cTn id="685" presetID="1" presetClass="entr" presetSubtype="0" fill="hold" nodeType="withEffect">
                                  <p:stCondLst>
                                    <p:cond delay="19500"/>
                                  </p:stCondLst>
                                  <p:childTnLst>
                                    <p:set>
                                      <p:cBhvr>
                                        <p:cTn id="686" dur="1" fill="hold">
                                          <p:stCondLst>
                                            <p:cond delay="0"/>
                                          </p:stCondLst>
                                        </p:cTn>
                                        <p:tgtEl>
                                          <p:spTgt spid="1380"/>
                                        </p:tgtEl>
                                        <p:attrNameLst>
                                          <p:attrName>style.visibility</p:attrName>
                                        </p:attrNameLst>
                                      </p:cBhvr>
                                      <p:to>
                                        <p:strVal val="visible"/>
                                      </p:to>
                                    </p:set>
                                  </p:childTnLst>
                                </p:cTn>
                              </p:par>
                              <p:par>
                                <p:cTn id="687" presetID="8" presetClass="emph" presetSubtype="0" fill="hold" nodeType="withEffect">
                                  <p:stCondLst>
                                    <p:cond delay="19500"/>
                                  </p:stCondLst>
                                  <p:childTnLst>
                                    <p:animRot by="900000">
                                      <p:cBhvr>
                                        <p:cTn id="688" dur="1500" fill="hold"/>
                                        <p:tgtEl>
                                          <p:spTgt spid="1380"/>
                                        </p:tgtEl>
                                        <p:attrNameLst>
                                          <p:attrName>r</p:attrName>
                                        </p:attrNameLst>
                                      </p:cBhvr>
                                    </p:animRot>
                                  </p:childTnLst>
                                </p:cTn>
                              </p:par>
                              <p:par>
                                <p:cTn id="689" presetID="1" presetClass="exit" presetSubtype="0" fill="hold" nodeType="withEffect">
                                  <p:stCondLst>
                                    <p:cond delay="21000"/>
                                  </p:stCondLst>
                                  <p:childTnLst>
                                    <p:set>
                                      <p:cBhvr>
                                        <p:cTn id="690" dur="1" fill="hold">
                                          <p:stCondLst>
                                            <p:cond delay="0"/>
                                          </p:stCondLst>
                                        </p:cTn>
                                        <p:tgtEl>
                                          <p:spTgt spid="1380"/>
                                        </p:tgtEl>
                                        <p:attrNameLst>
                                          <p:attrName>style.visibility</p:attrName>
                                        </p:attrNameLst>
                                      </p:cBhvr>
                                      <p:to>
                                        <p:strVal val="hidden"/>
                                      </p:to>
                                    </p:set>
                                  </p:childTnLst>
                                </p:cTn>
                              </p:par>
                              <p:par>
                                <p:cTn id="691" presetID="1" presetClass="entr" presetSubtype="0" fill="hold" nodeType="withEffect">
                                  <p:stCondLst>
                                    <p:cond delay="21000"/>
                                  </p:stCondLst>
                                  <p:childTnLst>
                                    <p:set>
                                      <p:cBhvr>
                                        <p:cTn id="692" dur="1" fill="hold">
                                          <p:stCondLst>
                                            <p:cond delay="0"/>
                                          </p:stCondLst>
                                        </p:cTn>
                                        <p:tgtEl>
                                          <p:spTgt spid="1370"/>
                                        </p:tgtEl>
                                        <p:attrNameLst>
                                          <p:attrName>style.visibility</p:attrName>
                                        </p:attrNameLst>
                                      </p:cBhvr>
                                      <p:to>
                                        <p:strVal val="visible"/>
                                      </p:to>
                                    </p:set>
                                  </p:childTnLst>
                                </p:cTn>
                              </p:par>
                              <p:par>
                                <p:cTn id="693" presetID="8" presetClass="emph" presetSubtype="0" fill="hold" nodeType="withEffect">
                                  <p:stCondLst>
                                    <p:cond delay="21000"/>
                                  </p:stCondLst>
                                  <p:childTnLst>
                                    <p:animRot by="900000">
                                      <p:cBhvr>
                                        <p:cTn id="694" dur="1500" fill="hold"/>
                                        <p:tgtEl>
                                          <p:spTgt spid="1370"/>
                                        </p:tgtEl>
                                        <p:attrNameLst>
                                          <p:attrName>r</p:attrName>
                                        </p:attrNameLst>
                                      </p:cBhvr>
                                    </p:animRot>
                                  </p:childTnLst>
                                </p:cTn>
                              </p:par>
                              <p:par>
                                <p:cTn id="695" presetID="1" presetClass="exit" presetSubtype="0" fill="hold" nodeType="withEffect">
                                  <p:stCondLst>
                                    <p:cond delay="22500"/>
                                  </p:stCondLst>
                                  <p:childTnLst>
                                    <p:set>
                                      <p:cBhvr>
                                        <p:cTn id="696" dur="1" fill="hold">
                                          <p:stCondLst>
                                            <p:cond delay="0"/>
                                          </p:stCondLst>
                                        </p:cTn>
                                        <p:tgtEl>
                                          <p:spTgt spid="1370"/>
                                        </p:tgtEl>
                                        <p:attrNameLst>
                                          <p:attrName>style.visibility</p:attrName>
                                        </p:attrNameLst>
                                      </p:cBhvr>
                                      <p:to>
                                        <p:strVal val="hidden"/>
                                      </p:to>
                                    </p:set>
                                  </p:childTnLst>
                                </p:cTn>
                              </p:par>
                              <p:par>
                                <p:cTn id="697" presetID="1" presetClass="entr" presetSubtype="0" fill="hold" nodeType="withEffect">
                                  <p:stCondLst>
                                    <p:cond delay="22500"/>
                                  </p:stCondLst>
                                  <p:childTnLst>
                                    <p:set>
                                      <p:cBhvr>
                                        <p:cTn id="698" dur="1" fill="hold">
                                          <p:stCondLst>
                                            <p:cond delay="0"/>
                                          </p:stCondLst>
                                        </p:cTn>
                                        <p:tgtEl>
                                          <p:spTgt spid="1390"/>
                                        </p:tgtEl>
                                        <p:attrNameLst>
                                          <p:attrName>style.visibility</p:attrName>
                                        </p:attrNameLst>
                                      </p:cBhvr>
                                      <p:to>
                                        <p:strVal val="visible"/>
                                      </p:to>
                                    </p:set>
                                  </p:childTnLst>
                                </p:cTn>
                              </p:par>
                              <p:par>
                                <p:cTn id="699" presetID="8" presetClass="emph" presetSubtype="0" fill="hold" nodeType="withEffect">
                                  <p:stCondLst>
                                    <p:cond delay="22500"/>
                                  </p:stCondLst>
                                  <p:childTnLst>
                                    <p:animRot by="900000">
                                      <p:cBhvr>
                                        <p:cTn id="700" dur="1500" fill="hold"/>
                                        <p:tgtEl>
                                          <p:spTgt spid="1390"/>
                                        </p:tgtEl>
                                        <p:attrNameLst>
                                          <p:attrName>r</p:attrName>
                                        </p:attrNameLst>
                                      </p:cBhvr>
                                    </p:animRot>
                                  </p:childTnLst>
                                </p:cTn>
                              </p:par>
                              <p:par>
                                <p:cTn id="701" presetID="1" presetClass="exit" presetSubtype="0" fill="hold" nodeType="withEffect">
                                  <p:stCondLst>
                                    <p:cond delay="24000"/>
                                  </p:stCondLst>
                                  <p:childTnLst>
                                    <p:set>
                                      <p:cBhvr>
                                        <p:cTn id="702" dur="1" fill="hold">
                                          <p:stCondLst>
                                            <p:cond delay="0"/>
                                          </p:stCondLst>
                                        </p:cTn>
                                        <p:tgtEl>
                                          <p:spTgt spid="1390"/>
                                        </p:tgtEl>
                                        <p:attrNameLst>
                                          <p:attrName>style.visibility</p:attrName>
                                        </p:attrNameLst>
                                      </p:cBhvr>
                                      <p:to>
                                        <p:strVal val="hidden"/>
                                      </p:to>
                                    </p:set>
                                  </p:childTnLst>
                                </p:cTn>
                              </p:par>
                              <p:par>
                                <p:cTn id="703" presetID="1" presetClass="entr" presetSubtype="0" fill="hold" nodeType="withEffect">
                                  <p:stCondLst>
                                    <p:cond delay="24000"/>
                                  </p:stCondLst>
                                  <p:childTnLst>
                                    <p:set>
                                      <p:cBhvr>
                                        <p:cTn id="704" dur="1" fill="hold">
                                          <p:stCondLst>
                                            <p:cond delay="0"/>
                                          </p:stCondLst>
                                        </p:cTn>
                                        <p:tgtEl>
                                          <p:spTgt spid="1410"/>
                                        </p:tgtEl>
                                        <p:attrNameLst>
                                          <p:attrName>style.visibility</p:attrName>
                                        </p:attrNameLst>
                                      </p:cBhvr>
                                      <p:to>
                                        <p:strVal val="visible"/>
                                      </p:to>
                                    </p:set>
                                  </p:childTnLst>
                                </p:cTn>
                              </p:par>
                              <p:par>
                                <p:cTn id="705" presetID="8" presetClass="emph" presetSubtype="0" fill="hold" nodeType="withEffect">
                                  <p:stCondLst>
                                    <p:cond delay="24000"/>
                                  </p:stCondLst>
                                  <p:childTnLst>
                                    <p:animRot by="900000">
                                      <p:cBhvr>
                                        <p:cTn id="706" dur="1500" fill="hold"/>
                                        <p:tgtEl>
                                          <p:spTgt spid="1410"/>
                                        </p:tgtEl>
                                        <p:attrNameLst>
                                          <p:attrName>r</p:attrName>
                                        </p:attrNameLst>
                                      </p:cBhvr>
                                    </p:animRot>
                                  </p:childTnLst>
                                </p:cTn>
                              </p:par>
                              <p:par>
                                <p:cTn id="707" presetID="1" presetClass="exit" presetSubtype="0" fill="hold" nodeType="withEffect">
                                  <p:stCondLst>
                                    <p:cond delay="25500"/>
                                  </p:stCondLst>
                                  <p:childTnLst>
                                    <p:set>
                                      <p:cBhvr>
                                        <p:cTn id="708" dur="1" fill="hold">
                                          <p:stCondLst>
                                            <p:cond delay="0"/>
                                          </p:stCondLst>
                                        </p:cTn>
                                        <p:tgtEl>
                                          <p:spTgt spid="1410"/>
                                        </p:tgtEl>
                                        <p:attrNameLst>
                                          <p:attrName>style.visibility</p:attrName>
                                        </p:attrNameLst>
                                      </p:cBhvr>
                                      <p:to>
                                        <p:strVal val="hidden"/>
                                      </p:to>
                                    </p:set>
                                  </p:childTnLst>
                                </p:cTn>
                              </p:par>
                              <p:par>
                                <p:cTn id="709" presetID="1" presetClass="entr" presetSubtype="0" fill="hold" nodeType="withEffect">
                                  <p:stCondLst>
                                    <p:cond delay="25500"/>
                                  </p:stCondLst>
                                  <p:childTnLst>
                                    <p:set>
                                      <p:cBhvr>
                                        <p:cTn id="710" dur="1" fill="hold">
                                          <p:stCondLst>
                                            <p:cond delay="0"/>
                                          </p:stCondLst>
                                        </p:cTn>
                                        <p:tgtEl>
                                          <p:spTgt spid="1400"/>
                                        </p:tgtEl>
                                        <p:attrNameLst>
                                          <p:attrName>style.visibility</p:attrName>
                                        </p:attrNameLst>
                                      </p:cBhvr>
                                      <p:to>
                                        <p:strVal val="visible"/>
                                      </p:to>
                                    </p:set>
                                  </p:childTnLst>
                                </p:cTn>
                              </p:par>
                              <p:par>
                                <p:cTn id="711" presetID="8" presetClass="emph" presetSubtype="0" fill="hold" nodeType="withEffect">
                                  <p:stCondLst>
                                    <p:cond delay="25500"/>
                                  </p:stCondLst>
                                  <p:childTnLst>
                                    <p:animRot by="900000">
                                      <p:cBhvr>
                                        <p:cTn id="712" dur="1500" fill="hold"/>
                                        <p:tgtEl>
                                          <p:spTgt spid="1400"/>
                                        </p:tgtEl>
                                        <p:attrNameLst>
                                          <p:attrName>r</p:attrName>
                                        </p:attrNameLst>
                                      </p:cBhvr>
                                    </p:animRot>
                                  </p:childTnLst>
                                </p:cTn>
                              </p:par>
                              <p:par>
                                <p:cTn id="713" presetID="1" presetClass="exit" presetSubtype="0" fill="hold" nodeType="withEffect">
                                  <p:stCondLst>
                                    <p:cond delay="27000"/>
                                  </p:stCondLst>
                                  <p:childTnLst>
                                    <p:set>
                                      <p:cBhvr>
                                        <p:cTn id="714" dur="1" fill="hold">
                                          <p:stCondLst>
                                            <p:cond delay="0"/>
                                          </p:stCondLst>
                                        </p:cTn>
                                        <p:tgtEl>
                                          <p:spTgt spid="1400"/>
                                        </p:tgtEl>
                                        <p:attrNameLst>
                                          <p:attrName>style.visibility</p:attrName>
                                        </p:attrNameLst>
                                      </p:cBhvr>
                                      <p:to>
                                        <p:strVal val="hidden"/>
                                      </p:to>
                                    </p:set>
                                  </p:childTnLst>
                                </p:cTn>
                              </p:par>
                              <p:par>
                                <p:cTn id="715" presetID="1" presetClass="entr" presetSubtype="0" fill="hold" nodeType="withEffect">
                                  <p:stCondLst>
                                    <p:cond delay="27000"/>
                                  </p:stCondLst>
                                  <p:childTnLst>
                                    <p:set>
                                      <p:cBhvr>
                                        <p:cTn id="716" dur="1" fill="hold">
                                          <p:stCondLst>
                                            <p:cond delay="0"/>
                                          </p:stCondLst>
                                        </p:cTn>
                                        <p:tgtEl>
                                          <p:spTgt spid="1420"/>
                                        </p:tgtEl>
                                        <p:attrNameLst>
                                          <p:attrName>style.visibility</p:attrName>
                                        </p:attrNameLst>
                                      </p:cBhvr>
                                      <p:to>
                                        <p:strVal val="visible"/>
                                      </p:to>
                                    </p:set>
                                  </p:childTnLst>
                                </p:cTn>
                              </p:par>
                              <p:par>
                                <p:cTn id="717" presetID="8" presetClass="emph" presetSubtype="0" fill="hold" nodeType="withEffect">
                                  <p:stCondLst>
                                    <p:cond delay="27000"/>
                                  </p:stCondLst>
                                  <p:childTnLst>
                                    <p:animRot by="900000">
                                      <p:cBhvr>
                                        <p:cTn id="718" dur="1500" fill="hold"/>
                                        <p:tgtEl>
                                          <p:spTgt spid="1420"/>
                                        </p:tgtEl>
                                        <p:attrNameLst>
                                          <p:attrName>r</p:attrName>
                                        </p:attrNameLst>
                                      </p:cBhvr>
                                    </p:animRot>
                                  </p:childTnLst>
                                </p:cTn>
                              </p:par>
                              <p:par>
                                <p:cTn id="719" presetID="1" presetClass="exit" presetSubtype="0" fill="hold" nodeType="withEffect">
                                  <p:stCondLst>
                                    <p:cond delay="28500"/>
                                  </p:stCondLst>
                                  <p:childTnLst>
                                    <p:set>
                                      <p:cBhvr>
                                        <p:cTn id="720" dur="1" fill="hold">
                                          <p:stCondLst>
                                            <p:cond delay="0"/>
                                          </p:stCondLst>
                                        </p:cTn>
                                        <p:tgtEl>
                                          <p:spTgt spid="1420"/>
                                        </p:tgtEl>
                                        <p:attrNameLst>
                                          <p:attrName>style.visibility</p:attrName>
                                        </p:attrNameLst>
                                      </p:cBhvr>
                                      <p:to>
                                        <p:strVal val="hidden"/>
                                      </p:to>
                                    </p:set>
                                  </p:childTnLst>
                                </p:cTn>
                              </p:par>
                              <p:par>
                                <p:cTn id="721" presetID="1" presetClass="entr" presetSubtype="0" fill="hold" nodeType="withEffect">
                                  <p:stCondLst>
                                    <p:cond delay="28500"/>
                                  </p:stCondLst>
                                  <p:childTnLst>
                                    <p:set>
                                      <p:cBhvr>
                                        <p:cTn id="722" dur="1" fill="hold">
                                          <p:stCondLst>
                                            <p:cond delay="0"/>
                                          </p:stCondLst>
                                        </p:cTn>
                                        <p:tgtEl>
                                          <p:spTgt spid="1440"/>
                                        </p:tgtEl>
                                        <p:attrNameLst>
                                          <p:attrName>style.visibility</p:attrName>
                                        </p:attrNameLst>
                                      </p:cBhvr>
                                      <p:to>
                                        <p:strVal val="visible"/>
                                      </p:to>
                                    </p:set>
                                  </p:childTnLst>
                                </p:cTn>
                              </p:par>
                              <p:par>
                                <p:cTn id="723" presetID="8" presetClass="emph" presetSubtype="0" fill="hold" nodeType="withEffect">
                                  <p:stCondLst>
                                    <p:cond delay="28500"/>
                                  </p:stCondLst>
                                  <p:childTnLst>
                                    <p:animRot by="900000">
                                      <p:cBhvr>
                                        <p:cTn id="724" dur="1500" fill="hold"/>
                                        <p:tgtEl>
                                          <p:spTgt spid="1440"/>
                                        </p:tgtEl>
                                        <p:attrNameLst>
                                          <p:attrName>r</p:attrName>
                                        </p:attrNameLst>
                                      </p:cBhvr>
                                    </p:animRot>
                                  </p:childTnLst>
                                </p:cTn>
                              </p:par>
                              <p:par>
                                <p:cTn id="725" presetID="1" presetClass="exit" presetSubtype="0" fill="hold" nodeType="withEffect">
                                  <p:stCondLst>
                                    <p:cond delay="30000"/>
                                  </p:stCondLst>
                                  <p:childTnLst>
                                    <p:set>
                                      <p:cBhvr>
                                        <p:cTn id="726" dur="1" fill="hold">
                                          <p:stCondLst>
                                            <p:cond delay="0"/>
                                          </p:stCondLst>
                                        </p:cTn>
                                        <p:tgtEl>
                                          <p:spTgt spid="1440"/>
                                        </p:tgtEl>
                                        <p:attrNameLst>
                                          <p:attrName>style.visibility</p:attrName>
                                        </p:attrNameLst>
                                      </p:cBhvr>
                                      <p:to>
                                        <p:strVal val="hidden"/>
                                      </p:to>
                                    </p:set>
                                  </p:childTnLst>
                                </p:cTn>
                              </p:par>
                              <p:par>
                                <p:cTn id="727" presetID="1" presetClass="entr" presetSubtype="0" fill="hold" nodeType="withEffect">
                                  <p:stCondLst>
                                    <p:cond delay="30000"/>
                                  </p:stCondLst>
                                  <p:childTnLst>
                                    <p:set>
                                      <p:cBhvr>
                                        <p:cTn id="728" dur="1" fill="hold">
                                          <p:stCondLst>
                                            <p:cond delay="0"/>
                                          </p:stCondLst>
                                        </p:cTn>
                                        <p:tgtEl>
                                          <p:spTgt spid="1430"/>
                                        </p:tgtEl>
                                        <p:attrNameLst>
                                          <p:attrName>style.visibility</p:attrName>
                                        </p:attrNameLst>
                                      </p:cBhvr>
                                      <p:to>
                                        <p:strVal val="visible"/>
                                      </p:to>
                                    </p:set>
                                  </p:childTnLst>
                                </p:cTn>
                              </p:par>
                              <p:par>
                                <p:cTn id="729" presetID="8" presetClass="emph" presetSubtype="0" fill="hold" nodeType="withEffect">
                                  <p:stCondLst>
                                    <p:cond delay="30000"/>
                                  </p:stCondLst>
                                  <p:childTnLst>
                                    <p:animRot by="900000">
                                      <p:cBhvr>
                                        <p:cTn id="730" dur="1500" fill="hold"/>
                                        <p:tgtEl>
                                          <p:spTgt spid="1430"/>
                                        </p:tgtEl>
                                        <p:attrNameLst>
                                          <p:attrName>r</p:attrName>
                                        </p:attrNameLst>
                                      </p:cBhvr>
                                    </p:animRot>
                                  </p:childTnLst>
                                </p:cTn>
                              </p:par>
                              <p:par>
                                <p:cTn id="731" presetID="1" presetClass="exit" presetSubtype="0" fill="hold" nodeType="withEffect">
                                  <p:stCondLst>
                                    <p:cond delay="31500"/>
                                  </p:stCondLst>
                                  <p:childTnLst>
                                    <p:set>
                                      <p:cBhvr>
                                        <p:cTn id="732" dur="1" fill="hold">
                                          <p:stCondLst>
                                            <p:cond delay="0"/>
                                          </p:stCondLst>
                                        </p:cTn>
                                        <p:tgtEl>
                                          <p:spTgt spid="1430"/>
                                        </p:tgtEl>
                                        <p:attrNameLst>
                                          <p:attrName>style.visibility</p:attrName>
                                        </p:attrNameLst>
                                      </p:cBhvr>
                                      <p:to>
                                        <p:strVal val="hidden"/>
                                      </p:to>
                                    </p:set>
                                  </p:childTnLst>
                                </p:cTn>
                              </p:par>
                              <p:par>
                                <p:cTn id="733" presetID="1" presetClass="entr" presetSubtype="0" fill="hold" nodeType="withEffect">
                                  <p:stCondLst>
                                    <p:cond delay="31500"/>
                                  </p:stCondLst>
                                  <p:childTnLst>
                                    <p:set>
                                      <p:cBhvr>
                                        <p:cTn id="734" dur="1" fill="hold">
                                          <p:stCondLst>
                                            <p:cond delay="0"/>
                                          </p:stCondLst>
                                        </p:cTn>
                                        <p:tgtEl>
                                          <p:spTgt spid="1450"/>
                                        </p:tgtEl>
                                        <p:attrNameLst>
                                          <p:attrName>style.visibility</p:attrName>
                                        </p:attrNameLst>
                                      </p:cBhvr>
                                      <p:to>
                                        <p:strVal val="visible"/>
                                      </p:to>
                                    </p:set>
                                  </p:childTnLst>
                                </p:cTn>
                              </p:par>
                              <p:par>
                                <p:cTn id="735" presetID="8" presetClass="emph" presetSubtype="0" fill="hold" nodeType="withEffect">
                                  <p:stCondLst>
                                    <p:cond delay="31500"/>
                                  </p:stCondLst>
                                  <p:childTnLst>
                                    <p:animRot by="900000">
                                      <p:cBhvr>
                                        <p:cTn id="736" dur="1500" fill="hold"/>
                                        <p:tgtEl>
                                          <p:spTgt spid="1450"/>
                                        </p:tgtEl>
                                        <p:attrNameLst>
                                          <p:attrName>r</p:attrName>
                                        </p:attrNameLst>
                                      </p:cBhvr>
                                    </p:animRot>
                                  </p:childTnLst>
                                </p:cTn>
                              </p:par>
                              <p:par>
                                <p:cTn id="737" presetID="1" presetClass="exit" presetSubtype="0" fill="hold" nodeType="withEffect">
                                  <p:stCondLst>
                                    <p:cond delay="33000"/>
                                  </p:stCondLst>
                                  <p:childTnLst>
                                    <p:set>
                                      <p:cBhvr>
                                        <p:cTn id="738" dur="1" fill="hold">
                                          <p:stCondLst>
                                            <p:cond delay="0"/>
                                          </p:stCondLst>
                                        </p:cTn>
                                        <p:tgtEl>
                                          <p:spTgt spid="1450"/>
                                        </p:tgtEl>
                                        <p:attrNameLst>
                                          <p:attrName>style.visibility</p:attrName>
                                        </p:attrNameLst>
                                      </p:cBhvr>
                                      <p:to>
                                        <p:strVal val="hidden"/>
                                      </p:to>
                                    </p:set>
                                  </p:childTnLst>
                                </p:cTn>
                              </p:par>
                              <p:par>
                                <p:cTn id="739" presetID="1" presetClass="entr" presetSubtype="0" fill="hold" nodeType="withEffect">
                                  <p:stCondLst>
                                    <p:cond delay="33000"/>
                                  </p:stCondLst>
                                  <p:childTnLst>
                                    <p:set>
                                      <p:cBhvr>
                                        <p:cTn id="740" dur="1" fill="hold">
                                          <p:stCondLst>
                                            <p:cond delay="0"/>
                                          </p:stCondLst>
                                        </p:cTn>
                                        <p:tgtEl>
                                          <p:spTgt spid="1470"/>
                                        </p:tgtEl>
                                        <p:attrNameLst>
                                          <p:attrName>style.visibility</p:attrName>
                                        </p:attrNameLst>
                                      </p:cBhvr>
                                      <p:to>
                                        <p:strVal val="visible"/>
                                      </p:to>
                                    </p:set>
                                  </p:childTnLst>
                                </p:cTn>
                              </p:par>
                              <p:par>
                                <p:cTn id="741" presetID="8" presetClass="emph" presetSubtype="0" fill="hold" nodeType="withEffect">
                                  <p:stCondLst>
                                    <p:cond delay="33000"/>
                                  </p:stCondLst>
                                  <p:childTnLst>
                                    <p:animRot by="900000">
                                      <p:cBhvr>
                                        <p:cTn id="742" dur="1500" fill="hold"/>
                                        <p:tgtEl>
                                          <p:spTgt spid="1470"/>
                                        </p:tgtEl>
                                        <p:attrNameLst>
                                          <p:attrName>r</p:attrName>
                                        </p:attrNameLst>
                                      </p:cBhvr>
                                    </p:animRot>
                                  </p:childTnLst>
                                </p:cTn>
                              </p:par>
                              <p:par>
                                <p:cTn id="743" presetID="1" presetClass="exit" presetSubtype="0" fill="hold" nodeType="withEffect">
                                  <p:stCondLst>
                                    <p:cond delay="34500"/>
                                  </p:stCondLst>
                                  <p:childTnLst>
                                    <p:set>
                                      <p:cBhvr>
                                        <p:cTn id="744" dur="1" fill="hold">
                                          <p:stCondLst>
                                            <p:cond delay="0"/>
                                          </p:stCondLst>
                                        </p:cTn>
                                        <p:tgtEl>
                                          <p:spTgt spid="1470"/>
                                        </p:tgtEl>
                                        <p:attrNameLst>
                                          <p:attrName>style.visibility</p:attrName>
                                        </p:attrNameLst>
                                      </p:cBhvr>
                                      <p:to>
                                        <p:strVal val="hidden"/>
                                      </p:to>
                                    </p:set>
                                  </p:childTnLst>
                                </p:cTn>
                              </p:par>
                              <p:par>
                                <p:cTn id="745" presetID="1" presetClass="entr" presetSubtype="0" fill="hold" nodeType="withEffect">
                                  <p:stCondLst>
                                    <p:cond delay="34500"/>
                                  </p:stCondLst>
                                  <p:childTnLst>
                                    <p:set>
                                      <p:cBhvr>
                                        <p:cTn id="746" dur="1" fill="hold">
                                          <p:stCondLst>
                                            <p:cond delay="0"/>
                                          </p:stCondLst>
                                        </p:cTn>
                                        <p:tgtEl>
                                          <p:spTgt spid="1460"/>
                                        </p:tgtEl>
                                        <p:attrNameLst>
                                          <p:attrName>style.visibility</p:attrName>
                                        </p:attrNameLst>
                                      </p:cBhvr>
                                      <p:to>
                                        <p:strVal val="visible"/>
                                      </p:to>
                                    </p:set>
                                  </p:childTnLst>
                                </p:cTn>
                              </p:par>
                              <p:par>
                                <p:cTn id="747" presetID="8" presetClass="emph" presetSubtype="0" fill="hold" nodeType="withEffect">
                                  <p:stCondLst>
                                    <p:cond delay="34500"/>
                                  </p:stCondLst>
                                  <p:childTnLst>
                                    <p:animRot by="900000">
                                      <p:cBhvr>
                                        <p:cTn id="748" dur="1500" fill="hold"/>
                                        <p:tgtEl>
                                          <p:spTgt spid="1460"/>
                                        </p:tgtEl>
                                        <p:attrNameLst>
                                          <p:attrName>r</p:attrName>
                                        </p:attrNameLst>
                                      </p:cBhvr>
                                    </p:animRot>
                                  </p:childTnLst>
                                </p:cTn>
                              </p:par>
                              <p:par>
                                <p:cTn id="749" presetID="1" presetClass="exit" presetSubtype="0" fill="hold" nodeType="withEffect">
                                  <p:stCondLst>
                                    <p:cond delay="36000"/>
                                  </p:stCondLst>
                                  <p:childTnLst>
                                    <p:set>
                                      <p:cBhvr>
                                        <p:cTn id="750" dur="1" fill="hold">
                                          <p:stCondLst>
                                            <p:cond delay="0"/>
                                          </p:stCondLst>
                                        </p:cTn>
                                        <p:tgtEl>
                                          <p:spTgt spid="1460"/>
                                        </p:tgtEl>
                                        <p:attrNameLst>
                                          <p:attrName>style.visibility</p:attrName>
                                        </p:attrNameLst>
                                      </p:cBhvr>
                                      <p:to>
                                        <p:strVal val="hidden"/>
                                      </p:to>
                                    </p:set>
                                  </p:childTnLst>
                                </p:cTn>
                              </p:par>
                              <p:par>
                                <p:cTn id="751" presetID="1" presetClass="entr" presetSubtype="0" fill="hold" nodeType="withEffect">
                                  <p:stCondLst>
                                    <p:cond delay="36000"/>
                                  </p:stCondLst>
                                  <p:childTnLst>
                                    <p:set>
                                      <p:cBhvr>
                                        <p:cTn id="752" dur="1" fill="hold">
                                          <p:stCondLst>
                                            <p:cond delay="0"/>
                                          </p:stCondLst>
                                        </p:cTn>
                                        <p:tgtEl>
                                          <p:spTgt spid="1480"/>
                                        </p:tgtEl>
                                        <p:attrNameLst>
                                          <p:attrName>style.visibility</p:attrName>
                                        </p:attrNameLst>
                                      </p:cBhvr>
                                      <p:to>
                                        <p:strVal val="visible"/>
                                      </p:to>
                                    </p:set>
                                  </p:childTnLst>
                                </p:cTn>
                              </p:par>
                              <p:par>
                                <p:cTn id="753" presetID="8" presetClass="emph" presetSubtype="0" fill="hold" nodeType="withEffect">
                                  <p:stCondLst>
                                    <p:cond delay="36000"/>
                                  </p:stCondLst>
                                  <p:childTnLst>
                                    <p:animRot by="900000">
                                      <p:cBhvr>
                                        <p:cTn id="754" dur="1500" fill="hold"/>
                                        <p:tgtEl>
                                          <p:spTgt spid="1480"/>
                                        </p:tgtEl>
                                        <p:attrNameLst>
                                          <p:attrName>r</p:attrName>
                                        </p:attrNameLst>
                                      </p:cBhvr>
                                    </p:animRot>
                                  </p:childTnLst>
                                </p:cTn>
                              </p:par>
                              <p:par>
                                <p:cTn id="755" presetID="1" presetClass="exit" presetSubtype="0" fill="hold" nodeType="withEffect">
                                  <p:stCondLst>
                                    <p:cond delay="37500"/>
                                  </p:stCondLst>
                                  <p:childTnLst>
                                    <p:set>
                                      <p:cBhvr>
                                        <p:cTn id="756" dur="1" fill="hold">
                                          <p:stCondLst>
                                            <p:cond delay="0"/>
                                          </p:stCondLst>
                                        </p:cTn>
                                        <p:tgtEl>
                                          <p:spTgt spid="1480"/>
                                        </p:tgtEl>
                                        <p:attrNameLst>
                                          <p:attrName>style.visibility</p:attrName>
                                        </p:attrNameLst>
                                      </p:cBhvr>
                                      <p:to>
                                        <p:strVal val="hidden"/>
                                      </p:to>
                                    </p:set>
                                  </p:childTnLst>
                                </p:cTn>
                              </p:par>
                              <p:par>
                                <p:cTn id="757" presetID="1" presetClass="entr" presetSubtype="0" fill="hold" nodeType="withEffect">
                                  <p:stCondLst>
                                    <p:cond delay="37500"/>
                                  </p:stCondLst>
                                  <p:childTnLst>
                                    <p:set>
                                      <p:cBhvr>
                                        <p:cTn id="758" dur="1" fill="hold">
                                          <p:stCondLst>
                                            <p:cond delay="0"/>
                                          </p:stCondLst>
                                        </p:cTn>
                                        <p:tgtEl>
                                          <p:spTgt spid="1500"/>
                                        </p:tgtEl>
                                        <p:attrNameLst>
                                          <p:attrName>style.visibility</p:attrName>
                                        </p:attrNameLst>
                                      </p:cBhvr>
                                      <p:to>
                                        <p:strVal val="visible"/>
                                      </p:to>
                                    </p:set>
                                  </p:childTnLst>
                                </p:cTn>
                              </p:par>
                              <p:par>
                                <p:cTn id="759" presetID="8" presetClass="emph" presetSubtype="0" fill="hold" nodeType="withEffect">
                                  <p:stCondLst>
                                    <p:cond delay="37500"/>
                                  </p:stCondLst>
                                  <p:childTnLst>
                                    <p:animRot by="900000">
                                      <p:cBhvr>
                                        <p:cTn id="760" dur="1500" fill="hold"/>
                                        <p:tgtEl>
                                          <p:spTgt spid="1500"/>
                                        </p:tgtEl>
                                        <p:attrNameLst>
                                          <p:attrName>r</p:attrName>
                                        </p:attrNameLst>
                                      </p:cBhvr>
                                    </p:animRot>
                                  </p:childTnLst>
                                </p:cTn>
                              </p:par>
                              <p:par>
                                <p:cTn id="761" presetID="1" presetClass="exit" presetSubtype="0" fill="hold" nodeType="withEffect">
                                  <p:stCondLst>
                                    <p:cond delay="39000"/>
                                  </p:stCondLst>
                                  <p:childTnLst>
                                    <p:set>
                                      <p:cBhvr>
                                        <p:cTn id="762" dur="1" fill="hold">
                                          <p:stCondLst>
                                            <p:cond delay="0"/>
                                          </p:stCondLst>
                                        </p:cTn>
                                        <p:tgtEl>
                                          <p:spTgt spid="1500"/>
                                        </p:tgtEl>
                                        <p:attrNameLst>
                                          <p:attrName>style.visibility</p:attrName>
                                        </p:attrNameLst>
                                      </p:cBhvr>
                                      <p:to>
                                        <p:strVal val="hidden"/>
                                      </p:to>
                                    </p:set>
                                  </p:childTnLst>
                                </p:cTn>
                              </p:par>
                              <p:par>
                                <p:cTn id="763" presetID="1" presetClass="entr" presetSubtype="0" fill="hold" nodeType="withEffect">
                                  <p:stCondLst>
                                    <p:cond delay="39000"/>
                                  </p:stCondLst>
                                  <p:childTnLst>
                                    <p:set>
                                      <p:cBhvr>
                                        <p:cTn id="764" dur="1" fill="hold">
                                          <p:stCondLst>
                                            <p:cond delay="0"/>
                                          </p:stCondLst>
                                        </p:cTn>
                                        <p:tgtEl>
                                          <p:spTgt spid="1490"/>
                                        </p:tgtEl>
                                        <p:attrNameLst>
                                          <p:attrName>style.visibility</p:attrName>
                                        </p:attrNameLst>
                                      </p:cBhvr>
                                      <p:to>
                                        <p:strVal val="visible"/>
                                      </p:to>
                                    </p:set>
                                  </p:childTnLst>
                                </p:cTn>
                              </p:par>
                              <p:par>
                                <p:cTn id="765" presetID="8" presetClass="emph" presetSubtype="0" fill="hold" nodeType="withEffect">
                                  <p:stCondLst>
                                    <p:cond delay="39000"/>
                                  </p:stCondLst>
                                  <p:childTnLst>
                                    <p:animRot by="900000">
                                      <p:cBhvr>
                                        <p:cTn id="766" dur="1500" fill="hold"/>
                                        <p:tgtEl>
                                          <p:spTgt spid="1490"/>
                                        </p:tgtEl>
                                        <p:attrNameLst>
                                          <p:attrName>r</p:attrName>
                                        </p:attrNameLst>
                                      </p:cBhvr>
                                    </p:animRot>
                                  </p:childTnLst>
                                </p:cTn>
                              </p:par>
                              <p:par>
                                <p:cTn id="767" presetID="1" presetClass="exit" presetSubtype="0" fill="hold" nodeType="withEffect">
                                  <p:stCondLst>
                                    <p:cond delay="40500"/>
                                  </p:stCondLst>
                                  <p:childTnLst>
                                    <p:set>
                                      <p:cBhvr>
                                        <p:cTn id="768" dur="1" fill="hold">
                                          <p:stCondLst>
                                            <p:cond delay="0"/>
                                          </p:stCondLst>
                                        </p:cTn>
                                        <p:tgtEl>
                                          <p:spTgt spid="1490"/>
                                        </p:tgtEl>
                                        <p:attrNameLst>
                                          <p:attrName>style.visibility</p:attrName>
                                        </p:attrNameLst>
                                      </p:cBhvr>
                                      <p:to>
                                        <p:strVal val="hidden"/>
                                      </p:to>
                                    </p:set>
                                  </p:childTnLst>
                                </p:cTn>
                              </p:par>
                              <p:par>
                                <p:cTn id="769" presetID="1" presetClass="entr" presetSubtype="0" fill="hold" nodeType="withEffect">
                                  <p:stCondLst>
                                    <p:cond delay="40500"/>
                                  </p:stCondLst>
                                  <p:childTnLst>
                                    <p:set>
                                      <p:cBhvr>
                                        <p:cTn id="770" dur="1" fill="hold">
                                          <p:stCondLst>
                                            <p:cond delay="0"/>
                                          </p:stCondLst>
                                        </p:cTn>
                                        <p:tgtEl>
                                          <p:spTgt spid="1515"/>
                                        </p:tgtEl>
                                        <p:attrNameLst>
                                          <p:attrName>style.visibility</p:attrName>
                                        </p:attrNameLst>
                                      </p:cBhvr>
                                      <p:to>
                                        <p:strVal val="visible"/>
                                      </p:to>
                                    </p:set>
                                  </p:childTnLst>
                                </p:cTn>
                              </p:par>
                              <p:par>
                                <p:cTn id="771" presetID="8" presetClass="emph" presetSubtype="0" fill="hold" nodeType="withEffect">
                                  <p:stCondLst>
                                    <p:cond delay="40500"/>
                                  </p:stCondLst>
                                  <p:childTnLst>
                                    <p:animRot by="900000">
                                      <p:cBhvr>
                                        <p:cTn id="772" dur="1500" fill="hold"/>
                                        <p:tgtEl>
                                          <p:spTgt spid="1515"/>
                                        </p:tgtEl>
                                        <p:attrNameLst>
                                          <p:attrName>r</p:attrName>
                                        </p:attrNameLst>
                                      </p:cBhvr>
                                    </p:animRot>
                                  </p:childTnLst>
                                </p:cTn>
                              </p:par>
                              <p:par>
                                <p:cTn id="773" presetID="1" presetClass="exit" presetSubtype="0" fill="hold" nodeType="withEffect">
                                  <p:stCondLst>
                                    <p:cond delay="42000"/>
                                  </p:stCondLst>
                                  <p:childTnLst>
                                    <p:set>
                                      <p:cBhvr>
                                        <p:cTn id="774" dur="1" fill="hold">
                                          <p:stCondLst>
                                            <p:cond delay="0"/>
                                          </p:stCondLst>
                                        </p:cTn>
                                        <p:tgtEl>
                                          <p:spTgt spid="1515"/>
                                        </p:tgtEl>
                                        <p:attrNameLst>
                                          <p:attrName>style.visibility</p:attrName>
                                        </p:attrNameLst>
                                      </p:cBhvr>
                                      <p:to>
                                        <p:strVal val="hidden"/>
                                      </p:to>
                                    </p:set>
                                  </p:childTnLst>
                                </p:cTn>
                              </p:par>
                              <p:par>
                                <p:cTn id="775" presetID="1" presetClass="entr" presetSubtype="0" fill="hold" nodeType="withEffect">
                                  <p:stCondLst>
                                    <p:cond delay="42000"/>
                                  </p:stCondLst>
                                  <p:childTnLst>
                                    <p:set>
                                      <p:cBhvr>
                                        <p:cTn id="776" dur="1" fill="hold">
                                          <p:stCondLst>
                                            <p:cond delay="0"/>
                                          </p:stCondLst>
                                        </p:cTn>
                                        <p:tgtEl>
                                          <p:spTgt spid="1535"/>
                                        </p:tgtEl>
                                        <p:attrNameLst>
                                          <p:attrName>style.visibility</p:attrName>
                                        </p:attrNameLst>
                                      </p:cBhvr>
                                      <p:to>
                                        <p:strVal val="visible"/>
                                      </p:to>
                                    </p:set>
                                  </p:childTnLst>
                                </p:cTn>
                              </p:par>
                              <p:par>
                                <p:cTn id="777" presetID="8" presetClass="emph" presetSubtype="0" fill="hold" nodeType="withEffect">
                                  <p:stCondLst>
                                    <p:cond delay="42000"/>
                                  </p:stCondLst>
                                  <p:childTnLst>
                                    <p:animRot by="900000">
                                      <p:cBhvr>
                                        <p:cTn id="778" dur="1500" fill="hold"/>
                                        <p:tgtEl>
                                          <p:spTgt spid="1535"/>
                                        </p:tgtEl>
                                        <p:attrNameLst>
                                          <p:attrName>r</p:attrName>
                                        </p:attrNameLst>
                                      </p:cBhvr>
                                    </p:animRot>
                                  </p:childTnLst>
                                </p:cTn>
                              </p:par>
                              <p:par>
                                <p:cTn id="779" presetID="1" presetClass="exit" presetSubtype="0" fill="hold" nodeType="withEffect">
                                  <p:stCondLst>
                                    <p:cond delay="43500"/>
                                  </p:stCondLst>
                                  <p:childTnLst>
                                    <p:set>
                                      <p:cBhvr>
                                        <p:cTn id="780" dur="1" fill="hold">
                                          <p:stCondLst>
                                            <p:cond delay="0"/>
                                          </p:stCondLst>
                                        </p:cTn>
                                        <p:tgtEl>
                                          <p:spTgt spid="1535"/>
                                        </p:tgtEl>
                                        <p:attrNameLst>
                                          <p:attrName>style.visibility</p:attrName>
                                        </p:attrNameLst>
                                      </p:cBhvr>
                                      <p:to>
                                        <p:strVal val="hidden"/>
                                      </p:to>
                                    </p:set>
                                  </p:childTnLst>
                                </p:cTn>
                              </p:par>
                              <p:par>
                                <p:cTn id="781" presetID="1" presetClass="entr" presetSubtype="0" fill="hold" nodeType="withEffect">
                                  <p:stCondLst>
                                    <p:cond delay="43500"/>
                                  </p:stCondLst>
                                  <p:childTnLst>
                                    <p:set>
                                      <p:cBhvr>
                                        <p:cTn id="782" dur="1" fill="hold">
                                          <p:stCondLst>
                                            <p:cond delay="0"/>
                                          </p:stCondLst>
                                        </p:cTn>
                                        <p:tgtEl>
                                          <p:spTgt spid="1525"/>
                                        </p:tgtEl>
                                        <p:attrNameLst>
                                          <p:attrName>style.visibility</p:attrName>
                                        </p:attrNameLst>
                                      </p:cBhvr>
                                      <p:to>
                                        <p:strVal val="visible"/>
                                      </p:to>
                                    </p:set>
                                  </p:childTnLst>
                                </p:cTn>
                              </p:par>
                              <p:par>
                                <p:cTn id="783" presetID="8" presetClass="emph" presetSubtype="0" fill="hold" nodeType="withEffect">
                                  <p:stCondLst>
                                    <p:cond delay="43500"/>
                                  </p:stCondLst>
                                  <p:childTnLst>
                                    <p:animRot by="900000">
                                      <p:cBhvr>
                                        <p:cTn id="784" dur="1500" fill="hold"/>
                                        <p:tgtEl>
                                          <p:spTgt spid="1525"/>
                                        </p:tgtEl>
                                        <p:attrNameLst>
                                          <p:attrName>r</p:attrName>
                                        </p:attrNameLst>
                                      </p:cBhvr>
                                    </p:animRot>
                                  </p:childTnLst>
                                </p:cTn>
                              </p:par>
                              <p:par>
                                <p:cTn id="785" presetID="1" presetClass="exit" presetSubtype="0" fill="hold" nodeType="withEffect">
                                  <p:stCondLst>
                                    <p:cond delay="45000"/>
                                  </p:stCondLst>
                                  <p:childTnLst>
                                    <p:set>
                                      <p:cBhvr>
                                        <p:cTn id="786" dur="1" fill="hold">
                                          <p:stCondLst>
                                            <p:cond delay="0"/>
                                          </p:stCondLst>
                                        </p:cTn>
                                        <p:tgtEl>
                                          <p:spTgt spid="1525"/>
                                        </p:tgtEl>
                                        <p:attrNameLst>
                                          <p:attrName>style.visibility</p:attrName>
                                        </p:attrNameLst>
                                      </p:cBhvr>
                                      <p:to>
                                        <p:strVal val="hidden"/>
                                      </p:to>
                                    </p:set>
                                  </p:childTnLst>
                                </p:cTn>
                              </p:par>
                              <p:par>
                                <p:cTn id="787" presetID="1" presetClass="entr" presetSubtype="0" fill="hold" nodeType="withEffect">
                                  <p:stCondLst>
                                    <p:cond delay="45000"/>
                                  </p:stCondLst>
                                  <p:childTnLst>
                                    <p:set>
                                      <p:cBhvr>
                                        <p:cTn id="788" dur="1" fill="hold">
                                          <p:stCondLst>
                                            <p:cond delay="0"/>
                                          </p:stCondLst>
                                        </p:cTn>
                                        <p:tgtEl>
                                          <p:spTgt spid="1318"/>
                                        </p:tgtEl>
                                        <p:attrNameLst>
                                          <p:attrName>style.visibility</p:attrName>
                                        </p:attrNameLst>
                                      </p:cBhvr>
                                      <p:to>
                                        <p:strVal val="visible"/>
                                      </p:to>
                                    </p:set>
                                  </p:childTnLst>
                                </p:cTn>
                              </p:par>
                              <p:par>
                                <p:cTn id="789" presetID="8" presetClass="emph" presetSubtype="0" fill="hold" nodeType="withEffect">
                                  <p:stCondLst>
                                    <p:cond delay="45000"/>
                                  </p:stCondLst>
                                  <p:childTnLst>
                                    <p:animRot by="900000">
                                      <p:cBhvr>
                                        <p:cTn id="790" dur="1500" fill="hold"/>
                                        <p:tgtEl>
                                          <p:spTgt spid="1318"/>
                                        </p:tgtEl>
                                        <p:attrNameLst>
                                          <p:attrName>r</p:attrName>
                                        </p:attrNameLst>
                                      </p:cBhvr>
                                    </p:animRot>
                                  </p:childTnLst>
                                </p:cTn>
                              </p:par>
                              <p:par>
                                <p:cTn id="791" presetID="1" presetClass="exit" presetSubtype="0" fill="hold" nodeType="withEffect">
                                  <p:stCondLst>
                                    <p:cond delay="46500"/>
                                  </p:stCondLst>
                                  <p:childTnLst>
                                    <p:set>
                                      <p:cBhvr>
                                        <p:cTn id="792" dur="1" fill="hold">
                                          <p:stCondLst>
                                            <p:cond delay="0"/>
                                          </p:stCondLst>
                                        </p:cTn>
                                        <p:tgtEl>
                                          <p:spTgt spid="1318"/>
                                        </p:tgtEl>
                                        <p:attrNameLst>
                                          <p:attrName>style.visibility</p:attrName>
                                        </p:attrNameLst>
                                      </p:cBhvr>
                                      <p:to>
                                        <p:strVal val="hidden"/>
                                      </p:to>
                                    </p:set>
                                  </p:childTnLst>
                                </p:cTn>
                              </p:par>
                              <p:par>
                                <p:cTn id="793" presetID="1" presetClass="entr" presetSubtype="0" fill="hold" nodeType="withEffect">
                                  <p:stCondLst>
                                    <p:cond delay="46500"/>
                                  </p:stCondLst>
                                  <p:childTnLst>
                                    <p:set>
                                      <p:cBhvr>
                                        <p:cTn id="794" dur="1" fill="hold">
                                          <p:stCondLst>
                                            <p:cond delay="0"/>
                                          </p:stCondLst>
                                        </p:cTn>
                                        <p:tgtEl>
                                          <p:spTgt spid="1338"/>
                                        </p:tgtEl>
                                        <p:attrNameLst>
                                          <p:attrName>style.visibility</p:attrName>
                                        </p:attrNameLst>
                                      </p:cBhvr>
                                      <p:to>
                                        <p:strVal val="visible"/>
                                      </p:to>
                                    </p:set>
                                  </p:childTnLst>
                                </p:cTn>
                              </p:par>
                              <p:par>
                                <p:cTn id="795" presetID="8" presetClass="emph" presetSubtype="0" fill="hold" nodeType="withEffect">
                                  <p:stCondLst>
                                    <p:cond delay="46500"/>
                                  </p:stCondLst>
                                  <p:childTnLst>
                                    <p:animRot by="900000">
                                      <p:cBhvr>
                                        <p:cTn id="796" dur="1500" fill="hold"/>
                                        <p:tgtEl>
                                          <p:spTgt spid="1338"/>
                                        </p:tgtEl>
                                        <p:attrNameLst>
                                          <p:attrName>r</p:attrName>
                                        </p:attrNameLst>
                                      </p:cBhvr>
                                    </p:animRot>
                                  </p:childTnLst>
                                </p:cTn>
                              </p:par>
                              <p:par>
                                <p:cTn id="797" presetID="1" presetClass="exit" presetSubtype="0" fill="hold" nodeType="withEffect">
                                  <p:stCondLst>
                                    <p:cond delay="48000"/>
                                  </p:stCondLst>
                                  <p:childTnLst>
                                    <p:set>
                                      <p:cBhvr>
                                        <p:cTn id="798" dur="1" fill="hold">
                                          <p:stCondLst>
                                            <p:cond delay="0"/>
                                          </p:stCondLst>
                                        </p:cTn>
                                        <p:tgtEl>
                                          <p:spTgt spid="1338"/>
                                        </p:tgtEl>
                                        <p:attrNameLst>
                                          <p:attrName>style.visibility</p:attrName>
                                        </p:attrNameLst>
                                      </p:cBhvr>
                                      <p:to>
                                        <p:strVal val="hidden"/>
                                      </p:to>
                                    </p:set>
                                  </p:childTnLst>
                                </p:cTn>
                              </p:par>
                              <p:par>
                                <p:cTn id="799" presetID="1" presetClass="entr" presetSubtype="0" fill="hold" nodeType="withEffect">
                                  <p:stCondLst>
                                    <p:cond delay="48000"/>
                                  </p:stCondLst>
                                  <p:childTnLst>
                                    <p:set>
                                      <p:cBhvr>
                                        <p:cTn id="800" dur="1" fill="hold">
                                          <p:stCondLst>
                                            <p:cond delay="0"/>
                                          </p:stCondLst>
                                        </p:cTn>
                                        <p:tgtEl>
                                          <p:spTgt spid="1328"/>
                                        </p:tgtEl>
                                        <p:attrNameLst>
                                          <p:attrName>style.visibility</p:attrName>
                                        </p:attrNameLst>
                                      </p:cBhvr>
                                      <p:to>
                                        <p:strVal val="visible"/>
                                      </p:to>
                                    </p:set>
                                  </p:childTnLst>
                                </p:cTn>
                              </p:par>
                              <p:par>
                                <p:cTn id="801" presetID="8" presetClass="emph" presetSubtype="0" fill="hold" nodeType="withEffect">
                                  <p:stCondLst>
                                    <p:cond delay="48000"/>
                                  </p:stCondLst>
                                  <p:childTnLst>
                                    <p:animRot by="900000">
                                      <p:cBhvr>
                                        <p:cTn id="802" dur="1500" fill="hold"/>
                                        <p:tgtEl>
                                          <p:spTgt spid="1328"/>
                                        </p:tgtEl>
                                        <p:attrNameLst>
                                          <p:attrName>r</p:attrName>
                                        </p:attrNameLst>
                                      </p:cBhvr>
                                    </p:animRot>
                                  </p:childTnLst>
                                </p:cTn>
                              </p:par>
                              <p:par>
                                <p:cTn id="803" presetID="1" presetClass="exit" presetSubtype="0" fill="hold" nodeType="withEffect">
                                  <p:stCondLst>
                                    <p:cond delay="49500"/>
                                  </p:stCondLst>
                                  <p:childTnLst>
                                    <p:set>
                                      <p:cBhvr>
                                        <p:cTn id="804" dur="1" fill="hold">
                                          <p:stCondLst>
                                            <p:cond delay="0"/>
                                          </p:stCondLst>
                                        </p:cTn>
                                        <p:tgtEl>
                                          <p:spTgt spid="1328"/>
                                        </p:tgtEl>
                                        <p:attrNameLst>
                                          <p:attrName>style.visibility</p:attrName>
                                        </p:attrNameLst>
                                      </p:cBhvr>
                                      <p:to>
                                        <p:strVal val="hidden"/>
                                      </p:to>
                                    </p:set>
                                  </p:childTnLst>
                                </p:cTn>
                              </p:par>
                              <p:par>
                                <p:cTn id="805" presetID="1" presetClass="entr" presetSubtype="0" fill="hold" nodeType="withEffect">
                                  <p:stCondLst>
                                    <p:cond delay="49500"/>
                                  </p:stCondLst>
                                  <p:childTnLst>
                                    <p:set>
                                      <p:cBhvr>
                                        <p:cTn id="806" dur="1" fill="hold">
                                          <p:stCondLst>
                                            <p:cond delay="0"/>
                                          </p:stCondLst>
                                        </p:cTn>
                                        <p:tgtEl>
                                          <p:spTgt spid="1348"/>
                                        </p:tgtEl>
                                        <p:attrNameLst>
                                          <p:attrName>style.visibility</p:attrName>
                                        </p:attrNameLst>
                                      </p:cBhvr>
                                      <p:to>
                                        <p:strVal val="visible"/>
                                      </p:to>
                                    </p:set>
                                  </p:childTnLst>
                                </p:cTn>
                              </p:par>
                              <p:par>
                                <p:cTn id="807" presetID="8" presetClass="emph" presetSubtype="0" fill="hold" nodeType="withEffect">
                                  <p:stCondLst>
                                    <p:cond delay="49500"/>
                                  </p:stCondLst>
                                  <p:childTnLst>
                                    <p:animRot by="900000">
                                      <p:cBhvr>
                                        <p:cTn id="808" dur="1500" fill="hold"/>
                                        <p:tgtEl>
                                          <p:spTgt spid="1348"/>
                                        </p:tgtEl>
                                        <p:attrNameLst>
                                          <p:attrName>r</p:attrName>
                                        </p:attrNameLst>
                                      </p:cBhvr>
                                    </p:animRot>
                                  </p:childTnLst>
                                </p:cTn>
                              </p:par>
                              <p:par>
                                <p:cTn id="809" presetID="1" presetClass="exit" presetSubtype="0" fill="hold" nodeType="withEffect">
                                  <p:stCondLst>
                                    <p:cond delay="51000"/>
                                  </p:stCondLst>
                                  <p:childTnLst>
                                    <p:set>
                                      <p:cBhvr>
                                        <p:cTn id="810" dur="1" fill="hold">
                                          <p:stCondLst>
                                            <p:cond delay="0"/>
                                          </p:stCondLst>
                                        </p:cTn>
                                        <p:tgtEl>
                                          <p:spTgt spid="1348"/>
                                        </p:tgtEl>
                                        <p:attrNameLst>
                                          <p:attrName>style.visibility</p:attrName>
                                        </p:attrNameLst>
                                      </p:cBhvr>
                                      <p:to>
                                        <p:strVal val="hidden"/>
                                      </p:to>
                                    </p:set>
                                  </p:childTnLst>
                                </p:cTn>
                              </p:par>
                              <p:par>
                                <p:cTn id="811" presetID="1" presetClass="entr" presetSubtype="0" fill="hold" nodeType="withEffect">
                                  <p:stCondLst>
                                    <p:cond delay="51000"/>
                                  </p:stCondLst>
                                  <p:childTnLst>
                                    <p:set>
                                      <p:cBhvr>
                                        <p:cTn id="812" dur="1" fill="hold">
                                          <p:stCondLst>
                                            <p:cond delay="0"/>
                                          </p:stCondLst>
                                        </p:cTn>
                                        <p:tgtEl>
                                          <p:spTgt spid="1368"/>
                                        </p:tgtEl>
                                        <p:attrNameLst>
                                          <p:attrName>style.visibility</p:attrName>
                                        </p:attrNameLst>
                                      </p:cBhvr>
                                      <p:to>
                                        <p:strVal val="visible"/>
                                      </p:to>
                                    </p:set>
                                  </p:childTnLst>
                                </p:cTn>
                              </p:par>
                              <p:par>
                                <p:cTn id="813" presetID="8" presetClass="emph" presetSubtype="0" fill="hold" nodeType="withEffect">
                                  <p:stCondLst>
                                    <p:cond delay="51000"/>
                                  </p:stCondLst>
                                  <p:childTnLst>
                                    <p:animRot by="900000">
                                      <p:cBhvr>
                                        <p:cTn id="814" dur="1500" fill="hold"/>
                                        <p:tgtEl>
                                          <p:spTgt spid="1368"/>
                                        </p:tgtEl>
                                        <p:attrNameLst>
                                          <p:attrName>r</p:attrName>
                                        </p:attrNameLst>
                                      </p:cBhvr>
                                    </p:animRot>
                                  </p:childTnLst>
                                </p:cTn>
                              </p:par>
                              <p:par>
                                <p:cTn id="815" presetID="1" presetClass="exit" presetSubtype="0" fill="hold" nodeType="withEffect">
                                  <p:stCondLst>
                                    <p:cond delay="52500"/>
                                  </p:stCondLst>
                                  <p:childTnLst>
                                    <p:set>
                                      <p:cBhvr>
                                        <p:cTn id="816" dur="1" fill="hold">
                                          <p:stCondLst>
                                            <p:cond delay="0"/>
                                          </p:stCondLst>
                                        </p:cTn>
                                        <p:tgtEl>
                                          <p:spTgt spid="1368"/>
                                        </p:tgtEl>
                                        <p:attrNameLst>
                                          <p:attrName>style.visibility</p:attrName>
                                        </p:attrNameLst>
                                      </p:cBhvr>
                                      <p:to>
                                        <p:strVal val="hidden"/>
                                      </p:to>
                                    </p:set>
                                  </p:childTnLst>
                                </p:cTn>
                              </p:par>
                              <p:par>
                                <p:cTn id="817" presetID="1" presetClass="entr" presetSubtype="0" fill="hold" nodeType="withEffect">
                                  <p:stCondLst>
                                    <p:cond delay="52500"/>
                                  </p:stCondLst>
                                  <p:childTnLst>
                                    <p:set>
                                      <p:cBhvr>
                                        <p:cTn id="818" dur="1" fill="hold">
                                          <p:stCondLst>
                                            <p:cond delay="0"/>
                                          </p:stCondLst>
                                        </p:cTn>
                                        <p:tgtEl>
                                          <p:spTgt spid="1358"/>
                                        </p:tgtEl>
                                        <p:attrNameLst>
                                          <p:attrName>style.visibility</p:attrName>
                                        </p:attrNameLst>
                                      </p:cBhvr>
                                      <p:to>
                                        <p:strVal val="visible"/>
                                      </p:to>
                                    </p:set>
                                  </p:childTnLst>
                                </p:cTn>
                              </p:par>
                              <p:par>
                                <p:cTn id="819" presetID="8" presetClass="emph" presetSubtype="0" fill="hold" nodeType="withEffect">
                                  <p:stCondLst>
                                    <p:cond delay="52500"/>
                                  </p:stCondLst>
                                  <p:childTnLst>
                                    <p:animRot by="900000">
                                      <p:cBhvr>
                                        <p:cTn id="820" dur="1500" fill="hold"/>
                                        <p:tgtEl>
                                          <p:spTgt spid="1358"/>
                                        </p:tgtEl>
                                        <p:attrNameLst>
                                          <p:attrName>r</p:attrName>
                                        </p:attrNameLst>
                                      </p:cBhvr>
                                    </p:animRot>
                                  </p:childTnLst>
                                </p:cTn>
                              </p:par>
                              <p:par>
                                <p:cTn id="821" presetID="1" presetClass="exit" presetSubtype="0" fill="hold" nodeType="withEffect">
                                  <p:stCondLst>
                                    <p:cond delay="54000"/>
                                  </p:stCondLst>
                                  <p:childTnLst>
                                    <p:set>
                                      <p:cBhvr>
                                        <p:cTn id="822" dur="1" fill="hold">
                                          <p:stCondLst>
                                            <p:cond delay="0"/>
                                          </p:stCondLst>
                                        </p:cTn>
                                        <p:tgtEl>
                                          <p:spTgt spid="1358"/>
                                        </p:tgtEl>
                                        <p:attrNameLst>
                                          <p:attrName>style.visibility</p:attrName>
                                        </p:attrNameLst>
                                      </p:cBhvr>
                                      <p:to>
                                        <p:strVal val="hidden"/>
                                      </p:to>
                                    </p:set>
                                  </p:childTnLst>
                                </p:cTn>
                              </p:par>
                              <p:par>
                                <p:cTn id="823" presetID="1" presetClass="entr" presetSubtype="0" fill="hold" nodeType="withEffect">
                                  <p:stCondLst>
                                    <p:cond delay="54000"/>
                                  </p:stCondLst>
                                  <p:childTnLst>
                                    <p:set>
                                      <p:cBhvr>
                                        <p:cTn id="824" dur="1" fill="hold">
                                          <p:stCondLst>
                                            <p:cond delay="0"/>
                                          </p:stCondLst>
                                        </p:cTn>
                                        <p:tgtEl>
                                          <p:spTgt spid="1589"/>
                                        </p:tgtEl>
                                        <p:attrNameLst>
                                          <p:attrName>style.visibility</p:attrName>
                                        </p:attrNameLst>
                                      </p:cBhvr>
                                      <p:to>
                                        <p:strVal val="visible"/>
                                      </p:to>
                                    </p:set>
                                  </p:childTnLst>
                                </p:cTn>
                              </p:par>
                              <p:par>
                                <p:cTn id="825" presetID="8" presetClass="emph" presetSubtype="0" fill="hold" nodeType="withEffect">
                                  <p:stCondLst>
                                    <p:cond delay="54000"/>
                                  </p:stCondLst>
                                  <p:childTnLst>
                                    <p:animRot by="900000">
                                      <p:cBhvr>
                                        <p:cTn id="826" dur="1500" fill="hold"/>
                                        <p:tgtEl>
                                          <p:spTgt spid="1589"/>
                                        </p:tgtEl>
                                        <p:attrNameLst>
                                          <p:attrName>r</p:attrName>
                                        </p:attrNameLst>
                                      </p:cBhvr>
                                    </p:animRot>
                                  </p:childTnLst>
                                </p:cTn>
                              </p:par>
                              <p:par>
                                <p:cTn id="827" presetID="1" presetClass="exit" presetSubtype="0" fill="hold" nodeType="withEffect">
                                  <p:stCondLst>
                                    <p:cond delay="55500"/>
                                  </p:stCondLst>
                                  <p:childTnLst>
                                    <p:set>
                                      <p:cBhvr>
                                        <p:cTn id="828" dur="1" fill="hold">
                                          <p:stCondLst>
                                            <p:cond delay="0"/>
                                          </p:stCondLst>
                                        </p:cTn>
                                        <p:tgtEl>
                                          <p:spTgt spid="1589"/>
                                        </p:tgtEl>
                                        <p:attrNameLst>
                                          <p:attrName>style.visibility</p:attrName>
                                        </p:attrNameLst>
                                      </p:cBhvr>
                                      <p:to>
                                        <p:strVal val="hidden"/>
                                      </p:to>
                                    </p:set>
                                  </p:childTnLst>
                                </p:cTn>
                              </p:par>
                              <p:par>
                                <p:cTn id="829" presetID="1" presetClass="entr" presetSubtype="0" fill="hold" nodeType="withEffect">
                                  <p:stCondLst>
                                    <p:cond delay="55500"/>
                                  </p:stCondLst>
                                  <p:childTnLst>
                                    <p:set>
                                      <p:cBhvr>
                                        <p:cTn id="830" dur="1" fill="hold">
                                          <p:stCondLst>
                                            <p:cond delay="0"/>
                                          </p:stCondLst>
                                        </p:cTn>
                                        <p:tgtEl>
                                          <p:spTgt spid="1579"/>
                                        </p:tgtEl>
                                        <p:attrNameLst>
                                          <p:attrName>style.visibility</p:attrName>
                                        </p:attrNameLst>
                                      </p:cBhvr>
                                      <p:to>
                                        <p:strVal val="visible"/>
                                      </p:to>
                                    </p:set>
                                  </p:childTnLst>
                                </p:cTn>
                              </p:par>
                              <p:par>
                                <p:cTn id="831" presetID="8" presetClass="emph" presetSubtype="0" fill="hold" nodeType="withEffect">
                                  <p:stCondLst>
                                    <p:cond delay="55500"/>
                                  </p:stCondLst>
                                  <p:childTnLst>
                                    <p:animRot by="900000">
                                      <p:cBhvr>
                                        <p:cTn id="832" dur="1500" fill="hold"/>
                                        <p:tgtEl>
                                          <p:spTgt spid="1579"/>
                                        </p:tgtEl>
                                        <p:attrNameLst>
                                          <p:attrName>r</p:attrName>
                                        </p:attrNameLst>
                                      </p:cBhvr>
                                    </p:animRot>
                                  </p:childTnLst>
                                </p:cTn>
                              </p:par>
                              <p:par>
                                <p:cTn id="833" presetID="1" presetClass="exit" presetSubtype="0" fill="hold" nodeType="withEffect">
                                  <p:stCondLst>
                                    <p:cond delay="57000"/>
                                  </p:stCondLst>
                                  <p:childTnLst>
                                    <p:set>
                                      <p:cBhvr>
                                        <p:cTn id="834" dur="1" fill="hold">
                                          <p:stCondLst>
                                            <p:cond delay="0"/>
                                          </p:stCondLst>
                                        </p:cTn>
                                        <p:tgtEl>
                                          <p:spTgt spid="1579"/>
                                        </p:tgtEl>
                                        <p:attrNameLst>
                                          <p:attrName>style.visibility</p:attrName>
                                        </p:attrNameLst>
                                      </p:cBhvr>
                                      <p:to>
                                        <p:strVal val="hidden"/>
                                      </p:to>
                                    </p:set>
                                  </p:childTnLst>
                                </p:cTn>
                              </p:par>
                              <p:par>
                                <p:cTn id="835" presetID="1" presetClass="entr" presetSubtype="0" fill="hold" nodeType="withEffect">
                                  <p:stCondLst>
                                    <p:cond delay="57000"/>
                                  </p:stCondLst>
                                  <p:childTnLst>
                                    <p:set>
                                      <p:cBhvr>
                                        <p:cTn id="836" dur="1" fill="hold">
                                          <p:stCondLst>
                                            <p:cond delay="0"/>
                                          </p:stCondLst>
                                        </p:cTn>
                                        <p:tgtEl>
                                          <p:spTgt spid="1569"/>
                                        </p:tgtEl>
                                        <p:attrNameLst>
                                          <p:attrName>style.visibility</p:attrName>
                                        </p:attrNameLst>
                                      </p:cBhvr>
                                      <p:to>
                                        <p:strVal val="visible"/>
                                      </p:to>
                                    </p:set>
                                  </p:childTnLst>
                                </p:cTn>
                              </p:par>
                              <p:par>
                                <p:cTn id="837" presetID="8" presetClass="emph" presetSubtype="0" fill="hold" nodeType="withEffect">
                                  <p:stCondLst>
                                    <p:cond delay="57000"/>
                                  </p:stCondLst>
                                  <p:childTnLst>
                                    <p:animRot by="900000">
                                      <p:cBhvr>
                                        <p:cTn id="838" dur="1500" fill="hold"/>
                                        <p:tgtEl>
                                          <p:spTgt spid="1569"/>
                                        </p:tgtEl>
                                        <p:attrNameLst>
                                          <p:attrName>r</p:attrName>
                                        </p:attrNameLst>
                                      </p:cBhvr>
                                    </p:animRot>
                                  </p:childTnLst>
                                </p:cTn>
                              </p:par>
                              <p:par>
                                <p:cTn id="839" presetID="1" presetClass="exit" presetSubtype="0" fill="hold" nodeType="withEffect">
                                  <p:stCondLst>
                                    <p:cond delay="58500"/>
                                  </p:stCondLst>
                                  <p:childTnLst>
                                    <p:set>
                                      <p:cBhvr>
                                        <p:cTn id="840" dur="1" fill="hold">
                                          <p:stCondLst>
                                            <p:cond delay="0"/>
                                          </p:stCondLst>
                                        </p:cTn>
                                        <p:tgtEl>
                                          <p:spTgt spid="1569"/>
                                        </p:tgtEl>
                                        <p:attrNameLst>
                                          <p:attrName>style.visibility</p:attrName>
                                        </p:attrNameLst>
                                      </p:cBhvr>
                                      <p:to>
                                        <p:strVal val="hidden"/>
                                      </p:to>
                                    </p:set>
                                  </p:childTnLst>
                                </p:cTn>
                              </p:par>
                              <p:par>
                                <p:cTn id="841" presetID="1" presetClass="entr" presetSubtype="0" fill="hold" nodeType="withEffect">
                                  <p:stCondLst>
                                    <p:cond delay="58500"/>
                                  </p:stCondLst>
                                  <p:childTnLst>
                                    <p:set>
                                      <p:cBhvr>
                                        <p:cTn id="842" dur="1" fill="hold">
                                          <p:stCondLst>
                                            <p:cond delay="0"/>
                                          </p:stCondLst>
                                        </p:cTn>
                                        <p:tgtEl>
                                          <p:spTgt spid="1599"/>
                                        </p:tgtEl>
                                        <p:attrNameLst>
                                          <p:attrName>style.visibility</p:attrName>
                                        </p:attrNameLst>
                                      </p:cBhvr>
                                      <p:to>
                                        <p:strVal val="visible"/>
                                      </p:to>
                                    </p:set>
                                  </p:childTnLst>
                                </p:cTn>
                              </p:par>
                              <p:par>
                                <p:cTn id="843" presetID="8" presetClass="emph" presetSubtype="0" fill="hold" nodeType="withEffect">
                                  <p:stCondLst>
                                    <p:cond delay="58500"/>
                                  </p:stCondLst>
                                  <p:childTnLst>
                                    <p:animRot by="900000">
                                      <p:cBhvr>
                                        <p:cTn id="844" dur="1500" fill="hold"/>
                                        <p:tgtEl>
                                          <p:spTgt spid="1599"/>
                                        </p:tgtEl>
                                        <p:attrNameLst>
                                          <p:attrName>r</p:attrName>
                                        </p:attrNameLst>
                                      </p:cBhvr>
                                    </p:animRot>
                                  </p:childTnLst>
                                </p:cTn>
                              </p:par>
                              <p:par>
                                <p:cTn id="845" presetID="1" presetClass="exit" presetSubtype="0" fill="hold" nodeType="withEffect">
                                  <p:stCondLst>
                                    <p:cond delay="60000"/>
                                  </p:stCondLst>
                                  <p:childTnLst>
                                    <p:set>
                                      <p:cBhvr>
                                        <p:cTn id="846" dur="1" fill="hold">
                                          <p:stCondLst>
                                            <p:cond delay="0"/>
                                          </p:stCondLst>
                                        </p:cTn>
                                        <p:tgtEl>
                                          <p:spTgt spid="1599"/>
                                        </p:tgtEl>
                                        <p:attrNameLst>
                                          <p:attrName>style.visibility</p:attrName>
                                        </p:attrNameLst>
                                      </p:cBhvr>
                                      <p:to>
                                        <p:strVal val="hidden"/>
                                      </p:to>
                                    </p:set>
                                  </p:childTnLst>
                                </p:cTn>
                              </p:par>
                              <p:par>
                                <p:cTn id="847" presetID="1" presetClass="entr" presetSubtype="0" fill="hold" nodeType="withEffect">
                                  <p:stCondLst>
                                    <p:cond delay="60000"/>
                                  </p:stCondLst>
                                  <p:childTnLst>
                                    <p:set>
                                      <p:cBhvr>
                                        <p:cTn id="848" dur="1" fill="hold">
                                          <p:stCondLst>
                                            <p:cond delay="0"/>
                                          </p:stCondLst>
                                        </p:cTn>
                                        <p:tgtEl>
                                          <p:spTgt spid="1619"/>
                                        </p:tgtEl>
                                        <p:attrNameLst>
                                          <p:attrName>style.visibility</p:attrName>
                                        </p:attrNameLst>
                                      </p:cBhvr>
                                      <p:to>
                                        <p:strVal val="visible"/>
                                      </p:to>
                                    </p:set>
                                  </p:childTnLst>
                                </p:cTn>
                              </p:par>
                              <p:par>
                                <p:cTn id="849" presetID="8" presetClass="emph" presetSubtype="0" fill="hold" nodeType="withEffect">
                                  <p:stCondLst>
                                    <p:cond delay="60000"/>
                                  </p:stCondLst>
                                  <p:childTnLst>
                                    <p:animRot by="900000">
                                      <p:cBhvr>
                                        <p:cTn id="850" dur="1500" fill="hold"/>
                                        <p:tgtEl>
                                          <p:spTgt spid="1619"/>
                                        </p:tgtEl>
                                        <p:attrNameLst>
                                          <p:attrName>r</p:attrName>
                                        </p:attrNameLst>
                                      </p:cBhvr>
                                    </p:animRot>
                                  </p:childTnLst>
                                </p:cTn>
                              </p:par>
                              <p:par>
                                <p:cTn id="851" presetID="1" presetClass="exit" presetSubtype="0" fill="hold" nodeType="withEffect">
                                  <p:stCondLst>
                                    <p:cond delay="61500"/>
                                  </p:stCondLst>
                                  <p:childTnLst>
                                    <p:set>
                                      <p:cBhvr>
                                        <p:cTn id="852" dur="1" fill="hold">
                                          <p:stCondLst>
                                            <p:cond delay="0"/>
                                          </p:stCondLst>
                                        </p:cTn>
                                        <p:tgtEl>
                                          <p:spTgt spid="1619"/>
                                        </p:tgtEl>
                                        <p:attrNameLst>
                                          <p:attrName>style.visibility</p:attrName>
                                        </p:attrNameLst>
                                      </p:cBhvr>
                                      <p:to>
                                        <p:strVal val="hidden"/>
                                      </p:to>
                                    </p:set>
                                  </p:childTnLst>
                                </p:cTn>
                              </p:par>
                              <p:par>
                                <p:cTn id="853" presetID="1" presetClass="entr" presetSubtype="0" fill="hold" nodeType="withEffect">
                                  <p:stCondLst>
                                    <p:cond delay="61500"/>
                                  </p:stCondLst>
                                  <p:childTnLst>
                                    <p:set>
                                      <p:cBhvr>
                                        <p:cTn id="854" dur="1" fill="hold">
                                          <p:stCondLst>
                                            <p:cond delay="0"/>
                                          </p:stCondLst>
                                        </p:cTn>
                                        <p:tgtEl>
                                          <p:spTgt spid="1609"/>
                                        </p:tgtEl>
                                        <p:attrNameLst>
                                          <p:attrName>style.visibility</p:attrName>
                                        </p:attrNameLst>
                                      </p:cBhvr>
                                      <p:to>
                                        <p:strVal val="visible"/>
                                      </p:to>
                                    </p:set>
                                  </p:childTnLst>
                                </p:cTn>
                              </p:par>
                              <p:par>
                                <p:cTn id="855" presetID="8" presetClass="emph" presetSubtype="0" fill="hold" nodeType="withEffect">
                                  <p:stCondLst>
                                    <p:cond delay="61500"/>
                                  </p:stCondLst>
                                  <p:childTnLst>
                                    <p:animRot by="900000">
                                      <p:cBhvr>
                                        <p:cTn id="856" dur="1500" fill="hold"/>
                                        <p:tgtEl>
                                          <p:spTgt spid="1609"/>
                                        </p:tgtEl>
                                        <p:attrNameLst>
                                          <p:attrName>r</p:attrName>
                                        </p:attrNameLst>
                                      </p:cBhvr>
                                    </p:animRot>
                                  </p:childTnLst>
                                </p:cTn>
                              </p:par>
                              <p:par>
                                <p:cTn id="857" presetID="1" presetClass="exit" presetSubtype="0" fill="hold" nodeType="withEffect">
                                  <p:stCondLst>
                                    <p:cond delay="63000"/>
                                  </p:stCondLst>
                                  <p:childTnLst>
                                    <p:set>
                                      <p:cBhvr>
                                        <p:cTn id="858" dur="1" fill="hold">
                                          <p:stCondLst>
                                            <p:cond delay="0"/>
                                          </p:stCondLst>
                                        </p:cTn>
                                        <p:tgtEl>
                                          <p:spTgt spid="1609"/>
                                        </p:tgtEl>
                                        <p:attrNameLst>
                                          <p:attrName>style.visibility</p:attrName>
                                        </p:attrNameLst>
                                      </p:cBhvr>
                                      <p:to>
                                        <p:strVal val="hidden"/>
                                      </p:to>
                                    </p:set>
                                  </p:childTnLst>
                                </p:cTn>
                              </p:par>
                              <p:par>
                                <p:cTn id="859" presetID="1" presetClass="entr" presetSubtype="0" fill="hold" nodeType="withEffect">
                                  <p:stCondLst>
                                    <p:cond delay="63000"/>
                                  </p:stCondLst>
                                  <p:childTnLst>
                                    <p:set>
                                      <p:cBhvr>
                                        <p:cTn id="860" dur="1" fill="hold">
                                          <p:stCondLst>
                                            <p:cond delay="0"/>
                                          </p:stCondLst>
                                        </p:cTn>
                                        <p:tgtEl>
                                          <p:spTgt spid="1649"/>
                                        </p:tgtEl>
                                        <p:attrNameLst>
                                          <p:attrName>style.visibility</p:attrName>
                                        </p:attrNameLst>
                                      </p:cBhvr>
                                      <p:to>
                                        <p:strVal val="visible"/>
                                      </p:to>
                                    </p:set>
                                  </p:childTnLst>
                                </p:cTn>
                              </p:par>
                              <p:par>
                                <p:cTn id="861" presetID="8" presetClass="emph" presetSubtype="0" fill="hold" nodeType="withEffect">
                                  <p:stCondLst>
                                    <p:cond delay="63000"/>
                                  </p:stCondLst>
                                  <p:childTnLst>
                                    <p:animRot by="900000">
                                      <p:cBhvr>
                                        <p:cTn id="862" dur="1500" fill="hold"/>
                                        <p:tgtEl>
                                          <p:spTgt spid="1649"/>
                                        </p:tgtEl>
                                        <p:attrNameLst>
                                          <p:attrName>r</p:attrName>
                                        </p:attrNameLst>
                                      </p:cBhvr>
                                    </p:animRot>
                                  </p:childTnLst>
                                </p:cTn>
                              </p:par>
                              <p:par>
                                <p:cTn id="863" presetID="1" presetClass="exit" presetSubtype="0" fill="hold" nodeType="withEffect">
                                  <p:stCondLst>
                                    <p:cond delay="64500"/>
                                  </p:stCondLst>
                                  <p:childTnLst>
                                    <p:set>
                                      <p:cBhvr>
                                        <p:cTn id="864" dur="1" fill="hold">
                                          <p:stCondLst>
                                            <p:cond delay="0"/>
                                          </p:stCondLst>
                                        </p:cTn>
                                        <p:tgtEl>
                                          <p:spTgt spid="1649"/>
                                        </p:tgtEl>
                                        <p:attrNameLst>
                                          <p:attrName>style.visibility</p:attrName>
                                        </p:attrNameLst>
                                      </p:cBhvr>
                                      <p:to>
                                        <p:strVal val="hidden"/>
                                      </p:to>
                                    </p:set>
                                  </p:childTnLst>
                                </p:cTn>
                              </p:par>
                              <p:par>
                                <p:cTn id="865" presetID="1" presetClass="entr" presetSubtype="0" fill="hold" nodeType="withEffect">
                                  <p:stCondLst>
                                    <p:cond delay="64500"/>
                                  </p:stCondLst>
                                  <p:childTnLst>
                                    <p:set>
                                      <p:cBhvr>
                                        <p:cTn id="866" dur="1" fill="hold">
                                          <p:stCondLst>
                                            <p:cond delay="0"/>
                                          </p:stCondLst>
                                        </p:cTn>
                                        <p:tgtEl>
                                          <p:spTgt spid="1639"/>
                                        </p:tgtEl>
                                        <p:attrNameLst>
                                          <p:attrName>style.visibility</p:attrName>
                                        </p:attrNameLst>
                                      </p:cBhvr>
                                      <p:to>
                                        <p:strVal val="visible"/>
                                      </p:to>
                                    </p:set>
                                  </p:childTnLst>
                                </p:cTn>
                              </p:par>
                              <p:par>
                                <p:cTn id="867" presetID="8" presetClass="emph" presetSubtype="0" fill="hold" nodeType="withEffect">
                                  <p:stCondLst>
                                    <p:cond delay="64500"/>
                                  </p:stCondLst>
                                  <p:childTnLst>
                                    <p:animRot by="900000">
                                      <p:cBhvr>
                                        <p:cTn id="868" dur="1500" fill="hold"/>
                                        <p:tgtEl>
                                          <p:spTgt spid="1639"/>
                                        </p:tgtEl>
                                        <p:attrNameLst>
                                          <p:attrName>r</p:attrName>
                                        </p:attrNameLst>
                                      </p:cBhvr>
                                    </p:animRot>
                                  </p:childTnLst>
                                </p:cTn>
                              </p:par>
                              <p:par>
                                <p:cTn id="869" presetID="1" presetClass="exit" presetSubtype="0" fill="hold" nodeType="withEffect">
                                  <p:stCondLst>
                                    <p:cond delay="66000"/>
                                  </p:stCondLst>
                                  <p:childTnLst>
                                    <p:set>
                                      <p:cBhvr>
                                        <p:cTn id="870" dur="1" fill="hold">
                                          <p:stCondLst>
                                            <p:cond delay="0"/>
                                          </p:stCondLst>
                                        </p:cTn>
                                        <p:tgtEl>
                                          <p:spTgt spid="1639"/>
                                        </p:tgtEl>
                                        <p:attrNameLst>
                                          <p:attrName>style.visibility</p:attrName>
                                        </p:attrNameLst>
                                      </p:cBhvr>
                                      <p:to>
                                        <p:strVal val="hidden"/>
                                      </p:to>
                                    </p:set>
                                  </p:childTnLst>
                                </p:cTn>
                              </p:par>
                              <p:par>
                                <p:cTn id="871" presetID="1" presetClass="entr" presetSubtype="0" fill="hold" nodeType="withEffect">
                                  <p:stCondLst>
                                    <p:cond delay="66000"/>
                                  </p:stCondLst>
                                  <p:childTnLst>
                                    <p:set>
                                      <p:cBhvr>
                                        <p:cTn id="872" dur="1" fill="hold">
                                          <p:stCondLst>
                                            <p:cond delay="0"/>
                                          </p:stCondLst>
                                        </p:cTn>
                                        <p:tgtEl>
                                          <p:spTgt spid="1629"/>
                                        </p:tgtEl>
                                        <p:attrNameLst>
                                          <p:attrName>style.visibility</p:attrName>
                                        </p:attrNameLst>
                                      </p:cBhvr>
                                      <p:to>
                                        <p:strVal val="visible"/>
                                      </p:to>
                                    </p:set>
                                  </p:childTnLst>
                                </p:cTn>
                              </p:par>
                              <p:par>
                                <p:cTn id="873" presetID="8" presetClass="emph" presetSubtype="0" fill="hold" nodeType="withEffect">
                                  <p:stCondLst>
                                    <p:cond delay="66000"/>
                                  </p:stCondLst>
                                  <p:childTnLst>
                                    <p:animRot by="900000">
                                      <p:cBhvr>
                                        <p:cTn id="874" dur="1500" fill="hold"/>
                                        <p:tgtEl>
                                          <p:spTgt spid="1629"/>
                                        </p:tgtEl>
                                        <p:attrNameLst>
                                          <p:attrName>r</p:attrName>
                                        </p:attrNameLst>
                                      </p:cBhvr>
                                    </p:animRot>
                                  </p:childTnLst>
                                </p:cTn>
                              </p:par>
                              <p:par>
                                <p:cTn id="875" presetID="1" presetClass="exit" presetSubtype="0" fill="hold" nodeType="withEffect">
                                  <p:stCondLst>
                                    <p:cond delay="67500"/>
                                  </p:stCondLst>
                                  <p:childTnLst>
                                    <p:set>
                                      <p:cBhvr>
                                        <p:cTn id="876" dur="1" fill="hold">
                                          <p:stCondLst>
                                            <p:cond delay="0"/>
                                          </p:stCondLst>
                                        </p:cTn>
                                        <p:tgtEl>
                                          <p:spTgt spid="1629"/>
                                        </p:tgtEl>
                                        <p:attrNameLst>
                                          <p:attrName>style.visibility</p:attrName>
                                        </p:attrNameLst>
                                      </p:cBhvr>
                                      <p:to>
                                        <p:strVal val="hidden"/>
                                      </p:to>
                                    </p:set>
                                  </p:childTnLst>
                                </p:cTn>
                              </p:par>
                              <p:par>
                                <p:cTn id="877" presetID="1" presetClass="entr" presetSubtype="0" fill="hold" nodeType="withEffect">
                                  <p:stCondLst>
                                    <p:cond delay="67500"/>
                                  </p:stCondLst>
                                  <p:childTnLst>
                                    <p:set>
                                      <p:cBhvr>
                                        <p:cTn id="878" dur="1" fill="hold">
                                          <p:stCondLst>
                                            <p:cond delay="0"/>
                                          </p:stCondLst>
                                        </p:cTn>
                                        <p:tgtEl>
                                          <p:spTgt spid="1679"/>
                                        </p:tgtEl>
                                        <p:attrNameLst>
                                          <p:attrName>style.visibility</p:attrName>
                                        </p:attrNameLst>
                                      </p:cBhvr>
                                      <p:to>
                                        <p:strVal val="visible"/>
                                      </p:to>
                                    </p:set>
                                  </p:childTnLst>
                                </p:cTn>
                              </p:par>
                              <p:par>
                                <p:cTn id="879" presetID="8" presetClass="emph" presetSubtype="0" fill="hold" nodeType="withEffect">
                                  <p:stCondLst>
                                    <p:cond delay="67500"/>
                                  </p:stCondLst>
                                  <p:childTnLst>
                                    <p:animRot by="900000">
                                      <p:cBhvr>
                                        <p:cTn id="880" dur="1500" fill="hold"/>
                                        <p:tgtEl>
                                          <p:spTgt spid="1679"/>
                                        </p:tgtEl>
                                        <p:attrNameLst>
                                          <p:attrName>r</p:attrName>
                                        </p:attrNameLst>
                                      </p:cBhvr>
                                    </p:animRot>
                                  </p:childTnLst>
                                </p:cTn>
                              </p:par>
                              <p:par>
                                <p:cTn id="881" presetID="1" presetClass="exit" presetSubtype="0" fill="hold" nodeType="withEffect">
                                  <p:stCondLst>
                                    <p:cond delay="69000"/>
                                  </p:stCondLst>
                                  <p:childTnLst>
                                    <p:set>
                                      <p:cBhvr>
                                        <p:cTn id="882" dur="1" fill="hold">
                                          <p:stCondLst>
                                            <p:cond delay="0"/>
                                          </p:stCondLst>
                                        </p:cTn>
                                        <p:tgtEl>
                                          <p:spTgt spid="1679"/>
                                        </p:tgtEl>
                                        <p:attrNameLst>
                                          <p:attrName>style.visibility</p:attrName>
                                        </p:attrNameLst>
                                      </p:cBhvr>
                                      <p:to>
                                        <p:strVal val="hidden"/>
                                      </p:to>
                                    </p:set>
                                  </p:childTnLst>
                                </p:cTn>
                              </p:par>
                              <p:par>
                                <p:cTn id="883" presetID="1" presetClass="entr" presetSubtype="0" fill="hold" nodeType="withEffect">
                                  <p:stCondLst>
                                    <p:cond delay="69000"/>
                                  </p:stCondLst>
                                  <p:childTnLst>
                                    <p:set>
                                      <p:cBhvr>
                                        <p:cTn id="884" dur="1" fill="hold">
                                          <p:stCondLst>
                                            <p:cond delay="0"/>
                                          </p:stCondLst>
                                        </p:cTn>
                                        <p:tgtEl>
                                          <p:spTgt spid="1669"/>
                                        </p:tgtEl>
                                        <p:attrNameLst>
                                          <p:attrName>style.visibility</p:attrName>
                                        </p:attrNameLst>
                                      </p:cBhvr>
                                      <p:to>
                                        <p:strVal val="visible"/>
                                      </p:to>
                                    </p:set>
                                  </p:childTnLst>
                                </p:cTn>
                              </p:par>
                              <p:par>
                                <p:cTn id="885" presetID="8" presetClass="emph" presetSubtype="0" fill="hold" nodeType="withEffect">
                                  <p:stCondLst>
                                    <p:cond delay="69000"/>
                                  </p:stCondLst>
                                  <p:childTnLst>
                                    <p:animRot by="900000">
                                      <p:cBhvr>
                                        <p:cTn id="886" dur="1500" fill="hold"/>
                                        <p:tgtEl>
                                          <p:spTgt spid="1669"/>
                                        </p:tgtEl>
                                        <p:attrNameLst>
                                          <p:attrName>r</p:attrName>
                                        </p:attrNameLst>
                                      </p:cBhvr>
                                    </p:animRot>
                                  </p:childTnLst>
                                </p:cTn>
                              </p:par>
                              <p:par>
                                <p:cTn id="887" presetID="1" presetClass="exit" presetSubtype="0" fill="hold" nodeType="withEffect">
                                  <p:stCondLst>
                                    <p:cond delay="70500"/>
                                  </p:stCondLst>
                                  <p:childTnLst>
                                    <p:set>
                                      <p:cBhvr>
                                        <p:cTn id="888" dur="1" fill="hold">
                                          <p:stCondLst>
                                            <p:cond delay="0"/>
                                          </p:stCondLst>
                                        </p:cTn>
                                        <p:tgtEl>
                                          <p:spTgt spid="1669"/>
                                        </p:tgtEl>
                                        <p:attrNameLst>
                                          <p:attrName>style.visibility</p:attrName>
                                        </p:attrNameLst>
                                      </p:cBhvr>
                                      <p:to>
                                        <p:strVal val="hidden"/>
                                      </p:to>
                                    </p:set>
                                  </p:childTnLst>
                                </p:cTn>
                              </p:par>
                              <p:par>
                                <p:cTn id="889" presetID="1" presetClass="entr" presetSubtype="0" fill="hold" nodeType="withEffect">
                                  <p:stCondLst>
                                    <p:cond delay="70500"/>
                                  </p:stCondLst>
                                  <p:childTnLst>
                                    <p:set>
                                      <p:cBhvr>
                                        <p:cTn id="890" dur="1" fill="hold">
                                          <p:stCondLst>
                                            <p:cond delay="0"/>
                                          </p:stCondLst>
                                        </p:cTn>
                                        <p:tgtEl>
                                          <p:spTgt spid="1659"/>
                                        </p:tgtEl>
                                        <p:attrNameLst>
                                          <p:attrName>style.visibility</p:attrName>
                                        </p:attrNameLst>
                                      </p:cBhvr>
                                      <p:to>
                                        <p:strVal val="visible"/>
                                      </p:to>
                                    </p:set>
                                  </p:childTnLst>
                                </p:cTn>
                              </p:par>
                              <p:par>
                                <p:cTn id="891" presetID="8" presetClass="emph" presetSubtype="0" fill="hold" nodeType="withEffect">
                                  <p:stCondLst>
                                    <p:cond delay="70500"/>
                                  </p:stCondLst>
                                  <p:childTnLst>
                                    <p:animRot by="900000">
                                      <p:cBhvr>
                                        <p:cTn id="892" dur="1500" fill="hold"/>
                                        <p:tgtEl>
                                          <p:spTgt spid="165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1545" grpId="0" animBg="1"/>
      <p:bldP spid="1545" grpId="1" animBg="1"/>
      <p:bldP spid="1547" grpId="0" animBg="1"/>
      <p:bldP spid="1547" grpId="1"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Ellipse 44"/>
          <p:cNvSpPr/>
          <p:nvPr/>
        </p:nvSpPr>
        <p:spPr>
          <a:xfrm>
            <a:off x="3140208" y="1838122"/>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nvSpPr>
        <p:spPr>
          <a:xfrm>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3576914" y="2274828"/>
            <a:ext cx="1574861" cy="1574861"/>
          </a:xfrm>
          <a:prstGeom prst="rect">
            <a:avLst/>
          </a:prstGeom>
        </p:spPr>
      </p:pic>
      <p:sp>
        <p:nvSpPr>
          <p:cNvPr id="1545" name="Étoile à 8 branches 1544"/>
          <p:cNvSpPr/>
          <p:nvPr/>
        </p:nvSpPr>
        <p:spPr>
          <a:xfrm>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3576914" y="2274828"/>
            <a:ext cx="1574861" cy="1574861"/>
          </a:xfrm>
          <a:prstGeom prst="rect">
            <a:avLst/>
          </a:prstGeom>
        </p:spPr>
      </p:pic>
      <p:sp>
        <p:nvSpPr>
          <p:cNvPr id="1547" name="Étoile à 8 branches 1546"/>
          <p:cNvSpPr/>
          <p:nvPr/>
        </p:nvSpPr>
        <p:spPr>
          <a:xfrm>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8" name="Image 1547"/>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rot="420000">
            <a:off x="3576914" y="2274828"/>
            <a:ext cx="1574861" cy="1574861"/>
          </a:xfrm>
          <a:prstGeom prst="rect">
            <a:avLst/>
          </a:prstGeom>
        </p:spPr>
      </p:pic>
      <p:sp>
        <p:nvSpPr>
          <p:cNvPr id="2" name="Titre 1"/>
          <p:cNvSpPr>
            <a:spLocks noGrp="1"/>
          </p:cNvSpPr>
          <p:nvPr>
            <p:ph type="title"/>
          </p:nvPr>
        </p:nvSpPr>
        <p:spPr/>
        <p:txBody>
          <a:bodyPr>
            <a:normAutofit fontScale="90000"/>
          </a:bodyPr>
          <a:lstStyle/>
          <a:p>
            <a:r>
              <a:rPr lang="fr-FR" dirty="0"/>
              <a:t>Les moteurs électriques</a:t>
            </a:r>
            <a:br>
              <a:rPr lang="fr-FR" dirty="0"/>
            </a:br>
            <a:r>
              <a:rPr lang="fr-FR" dirty="0"/>
              <a:t>Courant </a:t>
            </a:r>
            <a:r>
              <a:rPr lang="fr-FR" dirty="0" smtClean="0"/>
              <a:t>Continu, le rotor</a:t>
            </a:r>
            <a:endParaRPr lang="fr-FR" dirty="0"/>
          </a:p>
        </p:txBody>
      </p:sp>
      <p:grpSp>
        <p:nvGrpSpPr>
          <p:cNvPr id="14" name="Groupe 13"/>
          <p:cNvGrpSpPr/>
          <p:nvPr/>
        </p:nvGrpSpPr>
        <p:grpSpPr>
          <a:xfrm>
            <a:off x="3144142" y="1846607"/>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nvSpPr>
        <p:spPr>
          <a:xfrm>
            <a:off x="46890" y="4581128"/>
            <a:ext cx="9097109" cy="227687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La représentation en face avant avec un dessin dans le plan permet de comprendre le principe de fonctionnement. </a:t>
            </a:r>
            <a:br>
              <a:rPr lang="fr-FR" sz="1800" dirty="0" smtClean="0"/>
            </a:br>
            <a:r>
              <a:rPr lang="fr-FR" sz="1800" dirty="0" smtClean="0"/>
              <a:t>Pour le moteur avec un circuit électrique d’excitation (induction), il suffit d’inverser le raccordement du circuit d’induit ou du circuit d’excitation pour inverser le sens de rotation. Si on inverse les deux le sens est inchangé, c’est le principe du moteur universel utilisé en électroménager (alimenté en alternatif).</a:t>
            </a:r>
            <a:endParaRPr lang="fr-FR" sz="1800" dirty="0"/>
          </a:p>
        </p:txBody>
      </p:sp>
      <p:grpSp>
        <p:nvGrpSpPr>
          <p:cNvPr id="179" name="Groupe 178"/>
          <p:cNvGrpSpPr/>
          <p:nvPr/>
        </p:nvGrpSpPr>
        <p:grpSpPr>
          <a:xfrm rot="1800000">
            <a:off x="3144142" y="1846607"/>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89" name="Groupe 188"/>
          <p:cNvGrpSpPr/>
          <p:nvPr/>
        </p:nvGrpSpPr>
        <p:grpSpPr>
          <a:xfrm rot="900000">
            <a:off x="3144142" y="1846607"/>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99" name="Groupe 198"/>
          <p:cNvGrpSpPr/>
          <p:nvPr/>
        </p:nvGrpSpPr>
        <p:grpSpPr>
          <a:xfrm>
            <a:off x="3144142" y="1846607"/>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nvGrpSpPr>
        <p:grpSpPr>
          <a:xfrm rot="1800000">
            <a:off x="3144142" y="1846607"/>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19" name="Groupe 218"/>
          <p:cNvGrpSpPr/>
          <p:nvPr/>
        </p:nvGrpSpPr>
        <p:grpSpPr>
          <a:xfrm rot="900000">
            <a:off x="3144142" y="1846607"/>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29" name="Groupe 228"/>
          <p:cNvGrpSpPr/>
          <p:nvPr/>
        </p:nvGrpSpPr>
        <p:grpSpPr>
          <a:xfrm>
            <a:off x="3144142" y="1846607"/>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nvGrpSpPr>
        <p:grpSpPr>
          <a:xfrm rot="1800000">
            <a:off x="3144142" y="1846607"/>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49" name="Groupe 248"/>
          <p:cNvGrpSpPr/>
          <p:nvPr/>
        </p:nvGrpSpPr>
        <p:grpSpPr>
          <a:xfrm rot="900000">
            <a:off x="3144142" y="1846607"/>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59" name="Groupe 258"/>
          <p:cNvGrpSpPr/>
          <p:nvPr/>
        </p:nvGrpSpPr>
        <p:grpSpPr>
          <a:xfrm>
            <a:off x="3144142" y="1846607"/>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nvGrpSpPr>
        <p:grpSpPr>
          <a:xfrm rot="1800000">
            <a:off x="3144142" y="1846607"/>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79" name="Groupe 278"/>
          <p:cNvGrpSpPr/>
          <p:nvPr/>
        </p:nvGrpSpPr>
        <p:grpSpPr>
          <a:xfrm rot="900000">
            <a:off x="3144142" y="1846607"/>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89" name="Groupe 288"/>
          <p:cNvGrpSpPr/>
          <p:nvPr/>
        </p:nvGrpSpPr>
        <p:grpSpPr>
          <a:xfrm>
            <a:off x="3144142" y="1846607"/>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nvGrpSpPr>
        <p:grpSpPr>
          <a:xfrm rot="1800000">
            <a:off x="3144142" y="1846607"/>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09" name="Groupe 308"/>
          <p:cNvGrpSpPr/>
          <p:nvPr/>
        </p:nvGrpSpPr>
        <p:grpSpPr>
          <a:xfrm rot="900000">
            <a:off x="3144142" y="1846607"/>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19" name="Groupe 318"/>
          <p:cNvGrpSpPr/>
          <p:nvPr/>
        </p:nvGrpSpPr>
        <p:grpSpPr>
          <a:xfrm>
            <a:off x="3144142" y="1846607"/>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nvGrpSpPr>
        <p:grpSpPr>
          <a:xfrm rot="1800000">
            <a:off x="3144142" y="1846607"/>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39" name="Groupe 338"/>
          <p:cNvGrpSpPr/>
          <p:nvPr/>
        </p:nvGrpSpPr>
        <p:grpSpPr>
          <a:xfrm rot="900000">
            <a:off x="3144142" y="1846607"/>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49" name="Groupe 348"/>
          <p:cNvGrpSpPr/>
          <p:nvPr/>
        </p:nvGrpSpPr>
        <p:grpSpPr>
          <a:xfrm>
            <a:off x="3144142" y="1846607"/>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nvGrpSpPr>
        <p:grpSpPr>
          <a:xfrm rot="1800000">
            <a:off x="3144142" y="1846607"/>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69" name="Groupe 368"/>
          <p:cNvGrpSpPr/>
          <p:nvPr/>
        </p:nvGrpSpPr>
        <p:grpSpPr>
          <a:xfrm rot="900000">
            <a:off x="3144142" y="1846607"/>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79" name="Groupe 378"/>
          <p:cNvGrpSpPr/>
          <p:nvPr/>
        </p:nvGrpSpPr>
        <p:grpSpPr>
          <a:xfrm>
            <a:off x="3144142" y="1846607"/>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nvGrpSpPr>
        <p:grpSpPr>
          <a:xfrm rot="1800000">
            <a:off x="3144142" y="1846607"/>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99" name="Groupe 398"/>
          <p:cNvGrpSpPr/>
          <p:nvPr/>
        </p:nvGrpSpPr>
        <p:grpSpPr>
          <a:xfrm rot="900000">
            <a:off x="3144142" y="1846607"/>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09" name="Groupe 408"/>
          <p:cNvGrpSpPr/>
          <p:nvPr/>
        </p:nvGrpSpPr>
        <p:grpSpPr>
          <a:xfrm>
            <a:off x="3144142" y="1846607"/>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nvGrpSpPr>
        <p:grpSpPr>
          <a:xfrm rot="1800000">
            <a:off x="3144142" y="1846607"/>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29" name="Groupe 428"/>
          <p:cNvGrpSpPr/>
          <p:nvPr/>
        </p:nvGrpSpPr>
        <p:grpSpPr>
          <a:xfrm rot="900000">
            <a:off x="3144142" y="1846607"/>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35" name="Ellipse 4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39" name="Groupe 438"/>
          <p:cNvGrpSpPr/>
          <p:nvPr/>
        </p:nvGrpSpPr>
        <p:grpSpPr>
          <a:xfrm>
            <a:off x="3144142" y="1846607"/>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nvGrpSpPr>
        <p:grpSpPr>
          <a:xfrm rot="1800000">
            <a:off x="3144142" y="1846607"/>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59" name="Groupe 458"/>
          <p:cNvGrpSpPr/>
          <p:nvPr/>
        </p:nvGrpSpPr>
        <p:grpSpPr>
          <a:xfrm rot="900000">
            <a:off x="3144142" y="1846607"/>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69" name="Groupe 468"/>
          <p:cNvGrpSpPr/>
          <p:nvPr/>
        </p:nvGrpSpPr>
        <p:grpSpPr>
          <a:xfrm>
            <a:off x="3144142" y="1846607"/>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nvGrpSpPr>
        <p:grpSpPr>
          <a:xfrm rot="1800000">
            <a:off x="3144142" y="1846607"/>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89" name="Groupe 488"/>
          <p:cNvGrpSpPr/>
          <p:nvPr/>
        </p:nvGrpSpPr>
        <p:grpSpPr>
          <a:xfrm rot="900000">
            <a:off x="3144142" y="1846607"/>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99" name="Groupe 498"/>
          <p:cNvGrpSpPr/>
          <p:nvPr/>
        </p:nvGrpSpPr>
        <p:grpSpPr>
          <a:xfrm>
            <a:off x="3144142" y="1846607"/>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nvGrpSpPr>
        <p:grpSpPr>
          <a:xfrm rot="1800000">
            <a:off x="3144142" y="1846607"/>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19" name="Groupe 518"/>
          <p:cNvGrpSpPr/>
          <p:nvPr/>
        </p:nvGrpSpPr>
        <p:grpSpPr>
          <a:xfrm rot="900000">
            <a:off x="3144142" y="1846607"/>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29" name="Groupe 528"/>
          <p:cNvGrpSpPr/>
          <p:nvPr/>
        </p:nvGrpSpPr>
        <p:grpSpPr>
          <a:xfrm>
            <a:off x="3144142" y="1846607"/>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nvGrpSpPr>
        <p:grpSpPr>
          <a:xfrm rot="1800000">
            <a:off x="3144142" y="1846607"/>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49" name="Groupe 548"/>
          <p:cNvGrpSpPr/>
          <p:nvPr/>
        </p:nvGrpSpPr>
        <p:grpSpPr>
          <a:xfrm rot="900000">
            <a:off x="3144142" y="1846607"/>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59" name="Groupe 558"/>
          <p:cNvGrpSpPr/>
          <p:nvPr/>
        </p:nvGrpSpPr>
        <p:grpSpPr>
          <a:xfrm>
            <a:off x="3144142" y="1846607"/>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nvGrpSpPr>
        <p:grpSpPr>
          <a:xfrm rot="1800000">
            <a:off x="3144142" y="1846607"/>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79" name="Groupe 578"/>
          <p:cNvGrpSpPr/>
          <p:nvPr/>
        </p:nvGrpSpPr>
        <p:grpSpPr>
          <a:xfrm rot="900000">
            <a:off x="3144142" y="1846607"/>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91" name="Groupe 590"/>
          <p:cNvGrpSpPr/>
          <p:nvPr/>
        </p:nvGrpSpPr>
        <p:grpSpPr>
          <a:xfrm>
            <a:off x="3144142" y="1846607"/>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nvGrpSpPr>
        <p:grpSpPr>
          <a:xfrm rot="1800000">
            <a:off x="3144142" y="1846607"/>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11" name="Groupe 610"/>
          <p:cNvGrpSpPr/>
          <p:nvPr/>
        </p:nvGrpSpPr>
        <p:grpSpPr>
          <a:xfrm rot="900000">
            <a:off x="3144142" y="1846607"/>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21" name="Groupe 620"/>
          <p:cNvGrpSpPr/>
          <p:nvPr/>
        </p:nvGrpSpPr>
        <p:grpSpPr>
          <a:xfrm>
            <a:off x="3144142" y="1846607"/>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nvGrpSpPr>
        <p:grpSpPr>
          <a:xfrm rot="1800000">
            <a:off x="3144142" y="1846607"/>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41" name="Groupe 640"/>
          <p:cNvGrpSpPr/>
          <p:nvPr/>
        </p:nvGrpSpPr>
        <p:grpSpPr>
          <a:xfrm rot="900000">
            <a:off x="3144142" y="1846607"/>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51" name="Groupe 650"/>
          <p:cNvGrpSpPr/>
          <p:nvPr/>
        </p:nvGrpSpPr>
        <p:grpSpPr>
          <a:xfrm>
            <a:off x="3144142" y="1846607"/>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nvGrpSpPr>
        <p:grpSpPr>
          <a:xfrm rot="1800000">
            <a:off x="3144142" y="1846607"/>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71" name="Groupe 670"/>
          <p:cNvGrpSpPr/>
          <p:nvPr/>
        </p:nvGrpSpPr>
        <p:grpSpPr>
          <a:xfrm rot="900000">
            <a:off x="3144142" y="1846607"/>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81" name="Groupe 680"/>
          <p:cNvGrpSpPr/>
          <p:nvPr/>
        </p:nvGrpSpPr>
        <p:grpSpPr>
          <a:xfrm>
            <a:off x="3144142" y="1846607"/>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nvGrpSpPr>
        <p:grpSpPr>
          <a:xfrm rot="1800000">
            <a:off x="3144142" y="1846607"/>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01" name="Groupe 700"/>
          <p:cNvGrpSpPr/>
          <p:nvPr/>
        </p:nvGrpSpPr>
        <p:grpSpPr>
          <a:xfrm rot="900000">
            <a:off x="3144142" y="1846607"/>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11" name="Groupe 710"/>
          <p:cNvGrpSpPr/>
          <p:nvPr/>
        </p:nvGrpSpPr>
        <p:grpSpPr>
          <a:xfrm>
            <a:off x="3144142" y="1846607"/>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nvGrpSpPr>
        <p:grpSpPr>
          <a:xfrm rot="1800000">
            <a:off x="3144142" y="1846607"/>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31" name="Groupe 730"/>
          <p:cNvGrpSpPr/>
          <p:nvPr/>
        </p:nvGrpSpPr>
        <p:grpSpPr>
          <a:xfrm rot="900000">
            <a:off x="3144142" y="1846607"/>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41" name="Groupe 740"/>
          <p:cNvGrpSpPr/>
          <p:nvPr/>
        </p:nvGrpSpPr>
        <p:grpSpPr>
          <a:xfrm>
            <a:off x="3144142" y="1846607"/>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nvGrpSpPr>
        <p:grpSpPr>
          <a:xfrm rot="1800000">
            <a:off x="3144142" y="1846607"/>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61" name="Groupe 760"/>
          <p:cNvGrpSpPr/>
          <p:nvPr/>
        </p:nvGrpSpPr>
        <p:grpSpPr>
          <a:xfrm rot="900000">
            <a:off x="3144142" y="1846607"/>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71" name="Groupe 770"/>
          <p:cNvGrpSpPr/>
          <p:nvPr/>
        </p:nvGrpSpPr>
        <p:grpSpPr>
          <a:xfrm>
            <a:off x="3144142" y="1846607"/>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nvGrpSpPr>
        <p:grpSpPr>
          <a:xfrm rot="1800000">
            <a:off x="3144142" y="1846607"/>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91" name="Groupe 790"/>
          <p:cNvGrpSpPr/>
          <p:nvPr/>
        </p:nvGrpSpPr>
        <p:grpSpPr>
          <a:xfrm rot="900000">
            <a:off x="3144142" y="1846607"/>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01" name="Groupe 800"/>
          <p:cNvGrpSpPr/>
          <p:nvPr/>
        </p:nvGrpSpPr>
        <p:grpSpPr>
          <a:xfrm>
            <a:off x="3144142" y="1846607"/>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nvGrpSpPr>
        <p:grpSpPr>
          <a:xfrm rot="1800000">
            <a:off x="3144142" y="1846607"/>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21" name="Groupe 820"/>
          <p:cNvGrpSpPr/>
          <p:nvPr/>
        </p:nvGrpSpPr>
        <p:grpSpPr>
          <a:xfrm rot="900000">
            <a:off x="3144142" y="1846607"/>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31" name="Groupe 830"/>
          <p:cNvGrpSpPr/>
          <p:nvPr/>
        </p:nvGrpSpPr>
        <p:grpSpPr>
          <a:xfrm>
            <a:off x="3144142" y="1846607"/>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nvGrpSpPr>
        <p:grpSpPr>
          <a:xfrm rot="1800000">
            <a:off x="3144142" y="1846607"/>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51" name="Groupe 850"/>
          <p:cNvGrpSpPr/>
          <p:nvPr/>
        </p:nvGrpSpPr>
        <p:grpSpPr>
          <a:xfrm rot="900000">
            <a:off x="3144142" y="1846607"/>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61" name="Groupe 860"/>
          <p:cNvGrpSpPr/>
          <p:nvPr/>
        </p:nvGrpSpPr>
        <p:grpSpPr>
          <a:xfrm>
            <a:off x="3144142" y="1846607"/>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nvGrpSpPr>
        <p:grpSpPr>
          <a:xfrm rot="1800000">
            <a:off x="3144142" y="1846607"/>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81" name="Groupe 880"/>
          <p:cNvGrpSpPr/>
          <p:nvPr/>
        </p:nvGrpSpPr>
        <p:grpSpPr>
          <a:xfrm rot="900000">
            <a:off x="3144142" y="1846607"/>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91" name="Groupe 890"/>
          <p:cNvGrpSpPr/>
          <p:nvPr/>
        </p:nvGrpSpPr>
        <p:grpSpPr>
          <a:xfrm>
            <a:off x="3144142" y="1846607"/>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nvGrpSpPr>
        <p:grpSpPr>
          <a:xfrm rot="1800000">
            <a:off x="3144142" y="1846607"/>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11" name="Groupe 910"/>
          <p:cNvGrpSpPr/>
          <p:nvPr/>
        </p:nvGrpSpPr>
        <p:grpSpPr>
          <a:xfrm rot="900000">
            <a:off x="3144142" y="1846607"/>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21" name="Groupe 920"/>
          <p:cNvGrpSpPr/>
          <p:nvPr/>
        </p:nvGrpSpPr>
        <p:grpSpPr>
          <a:xfrm>
            <a:off x="3144142" y="1846607"/>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nvGrpSpPr>
        <p:grpSpPr>
          <a:xfrm rot="1800000">
            <a:off x="3144142" y="1846607"/>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41" name="Groupe 940"/>
          <p:cNvGrpSpPr/>
          <p:nvPr/>
        </p:nvGrpSpPr>
        <p:grpSpPr>
          <a:xfrm rot="900000">
            <a:off x="3144142" y="1846607"/>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51" name="Groupe 950"/>
          <p:cNvGrpSpPr/>
          <p:nvPr/>
        </p:nvGrpSpPr>
        <p:grpSpPr>
          <a:xfrm>
            <a:off x="3144142" y="1846607"/>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nvGrpSpPr>
        <p:grpSpPr>
          <a:xfrm rot="1800000">
            <a:off x="3144142" y="1846607"/>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71" name="Groupe 970"/>
          <p:cNvGrpSpPr/>
          <p:nvPr/>
        </p:nvGrpSpPr>
        <p:grpSpPr>
          <a:xfrm rot="900000">
            <a:off x="3144142" y="1846607"/>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81" name="Groupe 980"/>
          <p:cNvGrpSpPr/>
          <p:nvPr/>
        </p:nvGrpSpPr>
        <p:grpSpPr>
          <a:xfrm>
            <a:off x="3144142" y="1846607"/>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nvGrpSpPr>
        <p:grpSpPr>
          <a:xfrm rot="1800000">
            <a:off x="3144142" y="1846607"/>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01" name="Groupe 1000"/>
          <p:cNvGrpSpPr/>
          <p:nvPr/>
        </p:nvGrpSpPr>
        <p:grpSpPr>
          <a:xfrm rot="900000">
            <a:off x="3144142" y="1846607"/>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11" name="Groupe 1010"/>
          <p:cNvGrpSpPr/>
          <p:nvPr/>
        </p:nvGrpSpPr>
        <p:grpSpPr>
          <a:xfrm>
            <a:off x="3144142" y="1846607"/>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21" name="Groupe 1020"/>
          <p:cNvGrpSpPr/>
          <p:nvPr/>
        </p:nvGrpSpPr>
        <p:grpSpPr>
          <a:xfrm rot="1800000">
            <a:off x="3144142" y="1846607"/>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32" name="Groupe 1031"/>
          <p:cNvGrpSpPr/>
          <p:nvPr/>
        </p:nvGrpSpPr>
        <p:grpSpPr>
          <a:xfrm rot="900000">
            <a:off x="3144142" y="1846607"/>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42" name="Groupe 1041"/>
          <p:cNvGrpSpPr/>
          <p:nvPr/>
        </p:nvGrpSpPr>
        <p:grpSpPr>
          <a:xfrm>
            <a:off x="3144142" y="1846607"/>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nvGrpSpPr>
        <p:grpSpPr>
          <a:xfrm rot="1800000">
            <a:off x="3144142" y="1846607"/>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62" name="Groupe 1061"/>
          <p:cNvGrpSpPr/>
          <p:nvPr/>
        </p:nvGrpSpPr>
        <p:grpSpPr>
          <a:xfrm rot="900000">
            <a:off x="3144142" y="1846607"/>
            <a:ext cx="2440404" cy="2431302"/>
            <a:chOff x="3923928" y="1902972"/>
            <a:chExt cx="2440404" cy="2431302"/>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64" name="Groupe 1063"/>
            <p:cNvGrpSpPr/>
            <p:nvPr/>
          </p:nvGrpSpPr>
          <p:grpSpPr>
            <a:xfrm>
              <a:off x="3923928" y="1902972"/>
              <a:ext cx="2440404" cy="2129297"/>
              <a:chOff x="3923928" y="1902972"/>
              <a:chExt cx="2440404" cy="2129297"/>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71" name="Ellipse 10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72" name="Groupe 1071"/>
          <p:cNvGrpSpPr/>
          <p:nvPr/>
        </p:nvGrpSpPr>
        <p:grpSpPr>
          <a:xfrm>
            <a:off x="3144142" y="1846607"/>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nvGrpSpPr>
        <p:grpSpPr>
          <a:xfrm rot="1800000">
            <a:off x="3144142" y="1846607"/>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92" name="Groupe 1091"/>
          <p:cNvGrpSpPr/>
          <p:nvPr/>
        </p:nvGrpSpPr>
        <p:grpSpPr>
          <a:xfrm rot="900000">
            <a:off x="3144142" y="1846607"/>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02" name="Groupe 1101"/>
          <p:cNvGrpSpPr/>
          <p:nvPr/>
        </p:nvGrpSpPr>
        <p:grpSpPr>
          <a:xfrm>
            <a:off x="3144142" y="1846607"/>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nvGrpSpPr>
        <p:grpSpPr>
          <a:xfrm rot="1800000">
            <a:off x="3144142" y="1846607"/>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22" name="Groupe 1121"/>
          <p:cNvGrpSpPr/>
          <p:nvPr/>
        </p:nvGrpSpPr>
        <p:grpSpPr>
          <a:xfrm rot="900000">
            <a:off x="3144142" y="1846607"/>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32" name="Groupe 1131"/>
          <p:cNvGrpSpPr/>
          <p:nvPr/>
        </p:nvGrpSpPr>
        <p:grpSpPr>
          <a:xfrm>
            <a:off x="3144142" y="1846607"/>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nvGrpSpPr>
        <p:grpSpPr>
          <a:xfrm rot="1800000">
            <a:off x="3144142" y="1846607"/>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52" name="Groupe 1151"/>
          <p:cNvGrpSpPr/>
          <p:nvPr/>
        </p:nvGrpSpPr>
        <p:grpSpPr>
          <a:xfrm rot="900000">
            <a:off x="3144142" y="1846607"/>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62" name="Groupe 1161"/>
          <p:cNvGrpSpPr/>
          <p:nvPr/>
        </p:nvGrpSpPr>
        <p:grpSpPr>
          <a:xfrm>
            <a:off x="3144142" y="1846607"/>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nvGrpSpPr>
        <p:grpSpPr>
          <a:xfrm rot="1800000">
            <a:off x="3144142" y="1846607"/>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82" name="Groupe 1181"/>
          <p:cNvGrpSpPr/>
          <p:nvPr/>
        </p:nvGrpSpPr>
        <p:grpSpPr>
          <a:xfrm rot="900000">
            <a:off x="3144142" y="1846607"/>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92" name="Groupe 1191"/>
          <p:cNvGrpSpPr/>
          <p:nvPr/>
        </p:nvGrpSpPr>
        <p:grpSpPr>
          <a:xfrm>
            <a:off x="3144142" y="1846607"/>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nvGrpSpPr>
        <p:grpSpPr>
          <a:xfrm rot="1800000">
            <a:off x="3144142" y="1846607"/>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12" name="Groupe 1211"/>
          <p:cNvGrpSpPr/>
          <p:nvPr/>
        </p:nvGrpSpPr>
        <p:grpSpPr>
          <a:xfrm rot="900000">
            <a:off x="3144142" y="1846607"/>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22" name="Groupe 1221"/>
          <p:cNvGrpSpPr/>
          <p:nvPr/>
        </p:nvGrpSpPr>
        <p:grpSpPr>
          <a:xfrm>
            <a:off x="3144142" y="1846607"/>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nvGrpSpPr>
        <p:grpSpPr>
          <a:xfrm rot="1800000">
            <a:off x="3144142" y="1846607"/>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42" name="Groupe 1241"/>
          <p:cNvGrpSpPr/>
          <p:nvPr/>
        </p:nvGrpSpPr>
        <p:grpSpPr>
          <a:xfrm rot="900000">
            <a:off x="3144142" y="1846607"/>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52" name="Groupe 1251"/>
          <p:cNvGrpSpPr/>
          <p:nvPr/>
        </p:nvGrpSpPr>
        <p:grpSpPr>
          <a:xfrm>
            <a:off x="3144142" y="1846607"/>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nvGrpSpPr>
        <p:grpSpPr>
          <a:xfrm rot="1800000">
            <a:off x="3144142" y="1846607"/>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80" name="Groupe 1379"/>
          <p:cNvGrpSpPr/>
          <p:nvPr/>
        </p:nvGrpSpPr>
        <p:grpSpPr>
          <a:xfrm rot="900000">
            <a:off x="3144142" y="1846607"/>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90" name="Groupe 1389"/>
          <p:cNvGrpSpPr/>
          <p:nvPr/>
        </p:nvGrpSpPr>
        <p:grpSpPr>
          <a:xfrm>
            <a:off x="3144142" y="1846607"/>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00" name="Groupe 1399"/>
          <p:cNvGrpSpPr/>
          <p:nvPr/>
        </p:nvGrpSpPr>
        <p:grpSpPr>
          <a:xfrm rot="1800000">
            <a:off x="3144142" y="1846607"/>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10" name="Groupe 1409"/>
          <p:cNvGrpSpPr/>
          <p:nvPr/>
        </p:nvGrpSpPr>
        <p:grpSpPr>
          <a:xfrm rot="900000">
            <a:off x="3144142" y="1846607"/>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20" name="Groupe 1419"/>
          <p:cNvGrpSpPr/>
          <p:nvPr/>
        </p:nvGrpSpPr>
        <p:grpSpPr>
          <a:xfrm>
            <a:off x="3144142" y="1846607"/>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nvGrpSpPr>
        <p:grpSpPr>
          <a:xfrm rot="1800000">
            <a:off x="3144142" y="1846607"/>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40" name="Groupe 1439"/>
          <p:cNvGrpSpPr/>
          <p:nvPr/>
        </p:nvGrpSpPr>
        <p:grpSpPr>
          <a:xfrm rot="900000">
            <a:off x="3144142" y="1846607"/>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50" name="Groupe 1449"/>
          <p:cNvGrpSpPr/>
          <p:nvPr/>
        </p:nvGrpSpPr>
        <p:grpSpPr>
          <a:xfrm>
            <a:off x="3144142" y="1846607"/>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nvGrpSpPr>
        <p:grpSpPr>
          <a:xfrm rot="1800000">
            <a:off x="3144142" y="1846607"/>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70" name="Groupe 1469"/>
          <p:cNvGrpSpPr/>
          <p:nvPr/>
        </p:nvGrpSpPr>
        <p:grpSpPr>
          <a:xfrm rot="900000">
            <a:off x="3144142" y="1846607"/>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80" name="Groupe 1479"/>
          <p:cNvGrpSpPr/>
          <p:nvPr/>
        </p:nvGrpSpPr>
        <p:grpSpPr>
          <a:xfrm>
            <a:off x="3144142" y="1846607"/>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nvGrpSpPr>
        <p:grpSpPr>
          <a:xfrm rot="1800000">
            <a:off x="3144142" y="1846607"/>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00" name="Groupe 1499"/>
          <p:cNvGrpSpPr/>
          <p:nvPr/>
        </p:nvGrpSpPr>
        <p:grpSpPr>
          <a:xfrm rot="900000">
            <a:off x="3144142" y="1846607"/>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15" name="Groupe 1514"/>
          <p:cNvGrpSpPr/>
          <p:nvPr/>
        </p:nvGrpSpPr>
        <p:grpSpPr>
          <a:xfrm>
            <a:off x="3144142" y="1846607"/>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nvGrpSpPr>
        <p:grpSpPr>
          <a:xfrm rot="1800000">
            <a:off x="3144142" y="1846607"/>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35" name="Groupe 1534"/>
          <p:cNvGrpSpPr/>
          <p:nvPr/>
        </p:nvGrpSpPr>
        <p:grpSpPr>
          <a:xfrm rot="900000">
            <a:off x="3144142" y="1846607"/>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 name="Groupe 3"/>
          <p:cNvGrpSpPr/>
          <p:nvPr/>
        </p:nvGrpSpPr>
        <p:grpSpPr>
          <a:xfrm flipH="1">
            <a:off x="5652505" y="1539599"/>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2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2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2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nvGrpSpPr>
        <p:grpSpPr>
          <a:xfrm flipH="1">
            <a:off x="1475656" y="1555461"/>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nvGrpSpPr>
        <p:grpSpPr>
          <a:xfrm>
            <a:off x="3144142" y="1846607"/>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nvGrpSpPr>
        <p:grpSpPr>
          <a:xfrm rot="1800000">
            <a:off x="3144142" y="1846607"/>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38" name="Groupe 1337"/>
          <p:cNvGrpSpPr/>
          <p:nvPr/>
        </p:nvGrpSpPr>
        <p:grpSpPr>
          <a:xfrm rot="900000">
            <a:off x="3144142" y="1846607"/>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48" name="Groupe 1347"/>
          <p:cNvGrpSpPr/>
          <p:nvPr/>
        </p:nvGrpSpPr>
        <p:grpSpPr>
          <a:xfrm>
            <a:off x="3144142" y="1846607"/>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nvGrpSpPr>
        <p:grpSpPr>
          <a:xfrm rot="1800000">
            <a:off x="3144142" y="1846607"/>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68" name="Groupe 1367"/>
          <p:cNvGrpSpPr/>
          <p:nvPr/>
        </p:nvGrpSpPr>
        <p:grpSpPr>
          <a:xfrm rot="900000">
            <a:off x="3144142" y="1846607"/>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07" name="Ellipse 15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69" name="Groupe 1568"/>
          <p:cNvGrpSpPr/>
          <p:nvPr/>
        </p:nvGrpSpPr>
        <p:grpSpPr>
          <a:xfrm rot="1800000">
            <a:off x="3144142" y="1846607"/>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79" name="Groupe 1578"/>
          <p:cNvGrpSpPr/>
          <p:nvPr/>
        </p:nvGrpSpPr>
        <p:grpSpPr>
          <a:xfrm rot="900000">
            <a:off x="3144142" y="1846607"/>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89" name="Groupe 1588"/>
          <p:cNvGrpSpPr/>
          <p:nvPr/>
        </p:nvGrpSpPr>
        <p:grpSpPr>
          <a:xfrm>
            <a:off x="3144142" y="1846607"/>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nvGrpSpPr>
        <p:grpSpPr>
          <a:xfrm>
            <a:off x="3144142" y="1846607"/>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09" name="Groupe 1608"/>
          <p:cNvGrpSpPr/>
          <p:nvPr/>
        </p:nvGrpSpPr>
        <p:grpSpPr>
          <a:xfrm rot="1800000">
            <a:off x="3144142" y="1846607"/>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19" name="Groupe 1618"/>
          <p:cNvGrpSpPr/>
          <p:nvPr/>
        </p:nvGrpSpPr>
        <p:grpSpPr>
          <a:xfrm rot="900000">
            <a:off x="3144142" y="1846607"/>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29" name="Groupe 1628"/>
          <p:cNvGrpSpPr/>
          <p:nvPr/>
        </p:nvGrpSpPr>
        <p:grpSpPr>
          <a:xfrm rot="1800000">
            <a:off x="3144142" y="1846607"/>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39" name="Groupe 1638"/>
          <p:cNvGrpSpPr/>
          <p:nvPr/>
        </p:nvGrpSpPr>
        <p:grpSpPr>
          <a:xfrm rot="900000">
            <a:off x="3144142" y="1846607"/>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49" name="Groupe 1648"/>
          <p:cNvGrpSpPr/>
          <p:nvPr/>
        </p:nvGrpSpPr>
        <p:grpSpPr>
          <a:xfrm>
            <a:off x="3144142" y="1846607"/>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nvGrpSpPr>
        <p:grpSpPr>
          <a:xfrm rot="1800000">
            <a:off x="3144142" y="1846607"/>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69" name="Groupe 1668"/>
          <p:cNvGrpSpPr/>
          <p:nvPr/>
        </p:nvGrpSpPr>
        <p:grpSpPr>
          <a:xfrm rot="900000">
            <a:off x="3144142" y="1846607"/>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79" name="Groupe 1678"/>
          <p:cNvGrpSpPr/>
          <p:nvPr/>
        </p:nvGrpSpPr>
        <p:grpSpPr>
          <a:xfrm>
            <a:off x="3144142" y="1846607"/>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89" name="Groupe 1688"/>
          <p:cNvGrpSpPr/>
          <p:nvPr/>
        </p:nvGrpSpPr>
        <p:grpSpPr>
          <a:xfrm>
            <a:off x="4265077" y="1564423"/>
            <a:ext cx="594955" cy="1562204"/>
            <a:chOff x="7711557" y="1359671"/>
            <a:chExt cx="594955" cy="1562204"/>
          </a:xfrm>
        </p:grpSpPr>
        <p:sp>
          <p:nvSpPr>
            <p:cNvPr id="1690" name="Cube 1689"/>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1" name="Forme libre 1690"/>
            <p:cNvSpPr/>
            <p:nvPr/>
          </p:nvSpPr>
          <p:spPr>
            <a:xfrm flipH="1" flipV="1">
              <a:off x="7711557" y="1359671"/>
              <a:ext cx="346148" cy="149860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Lst>
              <a:ahLst/>
              <a:cxnLst>
                <a:cxn ang="0">
                  <a:pos x="connsiteX0" y="connsiteY0"/>
                </a:cxn>
                <a:cxn ang="0">
                  <a:pos x="connsiteX1" y="connsiteY1"/>
                </a:cxn>
                <a:cxn ang="0">
                  <a:pos x="connsiteX2" y="connsiteY2"/>
                </a:cxn>
                <a:cxn ang="0">
                  <a:pos x="connsiteX3" y="connsiteY3"/>
                </a:cxn>
              </a:cxnLst>
              <a:rect l="l" t="t" r="r" b="b"/>
              <a:pathLst>
                <a:path w="126263" h="1290724">
                  <a:moveTo>
                    <a:pt x="0" y="3381"/>
                  </a:moveTo>
                  <a:cubicBezTo>
                    <a:pt x="46363" y="5217"/>
                    <a:pt x="93049" y="-31486"/>
                    <a:pt x="112923" y="99778"/>
                  </a:cubicBezTo>
                  <a:cubicBezTo>
                    <a:pt x="132797" y="231042"/>
                    <a:pt x="126516" y="592472"/>
                    <a:pt x="119246" y="790963"/>
                  </a:cubicBezTo>
                  <a:cubicBezTo>
                    <a:pt x="111976" y="989454"/>
                    <a:pt x="107323" y="1244590"/>
                    <a:pt x="69300" y="1290724"/>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2" name="Groupe 1691"/>
          <p:cNvGrpSpPr/>
          <p:nvPr/>
        </p:nvGrpSpPr>
        <p:grpSpPr>
          <a:xfrm>
            <a:off x="3583753" y="2991744"/>
            <a:ext cx="861951" cy="1346663"/>
            <a:chOff x="7322262" y="2763140"/>
            <a:chExt cx="861951" cy="1346663"/>
          </a:xfrm>
        </p:grpSpPr>
        <p:sp>
          <p:nvSpPr>
            <p:cNvPr id="1693" name="Cube 1692"/>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4" name="Forme libre 1693"/>
            <p:cNvSpPr/>
            <p:nvPr/>
          </p:nvSpPr>
          <p:spPr>
            <a:xfrm>
              <a:off x="7322262" y="2847100"/>
              <a:ext cx="861951" cy="1262703"/>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Lst>
              <a:ahLst/>
              <a:cxnLst>
                <a:cxn ang="0">
                  <a:pos x="connsiteX0" y="connsiteY0"/>
                </a:cxn>
                <a:cxn ang="0">
                  <a:pos x="connsiteX1" y="connsiteY1"/>
                </a:cxn>
                <a:cxn ang="0">
                  <a:pos x="connsiteX2" y="connsiteY2"/>
                </a:cxn>
                <a:cxn ang="0">
                  <a:pos x="connsiteX3" y="connsiteY3"/>
                </a:cxn>
              </a:cxnLst>
              <a:rect l="l" t="t" r="r" b="b"/>
              <a:pathLst>
                <a:path w="314409" h="1087545">
                  <a:moveTo>
                    <a:pt x="202941" y="0"/>
                  </a:moveTo>
                  <a:cubicBezTo>
                    <a:pt x="249304" y="1836"/>
                    <a:pt x="298414" y="21224"/>
                    <a:pt x="309077" y="190263"/>
                  </a:cubicBezTo>
                  <a:cubicBezTo>
                    <a:pt x="319740" y="359302"/>
                    <a:pt x="318433" y="874927"/>
                    <a:pt x="266920" y="1014233"/>
                  </a:cubicBezTo>
                  <a:cubicBezTo>
                    <a:pt x="215407" y="1153539"/>
                    <a:pt x="24287" y="1057167"/>
                    <a:pt x="0" y="102609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95" name="Ellipse 1694"/>
          <p:cNvSpPr/>
          <p:nvPr/>
        </p:nvSpPr>
        <p:spPr>
          <a:xfrm>
            <a:off x="1485712" y="1719493"/>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6" name="Ellipse 1695"/>
          <p:cNvSpPr/>
          <p:nvPr/>
        </p:nvSpPr>
        <p:spPr>
          <a:xfrm>
            <a:off x="3344207" y="4093617"/>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7" name="Ellipse 1696"/>
          <p:cNvSpPr/>
          <p:nvPr/>
        </p:nvSpPr>
        <p:spPr>
          <a:xfrm>
            <a:off x="6211467" y="172891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8" name="Ellipse 1697"/>
          <p:cNvSpPr/>
          <p:nvPr/>
        </p:nvSpPr>
        <p:spPr>
          <a:xfrm>
            <a:off x="1787201" y="138815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9" name="Ellipse 1698"/>
          <p:cNvSpPr/>
          <p:nvPr/>
        </p:nvSpPr>
        <p:spPr>
          <a:xfrm>
            <a:off x="4359467" y="139558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00" name="Ellipse 1699"/>
          <p:cNvSpPr/>
          <p:nvPr/>
        </p:nvSpPr>
        <p:spPr>
          <a:xfrm>
            <a:off x="6499067" y="1412776"/>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 name="Légende encadrée 1 4"/>
          <p:cNvSpPr/>
          <p:nvPr/>
        </p:nvSpPr>
        <p:spPr>
          <a:xfrm>
            <a:off x="6833783" y="3808252"/>
            <a:ext cx="1690749" cy="496092"/>
          </a:xfrm>
          <a:prstGeom prst="borderCallout1">
            <a:avLst>
              <a:gd name="adj1" fmla="val 94154"/>
              <a:gd name="adj2" fmla="val -3416"/>
              <a:gd name="adj3" fmla="val -150017"/>
              <a:gd name="adj4" fmla="val -129290"/>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
        <p:nvSpPr>
          <p:cNvPr id="1701" name="Légende encadrée 1 1700"/>
          <p:cNvSpPr/>
          <p:nvPr/>
        </p:nvSpPr>
        <p:spPr>
          <a:xfrm>
            <a:off x="1440479" y="3989587"/>
            <a:ext cx="1690749" cy="496092"/>
          </a:xfrm>
          <a:prstGeom prst="borderCallout1">
            <a:avLst>
              <a:gd name="adj1" fmla="val -799"/>
              <a:gd name="adj2" fmla="val 100652"/>
              <a:gd name="adj3" fmla="val -122089"/>
              <a:gd name="adj4" fmla="val 154234"/>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Collecteur</a:t>
            </a:r>
            <a:endParaRPr lang="fr-FR" dirty="0">
              <a:ln>
                <a:solidFill>
                  <a:sysClr val="windowText" lastClr="000000"/>
                </a:solidFill>
              </a:ln>
              <a:solidFill>
                <a:sysClr val="windowText" lastClr="000000"/>
              </a:solidFill>
            </a:endParaRPr>
          </a:p>
        </p:txBody>
      </p:sp>
      <p:sp>
        <p:nvSpPr>
          <p:cNvPr id="1702" name="Légende encadrée 1 1701"/>
          <p:cNvSpPr/>
          <p:nvPr/>
        </p:nvSpPr>
        <p:spPr>
          <a:xfrm>
            <a:off x="7246282" y="1886593"/>
            <a:ext cx="1690749" cy="496092"/>
          </a:xfrm>
          <a:prstGeom prst="borderCallout1">
            <a:avLst>
              <a:gd name="adj1" fmla="val 94154"/>
              <a:gd name="adj2" fmla="val 681"/>
              <a:gd name="adj3" fmla="val 84573"/>
              <a:gd name="adj4" fmla="val -126012"/>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Conducteur</a:t>
            </a:r>
            <a:endParaRPr lang="fr-FR" dirty="0">
              <a:ln>
                <a:solidFill>
                  <a:sysClr val="windowText" lastClr="000000"/>
                </a:solidFill>
              </a:ln>
              <a:solidFill>
                <a:sysClr val="windowText" lastClr="000000"/>
              </a:solidFill>
            </a:endParaRPr>
          </a:p>
        </p:txBody>
      </p:sp>
      <p:sp>
        <p:nvSpPr>
          <p:cNvPr id="1703" name="Légende encadrée 1 1702"/>
          <p:cNvSpPr/>
          <p:nvPr/>
        </p:nvSpPr>
        <p:spPr>
          <a:xfrm>
            <a:off x="7453250" y="2991744"/>
            <a:ext cx="1690749" cy="496092"/>
          </a:xfrm>
          <a:prstGeom prst="borderCallout1">
            <a:avLst>
              <a:gd name="adj1" fmla="val 52263"/>
              <a:gd name="adj2" fmla="val -138"/>
              <a:gd name="adj3" fmla="val 28718"/>
              <a:gd name="adj4" fmla="val -43250"/>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4" name="Légende encadrée 1 1703"/>
          <p:cNvSpPr/>
          <p:nvPr/>
        </p:nvSpPr>
        <p:spPr>
          <a:xfrm>
            <a:off x="46890" y="2841225"/>
            <a:ext cx="1356544" cy="496092"/>
          </a:xfrm>
          <a:prstGeom prst="borderCallout1">
            <a:avLst>
              <a:gd name="adj1" fmla="val 46678"/>
              <a:gd name="adj2" fmla="val 99833"/>
              <a:gd name="adj3" fmla="val 37096"/>
              <a:gd name="adj4" fmla="val 134567"/>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5" name="Légende encadrée 1 1704"/>
          <p:cNvSpPr/>
          <p:nvPr/>
        </p:nvSpPr>
        <p:spPr>
          <a:xfrm>
            <a:off x="2456013" y="1370704"/>
            <a:ext cx="1356544" cy="496092"/>
          </a:xfrm>
          <a:prstGeom prst="borderCallout1">
            <a:avLst>
              <a:gd name="adj1" fmla="val 46678"/>
              <a:gd name="adj2" fmla="val 99833"/>
              <a:gd name="adj3" fmla="val 76194"/>
              <a:gd name="adj4" fmla="val 113119"/>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Induit</a:t>
            </a:r>
            <a:endParaRPr lang="fr-FR" dirty="0">
              <a:ln>
                <a:solidFill>
                  <a:sysClr val="windowText" lastClr="000000"/>
                </a:solidFill>
              </a:ln>
              <a:solidFill>
                <a:sysClr val="windowText" lastClr="000000"/>
              </a:solidFill>
            </a:endParaRPr>
          </a:p>
        </p:txBody>
      </p:sp>
      <p:sp>
        <p:nvSpPr>
          <p:cNvPr id="7" name="ZoneTexte 6"/>
          <p:cNvSpPr txBox="1"/>
          <p:nvPr/>
        </p:nvSpPr>
        <p:spPr>
          <a:xfrm>
            <a:off x="5815491" y="2855173"/>
            <a:ext cx="386644" cy="461665"/>
          </a:xfrm>
          <a:prstGeom prst="rect">
            <a:avLst/>
          </a:prstGeom>
          <a:noFill/>
        </p:spPr>
        <p:txBody>
          <a:bodyPr wrap="none" rtlCol="0">
            <a:spAutoFit/>
          </a:bodyPr>
          <a:lstStyle/>
          <a:p>
            <a:r>
              <a:rPr lang="fr-FR" sz="2400" b="1" dirty="0" smtClean="0"/>
              <a:t>N</a:t>
            </a:r>
            <a:endParaRPr lang="fr-FR" sz="2400" b="1" dirty="0"/>
          </a:p>
        </p:txBody>
      </p:sp>
      <p:sp>
        <p:nvSpPr>
          <p:cNvPr id="1706" name="ZoneTexte 1705"/>
          <p:cNvSpPr txBox="1"/>
          <p:nvPr/>
        </p:nvSpPr>
        <p:spPr>
          <a:xfrm>
            <a:off x="2410390" y="2855173"/>
            <a:ext cx="330540" cy="461665"/>
          </a:xfrm>
          <a:prstGeom prst="rect">
            <a:avLst/>
          </a:prstGeom>
          <a:noFill/>
        </p:spPr>
        <p:txBody>
          <a:bodyPr wrap="none" rtlCol="0">
            <a:spAutoFit/>
          </a:bodyPr>
          <a:lstStyle/>
          <a:p>
            <a:r>
              <a:rPr lang="fr-FR" sz="2400" b="1" dirty="0" smtClean="0"/>
              <a:t>S</a:t>
            </a:r>
            <a:endParaRPr lang="fr-FR" sz="2400" b="1" dirty="0"/>
          </a:p>
        </p:txBody>
      </p:sp>
    </p:spTree>
    <p:extLst>
      <p:ext uri="{BB962C8B-B14F-4D97-AF65-F5344CB8AC3E}">
        <p14:creationId xmlns:p14="http://schemas.microsoft.com/office/powerpoint/2010/main" val="42802065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childTnLst>
                                </p:cTn>
                              </p:par>
                              <p:par>
                                <p:cTn id="7" presetID="1" presetClass="entr" presetSubtype="0" fill="hold" grpId="1" nodeType="withEffect">
                                  <p:stCondLst>
                                    <p:cond delay="0"/>
                                  </p:stCondLst>
                                  <p:childTnLst>
                                    <p:set>
                                      <p:cBhvr>
                                        <p:cTn id="8" dur="1" fill="hold">
                                          <p:stCondLst>
                                            <p:cond delay="0"/>
                                          </p:stCondLst>
                                        </p:cTn>
                                        <p:tgtEl>
                                          <p:spTgt spid="46"/>
                                        </p:tgtEl>
                                        <p:attrNameLst>
                                          <p:attrName>style.visibility</p:attrName>
                                        </p:attrNameLst>
                                      </p:cBhvr>
                                      <p:to>
                                        <p:strVal val="visible"/>
                                      </p:to>
                                    </p:set>
                                  </p:childTnLst>
                                </p:cTn>
                              </p:par>
                              <p:par>
                                <p:cTn id="9" presetID="8" presetClass="emph" presetSubtype="0" repeatCount="2000" fill="hold" nodeType="withEffect">
                                  <p:stCondLst>
                                    <p:cond delay="0"/>
                                  </p:stCondLst>
                                  <p:childTnLst>
                                    <p:animRot by="21600000">
                                      <p:cBhvr>
                                        <p:cTn id="10" dur="36000" fill="hold"/>
                                        <p:tgtEl>
                                          <p:spTgt spid="12"/>
                                        </p:tgtEl>
                                        <p:attrNameLst>
                                          <p:attrName>r</p:attrName>
                                        </p:attrNameLst>
                                      </p:cBhvr>
                                    </p:animRot>
                                  </p:childTnLst>
                                  <p:subTnLst>
                                    <p:set>
                                      <p:cBhvr override="childStyle">
                                        <p:cTn dur="1" fill="hold" display="0" masterRel="sameClick" afterEffect="1">
                                          <p:stCondLst>
                                            <p:cond evt="end" delay="0">
                                              <p:tn val="9"/>
                                            </p:cond>
                                          </p:stCondLst>
                                        </p:cTn>
                                        <p:tgtEl>
                                          <p:spTgt spid="12"/>
                                        </p:tgtEl>
                                        <p:attrNameLst>
                                          <p:attrName>style.visibility</p:attrName>
                                        </p:attrNameLst>
                                      </p:cBhvr>
                                      <p:to>
                                        <p:strVal val="hidden"/>
                                      </p:to>
                                    </p:set>
                                  </p:subTnLst>
                                </p:cTn>
                              </p:par>
                              <p:par>
                                <p:cTn id="11" presetID="8" presetClass="emph" presetSubtype="0" repeatCount="2000" fill="hold" grpId="0" nodeType="withEffect">
                                  <p:stCondLst>
                                    <p:cond delay="0"/>
                                  </p:stCondLst>
                                  <p:childTnLst>
                                    <p:animRot by="21600000">
                                      <p:cBhvr>
                                        <p:cTn id="12" dur="36000" fill="hold"/>
                                        <p:tgtEl>
                                          <p:spTgt spid="46"/>
                                        </p:tgtEl>
                                        <p:attrNameLst>
                                          <p:attrName>r</p:attrName>
                                        </p:attrNameLst>
                                      </p:cBhvr>
                                    </p:animRot>
                                  </p:childTnLst>
                                  <p:subTnLst>
                                    <p:set>
                                      <p:cBhvr override="childStyle">
                                        <p:cTn dur="1" fill="hold" display="0" masterRel="sameClick" afterEffect="1">
                                          <p:stCondLst>
                                            <p:cond evt="end" delay="0">
                                              <p:tn val="11"/>
                                            </p:cond>
                                          </p:stCondLst>
                                        </p:cTn>
                                        <p:tgtEl>
                                          <p:spTgt spid="46"/>
                                        </p:tgtEl>
                                        <p:attrNameLst>
                                          <p:attrName>style.visibility</p:attrName>
                                        </p:attrNameLst>
                                      </p:cBhvr>
                                      <p:to>
                                        <p:strVal val="hidden"/>
                                      </p:to>
                                    </p:set>
                                  </p:subTnLst>
                                </p:cTn>
                              </p:par>
                              <p:par>
                                <p:cTn id="13" presetID="1" presetClass="entr" presetSubtype="0" fill="hold" nodeType="withEffect">
                                  <p:stCondLst>
                                    <p:cond delay="0"/>
                                  </p:stCondLst>
                                  <p:childTnLst>
                                    <p:set>
                                      <p:cBhvr>
                                        <p:cTn id="14" dur="1" fill="hold">
                                          <p:stCondLst>
                                            <p:cond delay="0"/>
                                          </p:stCondLst>
                                        </p:cTn>
                                        <p:tgtEl>
                                          <p:spTgt spid="14"/>
                                        </p:tgtEl>
                                        <p:attrNameLst>
                                          <p:attrName>style.visibility</p:attrName>
                                        </p:attrNameLst>
                                      </p:cBhvr>
                                      <p:to>
                                        <p:strVal val="visible"/>
                                      </p:to>
                                    </p:set>
                                  </p:childTnLst>
                                </p:cTn>
                              </p:par>
                              <p:par>
                                <p:cTn id="15" presetID="8" presetClass="emph" presetSubtype="0" fill="hold" nodeType="withEffect">
                                  <p:stCondLst>
                                    <p:cond delay="0"/>
                                  </p:stCondLst>
                                  <p:childTnLst>
                                    <p:animRot by="900000">
                                      <p:cBhvr>
                                        <p:cTn id="16" dur="1500" fill="hold"/>
                                        <p:tgtEl>
                                          <p:spTgt spid="14"/>
                                        </p:tgtEl>
                                        <p:attrNameLst>
                                          <p:attrName>r</p:attrName>
                                        </p:attrNameLst>
                                      </p:cBhvr>
                                    </p:animRot>
                                  </p:childTnLst>
                                </p:cTn>
                              </p:par>
                              <p:par>
                                <p:cTn id="17" presetID="1" presetClass="exit" presetSubtype="0" fill="hold" nodeType="withEffect">
                                  <p:stCondLst>
                                    <p:cond delay="1500"/>
                                  </p:stCondLst>
                                  <p:childTnLst>
                                    <p:set>
                                      <p:cBhvr>
                                        <p:cTn id="18" dur="1" fill="hold">
                                          <p:stCondLst>
                                            <p:cond delay="0"/>
                                          </p:stCondLst>
                                        </p:cTn>
                                        <p:tgtEl>
                                          <p:spTgt spid="14"/>
                                        </p:tgtEl>
                                        <p:attrNameLst>
                                          <p:attrName>style.visibility</p:attrName>
                                        </p:attrNameLst>
                                      </p:cBhvr>
                                      <p:to>
                                        <p:strVal val="hidden"/>
                                      </p:to>
                                    </p:set>
                                  </p:childTnLst>
                                </p:cTn>
                              </p:par>
                              <p:par>
                                <p:cTn id="19" presetID="1" presetClass="entr" presetSubtype="0" fill="hold" nodeType="withEffect">
                                  <p:stCondLst>
                                    <p:cond delay="1500"/>
                                  </p:stCondLst>
                                  <p:childTnLst>
                                    <p:set>
                                      <p:cBhvr>
                                        <p:cTn id="20" dur="1" fill="hold">
                                          <p:stCondLst>
                                            <p:cond delay="0"/>
                                          </p:stCondLst>
                                        </p:cTn>
                                        <p:tgtEl>
                                          <p:spTgt spid="189"/>
                                        </p:tgtEl>
                                        <p:attrNameLst>
                                          <p:attrName>style.visibility</p:attrName>
                                        </p:attrNameLst>
                                      </p:cBhvr>
                                      <p:to>
                                        <p:strVal val="visible"/>
                                      </p:to>
                                    </p:set>
                                  </p:childTnLst>
                                </p:cTn>
                              </p:par>
                              <p:par>
                                <p:cTn id="21" presetID="8" presetClass="emph" presetSubtype="0" fill="hold" nodeType="withEffect">
                                  <p:stCondLst>
                                    <p:cond delay="1500"/>
                                  </p:stCondLst>
                                  <p:childTnLst>
                                    <p:animRot by="900000">
                                      <p:cBhvr>
                                        <p:cTn id="22" dur="1500" fill="hold"/>
                                        <p:tgtEl>
                                          <p:spTgt spid="189"/>
                                        </p:tgtEl>
                                        <p:attrNameLst>
                                          <p:attrName>r</p:attrName>
                                        </p:attrNameLst>
                                      </p:cBhvr>
                                    </p:animRot>
                                  </p:childTnLst>
                                </p:cTn>
                              </p:par>
                              <p:par>
                                <p:cTn id="23" presetID="1" presetClass="exit" presetSubtype="0" fill="hold" nodeType="withEffect">
                                  <p:stCondLst>
                                    <p:cond delay="3000"/>
                                  </p:stCondLst>
                                  <p:childTnLst>
                                    <p:set>
                                      <p:cBhvr>
                                        <p:cTn id="24" dur="1" fill="hold">
                                          <p:stCondLst>
                                            <p:cond delay="0"/>
                                          </p:stCondLst>
                                        </p:cTn>
                                        <p:tgtEl>
                                          <p:spTgt spid="189"/>
                                        </p:tgtEl>
                                        <p:attrNameLst>
                                          <p:attrName>style.visibility</p:attrName>
                                        </p:attrNameLst>
                                      </p:cBhvr>
                                      <p:to>
                                        <p:strVal val="hidden"/>
                                      </p:to>
                                    </p:set>
                                  </p:childTnLst>
                                </p:cTn>
                              </p:par>
                              <p:par>
                                <p:cTn id="25" presetID="1" presetClass="entr" presetSubtype="0" fill="hold" nodeType="withEffect">
                                  <p:stCondLst>
                                    <p:cond delay="3000"/>
                                  </p:stCondLst>
                                  <p:childTnLst>
                                    <p:set>
                                      <p:cBhvr>
                                        <p:cTn id="26" dur="1" fill="hold">
                                          <p:stCondLst>
                                            <p:cond delay="0"/>
                                          </p:stCondLst>
                                        </p:cTn>
                                        <p:tgtEl>
                                          <p:spTgt spid="179"/>
                                        </p:tgtEl>
                                        <p:attrNameLst>
                                          <p:attrName>style.visibility</p:attrName>
                                        </p:attrNameLst>
                                      </p:cBhvr>
                                      <p:to>
                                        <p:strVal val="visible"/>
                                      </p:to>
                                    </p:set>
                                  </p:childTnLst>
                                </p:cTn>
                              </p:par>
                              <p:par>
                                <p:cTn id="27" presetID="8" presetClass="emph" presetSubtype="0" fill="hold" nodeType="withEffect">
                                  <p:stCondLst>
                                    <p:cond delay="3000"/>
                                  </p:stCondLst>
                                  <p:childTnLst>
                                    <p:animRot by="900000">
                                      <p:cBhvr>
                                        <p:cTn id="28" dur="1500" fill="hold"/>
                                        <p:tgtEl>
                                          <p:spTgt spid="179"/>
                                        </p:tgtEl>
                                        <p:attrNameLst>
                                          <p:attrName>r</p:attrName>
                                        </p:attrNameLst>
                                      </p:cBhvr>
                                    </p:animRot>
                                  </p:childTnLst>
                                </p:cTn>
                              </p:par>
                              <p:par>
                                <p:cTn id="29" presetID="1" presetClass="exit" presetSubtype="0" fill="hold" nodeType="withEffect">
                                  <p:stCondLst>
                                    <p:cond delay="4500"/>
                                  </p:stCondLst>
                                  <p:childTnLst>
                                    <p:set>
                                      <p:cBhvr>
                                        <p:cTn id="30" dur="1" fill="hold">
                                          <p:stCondLst>
                                            <p:cond delay="0"/>
                                          </p:stCondLst>
                                        </p:cTn>
                                        <p:tgtEl>
                                          <p:spTgt spid="179"/>
                                        </p:tgtEl>
                                        <p:attrNameLst>
                                          <p:attrName>style.visibility</p:attrName>
                                        </p:attrNameLst>
                                      </p:cBhvr>
                                      <p:to>
                                        <p:strVal val="hidden"/>
                                      </p:to>
                                    </p:set>
                                  </p:childTnLst>
                                </p:cTn>
                              </p:par>
                              <p:par>
                                <p:cTn id="31" presetID="1" presetClass="entr" presetSubtype="0" fill="hold" nodeType="withEffect">
                                  <p:stCondLst>
                                    <p:cond delay="4500"/>
                                  </p:stCondLst>
                                  <p:childTnLst>
                                    <p:set>
                                      <p:cBhvr>
                                        <p:cTn id="32" dur="1" fill="hold">
                                          <p:stCondLst>
                                            <p:cond delay="0"/>
                                          </p:stCondLst>
                                        </p:cTn>
                                        <p:tgtEl>
                                          <p:spTgt spid="199"/>
                                        </p:tgtEl>
                                        <p:attrNameLst>
                                          <p:attrName>style.visibility</p:attrName>
                                        </p:attrNameLst>
                                      </p:cBhvr>
                                      <p:to>
                                        <p:strVal val="visible"/>
                                      </p:to>
                                    </p:set>
                                  </p:childTnLst>
                                </p:cTn>
                              </p:par>
                              <p:par>
                                <p:cTn id="33" presetID="8" presetClass="emph" presetSubtype="0" fill="hold" nodeType="withEffect">
                                  <p:stCondLst>
                                    <p:cond delay="4500"/>
                                  </p:stCondLst>
                                  <p:childTnLst>
                                    <p:animRot by="900000">
                                      <p:cBhvr>
                                        <p:cTn id="34" dur="1500" fill="hold"/>
                                        <p:tgtEl>
                                          <p:spTgt spid="199"/>
                                        </p:tgtEl>
                                        <p:attrNameLst>
                                          <p:attrName>r</p:attrName>
                                        </p:attrNameLst>
                                      </p:cBhvr>
                                    </p:animRot>
                                  </p:childTnLst>
                                </p:cTn>
                              </p:par>
                              <p:par>
                                <p:cTn id="35" presetID="1" presetClass="exit" presetSubtype="0" fill="hold" nodeType="withEffect">
                                  <p:stCondLst>
                                    <p:cond delay="6000"/>
                                  </p:stCondLst>
                                  <p:childTnLst>
                                    <p:set>
                                      <p:cBhvr>
                                        <p:cTn id="36" dur="1" fill="hold">
                                          <p:stCondLst>
                                            <p:cond delay="0"/>
                                          </p:stCondLst>
                                        </p:cTn>
                                        <p:tgtEl>
                                          <p:spTgt spid="199"/>
                                        </p:tgtEl>
                                        <p:attrNameLst>
                                          <p:attrName>style.visibility</p:attrName>
                                        </p:attrNameLst>
                                      </p:cBhvr>
                                      <p:to>
                                        <p:strVal val="hidden"/>
                                      </p:to>
                                    </p:set>
                                  </p:childTnLst>
                                </p:cTn>
                              </p:par>
                              <p:par>
                                <p:cTn id="37" presetID="1" presetClass="entr" presetSubtype="0" fill="hold" nodeType="withEffect">
                                  <p:stCondLst>
                                    <p:cond delay="6000"/>
                                  </p:stCondLst>
                                  <p:childTnLst>
                                    <p:set>
                                      <p:cBhvr>
                                        <p:cTn id="38" dur="1" fill="hold">
                                          <p:stCondLst>
                                            <p:cond delay="0"/>
                                          </p:stCondLst>
                                        </p:cTn>
                                        <p:tgtEl>
                                          <p:spTgt spid="219"/>
                                        </p:tgtEl>
                                        <p:attrNameLst>
                                          <p:attrName>style.visibility</p:attrName>
                                        </p:attrNameLst>
                                      </p:cBhvr>
                                      <p:to>
                                        <p:strVal val="visible"/>
                                      </p:to>
                                    </p:set>
                                  </p:childTnLst>
                                </p:cTn>
                              </p:par>
                              <p:par>
                                <p:cTn id="39" presetID="8" presetClass="emph" presetSubtype="0" fill="hold" nodeType="withEffect">
                                  <p:stCondLst>
                                    <p:cond delay="6000"/>
                                  </p:stCondLst>
                                  <p:childTnLst>
                                    <p:animRot by="900000">
                                      <p:cBhvr>
                                        <p:cTn id="40" dur="1500" fill="hold"/>
                                        <p:tgtEl>
                                          <p:spTgt spid="219"/>
                                        </p:tgtEl>
                                        <p:attrNameLst>
                                          <p:attrName>r</p:attrName>
                                        </p:attrNameLst>
                                      </p:cBhvr>
                                    </p:animRot>
                                  </p:childTnLst>
                                </p:cTn>
                              </p:par>
                              <p:par>
                                <p:cTn id="41" presetID="1" presetClass="exit" presetSubtype="0" fill="hold" nodeType="withEffect">
                                  <p:stCondLst>
                                    <p:cond delay="7500"/>
                                  </p:stCondLst>
                                  <p:childTnLst>
                                    <p:set>
                                      <p:cBhvr>
                                        <p:cTn id="42" dur="1" fill="hold">
                                          <p:stCondLst>
                                            <p:cond delay="0"/>
                                          </p:stCondLst>
                                        </p:cTn>
                                        <p:tgtEl>
                                          <p:spTgt spid="219"/>
                                        </p:tgtEl>
                                        <p:attrNameLst>
                                          <p:attrName>style.visibility</p:attrName>
                                        </p:attrNameLst>
                                      </p:cBhvr>
                                      <p:to>
                                        <p:strVal val="hidden"/>
                                      </p:to>
                                    </p:set>
                                  </p:childTnLst>
                                </p:cTn>
                              </p:par>
                              <p:par>
                                <p:cTn id="43" presetID="1" presetClass="entr" presetSubtype="0" fill="hold" nodeType="withEffect">
                                  <p:stCondLst>
                                    <p:cond delay="7500"/>
                                  </p:stCondLst>
                                  <p:childTnLst>
                                    <p:set>
                                      <p:cBhvr>
                                        <p:cTn id="44" dur="1" fill="hold">
                                          <p:stCondLst>
                                            <p:cond delay="0"/>
                                          </p:stCondLst>
                                        </p:cTn>
                                        <p:tgtEl>
                                          <p:spTgt spid="209"/>
                                        </p:tgtEl>
                                        <p:attrNameLst>
                                          <p:attrName>style.visibility</p:attrName>
                                        </p:attrNameLst>
                                      </p:cBhvr>
                                      <p:to>
                                        <p:strVal val="visible"/>
                                      </p:to>
                                    </p:set>
                                  </p:childTnLst>
                                </p:cTn>
                              </p:par>
                              <p:par>
                                <p:cTn id="45" presetID="8" presetClass="emph" presetSubtype="0" fill="hold" nodeType="withEffect">
                                  <p:stCondLst>
                                    <p:cond delay="7500"/>
                                  </p:stCondLst>
                                  <p:childTnLst>
                                    <p:animRot by="900000">
                                      <p:cBhvr>
                                        <p:cTn id="46" dur="1500" fill="hold"/>
                                        <p:tgtEl>
                                          <p:spTgt spid="209"/>
                                        </p:tgtEl>
                                        <p:attrNameLst>
                                          <p:attrName>r</p:attrName>
                                        </p:attrNameLst>
                                      </p:cBhvr>
                                    </p:animRot>
                                  </p:childTnLst>
                                </p:cTn>
                              </p:par>
                              <p:par>
                                <p:cTn id="47" presetID="1" presetClass="exit" presetSubtype="0" fill="hold" nodeType="withEffect">
                                  <p:stCondLst>
                                    <p:cond delay="9000"/>
                                  </p:stCondLst>
                                  <p:childTnLst>
                                    <p:set>
                                      <p:cBhvr>
                                        <p:cTn id="48" dur="1" fill="hold">
                                          <p:stCondLst>
                                            <p:cond delay="0"/>
                                          </p:stCondLst>
                                        </p:cTn>
                                        <p:tgtEl>
                                          <p:spTgt spid="209"/>
                                        </p:tgtEl>
                                        <p:attrNameLst>
                                          <p:attrName>style.visibility</p:attrName>
                                        </p:attrNameLst>
                                      </p:cBhvr>
                                      <p:to>
                                        <p:strVal val="hidden"/>
                                      </p:to>
                                    </p:set>
                                  </p:childTnLst>
                                </p:cTn>
                              </p:par>
                              <p:par>
                                <p:cTn id="49" presetID="1" presetClass="entr" presetSubtype="0" fill="hold" nodeType="withEffect">
                                  <p:stCondLst>
                                    <p:cond delay="9000"/>
                                  </p:stCondLst>
                                  <p:childTnLst>
                                    <p:set>
                                      <p:cBhvr>
                                        <p:cTn id="50" dur="1" fill="hold">
                                          <p:stCondLst>
                                            <p:cond delay="0"/>
                                          </p:stCondLst>
                                        </p:cTn>
                                        <p:tgtEl>
                                          <p:spTgt spid="229"/>
                                        </p:tgtEl>
                                        <p:attrNameLst>
                                          <p:attrName>style.visibility</p:attrName>
                                        </p:attrNameLst>
                                      </p:cBhvr>
                                      <p:to>
                                        <p:strVal val="visible"/>
                                      </p:to>
                                    </p:set>
                                  </p:childTnLst>
                                </p:cTn>
                              </p:par>
                              <p:par>
                                <p:cTn id="51" presetID="8" presetClass="emph" presetSubtype="0" fill="hold" nodeType="withEffect">
                                  <p:stCondLst>
                                    <p:cond delay="9000"/>
                                  </p:stCondLst>
                                  <p:childTnLst>
                                    <p:animRot by="900000">
                                      <p:cBhvr>
                                        <p:cTn id="52" dur="1500" fill="hold"/>
                                        <p:tgtEl>
                                          <p:spTgt spid="229"/>
                                        </p:tgtEl>
                                        <p:attrNameLst>
                                          <p:attrName>r</p:attrName>
                                        </p:attrNameLst>
                                      </p:cBhvr>
                                    </p:animRot>
                                  </p:childTnLst>
                                </p:cTn>
                              </p:par>
                              <p:par>
                                <p:cTn id="53" presetID="1" presetClass="exit" presetSubtype="0" fill="hold" nodeType="withEffect">
                                  <p:stCondLst>
                                    <p:cond delay="10500"/>
                                  </p:stCondLst>
                                  <p:childTnLst>
                                    <p:set>
                                      <p:cBhvr>
                                        <p:cTn id="54" dur="1" fill="hold">
                                          <p:stCondLst>
                                            <p:cond delay="0"/>
                                          </p:stCondLst>
                                        </p:cTn>
                                        <p:tgtEl>
                                          <p:spTgt spid="229"/>
                                        </p:tgtEl>
                                        <p:attrNameLst>
                                          <p:attrName>style.visibility</p:attrName>
                                        </p:attrNameLst>
                                      </p:cBhvr>
                                      <p:to>
                                        <p:strVal val="hidden"/>
                                      </p:to>
                                    </p:set>
                                  </p:childTnLst>
                                </p:cTn>
                              </p:par>
                              <p:par>
                                <p:cTn id="55" presetID="1" presetClass="entr" presetSubtype="0" fill="hold" nodeType="withEffect">
                                  <p:stCondLst>
                                    <p:cond delay="10500"/>
                                  </p:stCondLst>
                                  <p:childTnLst>
                                    <p:set>
                                      <p:cBhvr>
                                        <p:cTn id="56" dur="1" fill="hold">
                                          <p:stCondLst>
                                            <p:cond delay="0"/>
                                          </p:stCondLst>
                                        </p:cTn>
                                        <p:tgtEl>
                                          <p:spTgt spid="249"/>
                                        </p:tgtEl>
                                        <p:attrNameLst>
                                          <p:attrName>style.visibility</p:attrName>
                                        </p:attrNameLst>
                                      </p:cBhvr>
                                      <p:to>
                                        <p:strVal val="visible"/>
                                      </p:to>
                                    </p:set>
                                  </p:childTnLst>
                                </p:cTn>
                              </p:par>
                              <p:par>
                                <p:cTn id="57" presetID="8" presetClass="emph" presetSubtype="0" fill="hold" nodeType="withEffect">
                                  <p:stCondLst>
                                    <p:cond delay="10500"/>
                                  </p:stCondLst>
                                  <p:childTnLst>
                                    <p:animRot by="900000">
                                      <p:cBhvr>
                                        <p:cTn id="58" dur="1500" fill="hold"/>
                                        <p:tgtEl>
                                          <p:spTgt spid="249"/>
                                        </p:tgtEl>
                                        <p:attrNameLst>
                                          <p:attrName>r</p:attrName>
                                        </p:attrNameLst>
                                      </p:cBhvr>
                                    </p:animRot>
                                  </p:childTnLst>
                                </p:cTn>
                              </p:par>
                              <p:par>
                                <p:cTn id="59" presetID="1" presetClass="exit" presetSubtype="0" fill="hold" nodeType="withEffect">
                                  <p:stCondLst>
                                    <p:cond delay="12000"/>
                                  </p:stCondLst>
                                  <p:childTnLst>
                                    <p:set>
                                      <p:cBhvr>
                                        <p:cTn id="60" dur="1" fill="hold">
                                          <p:stCondLst>
                                            <p:cond delay="0"/>
                                          </p:stCondLst>
                                        </p:cTn>
                                        <p:tgtEl>
                                          <p:spTgt spid="249"/>
                                        </p:tgtEl>
                                        <p:attrNameLst>
                                          <p:attrName>style.visibility</p:attrName>
                                        </p:attrNameLst>
                                      </p:cBhvr>
                                      <p:to>
                                        <p:strVal val="hidden"/>
                                      </p:to>
                                    </p:set>
                                  </p:childTnLst>
                                </p:cTn>
                              </p:par>
                              <p:par>
                                <p:cTn id="61" presetID="1" presetClass="entr" presetSubtype="0" fill="hold" nodeType="withEffect">
                                  <p:stCondLst>
                                    <p:cond delay="12000"/>
                                  </p:stCondLst>
                                  <p:childTnLst>
                                    <p:set>
                                      <p:cBhvr>
                                        <p:cTn id="62" dur="1" fill="hold">
                                          <p:stCondLst>
                                            <p:cond delay="0"/>
                                          </p:stCondLst>
                                        </p:cTn>
                                        <p:tgtEl>
                                          <p:spTgt spid="239"/>
                                        </p:tgtEl>
                                        <p:attrNameLst>
                                          <p:attrName>style.visibility</p:attrName>
                                        </p:attrNameLst>
                                      </p:cBhvr>
                                      <p:to>
                                        <p:strVal val="visible"/>
                                      </p:to>
                                    </p:set>
                                  </p:childTnLst>
                                </p:cTn>
                              </p:par>
                              <p:par>
                                <p:cTn id="63" presetID="8" presetClass="emph" presetSubtype="0" fill="hold" nodeType="withEffect">
                                  <p:stCondLst>
                                    <p:cond delay="12000"/>
                                  </p:stCondLst>
                                  <p:childTnLst>
                                    <p:animRot by="900000">
                                      <p:cBhvr>
                                        <p:cTn id="64" dur="1500" fill="hold"/>
                                        <p:tgtEl>
                                          <p:spTgt spid="239"/>
                                        </p:tgtEl>
                                        <p:attrNameLst>
                                          <p:attrName>r</p:attrName>
                                        </p:attrNameLst>
                                      </p:cBhvr>
                                    </p:animRot>
                                  </p:childTnLst>
                                </p:cTn>
                              </p:par>
                              <p:par>
                                <p:cTn id="65" presetID="1" presetClass="exit" presetSubtype="0" fill="hold" nodeType="withEffect">
                                  <p:stCondLst>
                                    <p:cond delay="13500"/>
                                  </p:stCondLst>
                                  <p:childTnLst>
                                    <p:set>
                                      <p:cBhvr>
                                        <p:cTn id="66" dur="1" fill="hold">
                                          <p:stCondLst>
                                            <p:cond delay="0"/>
                                          </p:stCondLst>
                                        </p:cTn>
                                        <p:tgtEl>
                                          <p:spTgt spid="239"/>
                                        </p:tgtEl>
                                        <p:attrNameLst>
                                          <p:attrName>style.visibility</p:attrName>
                                        </p:attrNameLst>
                                      </p:cBhvr>
                                      <p:to>
                                        <p:strVal val="hidden"/>
                                      </p:to>
                                    </p:set>
                                  </p:childTnLst>
                                </p:cTn>
                              </p:par>
                              <p:par>
                                <p:cTn id="67" presetID="1" presetClass="entr" presetSubtype="0" fill="hold" nodeType="withEffect">
                                  <p:stCondLst>
                                    <p:cond delay="13500"/>
                                  </p:stCondLst>
                                  <p:childTnLst>
                                    <p:set>
                                      <p:cBhvr>
                                        <p:cTn id="68" dur="1" fill="hold">
                                          <p:stCondLst>
                                            <p:cond delay="0"/>
                                          </p:stCondLst>
                                        </p:cTn>
                                        <p:tgtEl>
                                          <p:spTgt spid="259"/>
                                        </p:tgtEl>
                                        <p:attrNameLst>
                                          <p:attrName>style.visibility</p:attrName>
                                        </p:attrNameLst>
                                      </p:cBhvr>
                                      <p:to>
                                        <p:strVal val="visible"/>
                                      </p:to>
                                    </p:set>
                                  </p:childTnLst>
                                </p:cTn>
                              </p:par>
                              <p:par>
                                <p:cTn id="69" presetID="8" presetClass="emph" presetSubtype="0" fill="hold" nodeType="withEffect">
                                  <p:stCondLst>
                                    <p:cond delay="13500"/>
                                  </p:stCondLst>
                                  <p:childTnLst>
                                    <p:animRot by="900000">
                                      <p:cBhvr>
                                        <p:cTn id="70" dur="1500" fill="hold"/>
                                        <p:tgtEl>
                                          <p:spTgt spid="259"/>
                                        </p:tgtEl>
                                        <p:attrNameLst>
                                          <p:attrName>r</p:attrName>
                                        </p:attrNameLst>
                                      </p:cBhvr>
                                    </p:animRot>
                                  </p:childTnLst>
                                </p:cTn>
                              </p:par>
                              <p:par>
                                <p:cTn id="71" presetID="1" presetClass="exit" presetSubtype="0" fill="hold" nodeType="withEffect">
                                  <p:stCondLst>
                                    <p:cond delay="15000"/>
                                  </p:stCondLst>
                                  <p:childTnLst>
                                    <p:set>
                                      <p:cBhvr>
                                        <p:cTn id="72" dur="1" fill="hold">
                                          <p:stCondLst>
                                            <p:cond delay="0"/>
                                          </p:stCondLst>
                                        </p:cTn>
                                        <p:tgtEl>
                                          <p:spTgt spid="259"/>
                                        </p:tgtEl>
                                        <p:attrNameLst>
                                          <p:attrName>style.visibility</p:attrName>
                                        </p:attrNameLst>
                                      </p:cBhvr>
                                      <p:to>
                                        <p:strVal val="hidden"/>
                                      </p:to>
                                    </p:set>
                                  </p:childTnLst>
                                </p:cTn>
                              </p:par>
                              <p:par>
                                <p:cTn id="73" presetID="1" presetClass="entr" presetSubtype="0" fill="hold" nodeType="withEffect">
                                  <p:stCondLst>
                                    <p:cond delay="15000"/>
                                  </p:stCondLst>
                                  <p:childTnLst>
                                    <p:set>
                                      <p:cBhvr>
                                        <p:cTn id="74" dur="1" fill="hold">
                                          <p:stCondLst>
                                            <p:cond delay="0"/>
                                          </p:stCondLst>
                                        </p:cTn>
                                        <p:tgtEl>
                                          <p:spTgt spid="279"/>
                                        </p:tgtEl>
                                        <p:attrNameLst>
                                          <p:attrName>style.visibility</p:attrName>
                                        </p:attrNameLst>
                                      </p:cBhvr>
                                      <p:to>
                                        <p:strVal val="visible"/>
                                      </p:to>
                                    </p:set>
                                  </p:childTnLst>
                                </p:cTn>
                              </p:par>
                              <p:par>
                                <p:cTn id="75" presetID="8" presetClass="emph" presetSubtype="0" fill="hold" nodeType="withEffect">
                                  <p:stCondLst>
                                    <p:cond delay="15000"/>
                                  </p:stCondLst>
                                  <p:childTnLst>
                                    <p:animRot by="900000">
                                      <p:cBhvr>
                                        <p:cTn id="76" dur="1500" fill="hold"/>
                                        <p:tgtEl>
                                          <p:spTgt spid="279"/>
                                        </p:tgtEl>
                                        <p:attrNameLst>
                                          <p:attrName>r</p:attrName>
                                        </p:attrNameLst>
                                      </p:cBhvr>
                                    </p:animRot>
                                  </p:childTnLst>
                                </p:cTn>
                              </p:par>
                              <p:par>
                                <p:cTn id="77" presetID="1" presetClass="exit" presetSubtype="0" fill="hold" nodeType="withEffect">
                                  <p:stCondLst>
                                    <p:cond delay="16500"/>
                                  </p:stCondLst>
                                  <p:childTnLst>
                                    <p:set>
                                      <p:cBhvr>
                                        <p:cTn id="78" dur="1" fill="hold">
                                          <p:stCondLst>
                                            <p:cond delay="0"/>
                                          </p:stCondLst>
                                        </p:cTn>
                                        <p:tgtEl>
                                          <p:spTgt spid="279"/>
                                        </p:tgtEl>
                                        <p:attrNameLst>
                                          <p:attrName>style.visibility</p:attrName>
                                        </p:attrNameLst>
                                      </p:cBhvr>
                                      <p:to>
                                        <p:strVal val="hidden"/>
                                      </p:to>
                                    </p:set>
                                  </p:childTnLst>
                                </p:cTn>
                              </p:par>
                              <p:par>
                                <p:cTn id="79" presetID="1" presetClass="entr" presetSubtype="0" fill="hold" nodeType="withEffect">
                                  <p:stCondLst>
                                    <p:cond delay="16500"/>
                                  </p:stCondLst>
                                  <p:childTnLst>
                                    <p:set>
                                      <p:cBhvr>
                                        <p:cTn id="80" dur="1" fill="hold">
                                          <p:stCondLst>
                                            <p:cond delay="0"/>
                                          </p:stCondLst>
                                        </p:cTn>
                                        <p:tgtEl>
                                          <p:spTgt spid="269"/>
                                        </p:tgtEl>
                                        <p:attrNameLst>
                                          <p:attrName>style.visibility</p:attrName>
                                        </p:attrNameLst>
                                      </p:cBhvr>
                                      <p:to>
                                        <p:strVal val="visible"/>
                                      </p:to>
                                    </p:set>
                                  </p:childTnLst>
                                </p:cTn>
                              </p:par>
                              <p:par>
                                <p:cTn id="81" presetID="8" presetClass="emph" presetSubtype="0" fill="hold" nodeType="withEffect">
                                  <p:stCondLst>
                                    <p:cond delay="16500"/>
                                  </p:stCondLst>
                                  <p:childTnLst>
                                    <p:animRot by="900000">
                                      <p:cBhvr>
                                        <p:cTn id="82" dur="1500" fill="hold"/>
                                        <p:tgtEl>
                                          <p:spTgt spid="269"/>
                                        </p:tgtEl>
                                        <p:attrNameLst>
                                          <p:attrName>r</p:attrName>
                                        </p:attrNameLst>
                                      </p:cBhvr>
                                    </p:animRot>
                                  </p:childTnLst>
                                </p:cTn>
                              </p:par>
                              <p:par>
                                <p:cTn id="83" presetID="1" presetClass="exit" presetSubtype="0" fill="hold" nodeType="withEffect">
                                  <p:stCondLst>
                                    <p:cond delay="18000"/>
                                  </p:stCondLst>
                                  <p:childTnLst>
                                    <p:set>
                                      <p:cBhvr>
                                        <p:cTn id="84" dur="1" fill="hold">
                                          <p:stCondLst>
                                            <p:cond delay="0"/>
                                          </p:stCondLst>
                                        </p:cTn>
                                        <p:tgtEl>
                                          <p:spTgt spid="269"/>
                                        </p:tgtEl>
                                        <p:attrNameLst>
                                          <p:attrName>style.visibility</p:attrName>
                                        </p:attrNameLst>
                                      </p:cBhvr>
                                      <p:to>
                                        <p:strVal val="hidden"/>
                                      </p:to>
                                    </p:set>
                                  </p:childTnLst>
                                </p:cTn>
                              </p:par>
                              <p:par>
                                <p:cTn id="85" presetID="1" presetClass="entr" presetSubtype="0" fill="hold" nodeType="withEffect">
                                  <p:stCondLst>
                                    <p:cond delay="18000"/>
                                  </p:stCondLst>
                                  <p:childTnLst>
                                    <p:set>
                                      <p:cBhvr>
                                        <p:cTn id="86" dur="1" fill="hold">
                                          <p:stCondLst>
                                            <p:cond delay="0"/>
                                          </p:stCondLst>
                                        </p:cTn>
                                        <p:tgtEl>
                                          <p:spTgt spid="289"/>
                                        </p:tgtEl>
                                        <p:attrNameLst>
                                          <p:attrName>style.visibility</p:attrName>
                                        </p:attrNameLst>
                                      </p:cBhvr>
                                      <p:to>
                                        <p:strVal val="visible"/>
                                      </p:to>
                                    </p:set>
                                  </p:childTnLst>
                                </p:cTn>
                              </p:par>
                              <p:par>
                                <p:cTn id="87" presetID="8" presetClass="emph" presetSubtype="0" fill="hold" nodeType="withEffect">
                                  <p:stCondLst>
                                    <p:cond delay="18000"/>
                                  </p:stCondLst>
                                  <p:childTnLst>
                                    <p:animRot by="900000">
                                      <p:cBhvr>
                                        <p:cTn id="88" dur="1500" fill="hold"/>
                                        <p:tgtEl>
                                          <p:spTgt spid="289"/>
                                        </p:tgtEl>
                                        <p:attrNameLst>
                                          <p:attrName>r</p:attrName>
                                        </p:attrNameLst>
                                      </p:cBhvr>
                                    </p:animRot>
                                  </p:childTnLst>
                                </p:cTn>
                              </p:par>
                              <p:par>
                                <p:cTn id="89" presetID="1" presetClass="exit" presetSubtype="0" fill="hold" nodeType="withEffect">
                                  <p:stCondLst>
                                    <p:cond delay="19500"/>
                                  </p:stCondLst>
                                  <p:childTnLst>
                                    <p:set>
                                      <p:cBhvr>
                                        <p:cTn id="90" dur="1" fill="hold">
                                          <p:stCondLst>
                                            <p:cond delay="0"/>
                                          </p:stCondLst>
                                        </p:cTn>
                                        <p:tgtEl>
                                          <p:spTgt spid="289"/>
                                        </p:tgtEl>
                                        <p:attrNameLst>
                                          <p:attrName>style.visibility</p:attrName>
                                        </p:attrNameLst>
                                      </p:cBhvr>
                                      <p:to>
                                        <p:strVal val="hidden"/>
                                      </p:to>
                                    </p:set>
                                  </p:childTnLst>
                                </p:cTn>
                              </p:par>
                              <p:par>
                                <p:cTn id="91" presetID="1" presetClass="entr" presetSubtype="0" fill="hold" nodeType="withEffect">
                                  <p:stCondLst>
                                    <p:cond delay="19500"/>
                                  </p:stCondLst>
                                  <p:childTnLst>
                                    <p:set>
                                      <p:cBhvr>
                                        <p:cTn id="92" dur="1" fill="hold">
                                          <p:stCondLst>
                                            <p:cond delay="0"/>
                                          </p:stCondLst>
                                        </p:cTn>
                                        <p:tgtEl>
                                          <p:spTgt spid="309"/>
                                        </p:tgtEl>
                                        <p:attrNameLst>
                                          <p:attrName>style.visibility</p:attrName>
                                        </p:attrNameLst>
                                      </p:cBhvr>
                                      <p:to>
                                        <p:strVal val="visible"/>
                                      </p:to>
                                    </p:set>
                                  </p:childTnLst>
                                </p:cTn>
                              </p:par>
                              <p:par>
                                <p:cTn id="93" presetID="8" presetClass="emph" presetSubtype="0" fill="hold" nodeType="withEffect">
                                  <p:stCondLst>
                                    <p:cond delay="19500"/>
                                  </p:stCondLst>
                                  <p:childTnLst>
                                    <p:animRot by="900000">
                                      <p:cBhvr>
                                        <p:cTn id="94" dur="1500" fill="hold"/>
                                        <p:tgtEl>
                                          <p:spTgt spid="309"/>
                                        </p:tgtEl>
                                        <p:attrNameLst>
                                          <p:attrName>r</p:attrName>
                                        </p:attrNameLst>
                                      </p:cBhvr>
                                    </p:animRot>
                                  </p:childTnLst>
                                </p:cTn>
                              </p:par>
                              <p:par>
                                <p:cTn id="95" presetID="1" presetClass="exit" presetSubtype="0" fill="hold" nodeType="withEffect">
                                  <p:stCondLst>
                                    <p:cond delay="21000"/>
                                  </p:stCondLst>
                                  <p:childTnLst>
                                    <p:set>
                                      <p:cBhvr>
                                        <p:cTn id="96" dur="1" fill="hold">
                                          <p:stCondLst>
                                            <p:cond delay="0"/>
                                          </p:stCondLst>
                                        </p:cTn>
                                        <p:tgtEl>
                                          <p:spTgt spid="309"/>
                                        </p:tgtEl>
                                        <p:attrNameLst>
                                          <p:attrName>style.visibility</p:attrName>
                                        </p:attrNameLst>
                                      </p:cBhvr>
                                      <p:to>
                                        <p:strVal val="hidden"/>
                                      </p:to>
                                    </p:set>
                                  </p:childTnLst>
                                </p:cTn>
                              </p:par>
                              <p:par>
                                <p:cTn id="97" presetID="1" presetClass="entr" presetSubtype="0" fill="hold" nodeType="withEffect">
                                  <p:stCondLst>
                                    <p:cond delay="21000"/>
                                  </p:stCondLst>
                                  <p:childTnLst>
                                    <p:set>
                                      <p:cBhvr>
                                        <p:cTn id="98" dur="1" fill="hold">
                                          <p:stCondLst>
                                            <p:cond delay="0"/>
                                          </p:stCondLst>
                                        </p:cTn>
                                        <p:tgtEl>
                                          <p:spTgt spid="299"/>
                                        </p:tgtEl>
                                        <p:attrNameLst>
                                          <p:attrName>style.visibility</p:attrName>
                                        </p:attrNameLst>
                                      </p:cBhvr>
                                      <p:to>
                                        <p:strVal val="visible"/>
                                      </p:to>
                                    </p:set>
                                  </p:childTnLst>
                                </p:cTn>
                              </p:par>
                              <p:par>
                                <p:cTn id="99" presetID="8" presetClass="emph" presetSubtype="0" fill="hold" nodeType="withEffect">
                                  <p:stCondLst>
                                    <p:cond delay="21000"/>
                                  </p:stCondLst>
                                  <p:childTnLst>
                                    <p:animRot by="900000">
                                      <p:cBhvr>
                                        <p:cTn id="100" dur="1500" fill="hold"/>
                                        <p:tgtEl>
                                          <p:spTgt spid="299"/>
                                        </p:tgtEl>
                                        <p:attrNameLst>
                                          <p:attrName>r</p:attrName>
                                        </p:attrNameLst>
                                      </p:cBhvr>
                                    </p:animRot>
                                  </p:childTnLst>
                                </p:cTn>
                              </p:par>
                              <p:par>
                                <p:cTn id="101" presetID="1" presetClass="exit" presetSubtype="0" fill="hold" nodeType="withEffect">
                                  <p:stCondLst>
                                    <p:cond delay="22500"/>
                                  </p:stCondLst>
                                  <p:childTnLst>
                                    <p:set>
                                      <p:cBhvr>
                                        <p:cTn id="102" dur="1" fill="hold">
                                          <p:stCondLst>
                                            <p:cond delay="0"/>
                                          </p:stCondLst>
                                        </p:cTn>
                                        <p:tgtEl>
                                          <p:spTgt spid="299"/>
                                        </p:tgtEl>
                                        <p:attrNameLst>
                                          <p:attrName>style.visibility</p:attrName>
                                        </p:attrNameLst>
                                      </p:cBhvr>
                                      <p:to>
                                        <p:strVal val="hidden"/>
                                      </p:to>
                                    </p:set>
                                  </p:childTnLst>
                                </p:cTn>
                              </p:par>
                              <p:par>
                                <p:cTn id="103" presetID="1" presetClass="entr" presetSubtype="0" fill="hold" nodeType="withEffect">
                                  <p:stCondLst>
                                    <p:cond delay="22500"/>
                                  </p:stCondLst>
                                  <p:childTnLst>
                                    <p:set>
                                      <p:cBhvr>
                                        <p:cTn id="104" dur="1" fill="hold">
                                          <p:stCondLst>
                                            <p:cond delay="0"/>
                                          </p:stCondLst>
                                        </p:cTn>
                                        <p:tgtEl>
                                          <p:spTgt spid="319"/>
                                        </p:tgtEl>
                                        <p:attrNameLst>
                                          <p:attrName>style.visibility</p:attrName>
                                        </p:attrNameLst>
                                      </p:cBhvr>
                                      <p:to>
                                        <p:strVal val="visible"/>
                                      </p:to>
                                    </p:set>
                                  </p:childTnLst>
                                </p:cTn>
                              </p:par>
                              <p:par>
                                <p:cTn id="105" presetID="8" presetClass="emph" presetSubtype="0" fill="hold" nodeType="withEffect">
                                  <p:stCondLst>
                                    <p:cond delay="22500"/>
                                  </p:stCondLst>
                                  <p:childTnLst>
                                    <p:animRot by="900000">
                                      <p:cBhvr>
                                        <p:cTn id="106" dur="1500" fill="hold"/>
                                        <p:tgtEl>
                                          <p:spTgt spid="319"/>
                                        </p:tgtEl>
                                        <p:attrNameLst>
                                          <p:attrName>r</p:attrName>
                                        </p:attrNameLst>
                                      </p:cBhvr>
                                    </p:animRot>
                                  </p:childTnLst>
                                </p:cTn>
                              </p:par>
                              <p:par>
                                <p:cTn id="107" presetID="1" presetClass="exit" presetSubtype="0" fill="hold" nodeType="withEffect">
                                  <p:stCondLst>
                                    <p:cond delay="24000"/>
                                  </p:stCondLst>
                                  <p:childTnLst>
                                    <p:set>
                                      <p:cBhvr>
                                        <p:cTn id="108" dur="1" fill="hold">
                                          <p:stCondLst>
                                            <p:cond delay="0"/>
                                          </p:stCondLst>
                                        </p:cTn>
                                        <p:tgtEl>
                                          <p:spTgt spid="319"/>
                                        </p:tgtEl>
                                        <p:attrNameLst>
                                          <p:attrName>style.visibility</p:attrName>
                                        </p:attrNameLst>
                                      </p:cBhvr>
                                      <p:to>
                                        <p:strVal val="hidden"/>
                                      </p:to>
                                    </p:set>
                                  </p:childTnLst>
                                </p:cTn>
                              </p:par>
                              <p:par>
                                <p:cTn id="109" presetID="1" presetClass="entr" presetSubtype="0" fill="hold" nodeType="withEffect">
                                  <p:stCondLst>
                                    <p:cond delay="24000"/>
                                  </p:stCondLst>
                                  <p:childTnLst>
                                    <p:set>
                                      <p:cBhvr>
                                        <p:cTn id="110" dur="1" fill="hold">
                                          <p:stCondLst>
                                            <p:cond delay="0"/>
                                          </p:stCondLst>
                                        </p:cTn>
                                        <p:tgtEl>
                                          <p:spTgt spid="339"/>
                                        </p:tgtEl>
                                        <p:attrNameLst>
                                          <p:attrName>style.visibility</p:attrName>
                                        </p:attrNameLst>
                                      </p:cBhvr>
                                      <p:to>
                                        <p:strVal val="visible"/>
                                      </p:to>
                                    </p:set>
                                  </p:childTnLst>
                                </p:cTn>
                              </p:par>
                              <p:par>
                                <p:cTn id="111" presetID="8" presetClass="emph" presetSubtype="0" fill="hold" nodeType="withEffect">
                                  <p:stCondLst>
                                    <p:cond delay="24000"/>
                                  </p:stCondLst>
                                  <p:childTnLst>
                                    <p:animRot by="900000">
                                      <p:cBhvr>
                                        <p:cTn id="112" dur="1500" fill="hold"/>
                                        <p:tgtEl>
                                          <p:spTgt spid="339"/>
                                        </p:tgtEl>
                                        <p:attrNameLst>
                                          <p:attrName>r</p:attrName>
                                        </p:attrNameLst>
                                      </p:cBhvr>
                                    </p:animRot>
                                  </p:childTnLst>
                                </p:cTn>
                              </p:par>
                              <p:par>
                                <p:cTn id="113" presetID="1" presetClass="exit" presetSubtype="0" fill="hold" nodeType="withEffect">
                                  <p:stCondLst>
                                    <p:cond delay="25500"/>
                                  </p:stCondLst>
                                  <p:childTnLst>
                                    <p:set>
                                      <p:cBhvr>
                                        <p:cTn id="114" dur="1" fill="hold">
                                          <p:stCondLst>
                                            <p:cond delay="0"/>
                                          </p:stCondLst>
                                        </p:cTn>
                                        <p:tgtEl>
                                          <p:spTgt spid="339"/>
                                        </p:tgtEl>
                                        <p:attrNameLst>
                                          <p:attrName>style.visibility</p:attrName>
                                        </p:attrNameLst>
                                      </p:cBhvr>
                                      <p:to>
                                        <p:strVal val="hidden"/>
                                      </p:to>
                                    </p:set>
                                  </p:childTnLst>
                                </p:cTn>
                              </p:par>
                              <p:par>
                                <p:cTn id="115" presetID="1" presetClass="entr" presetSubtype="0" fill="hold" nodeType="withEffect">
                                  <p:stCondLst>
                                    <p:cond delay="25500"/>
                                  </p:stCondLst>
                                  <p:childTnLst>
                                    <p:set>
                                      <p:cBhvr>
                                        <p:cTn id="116" dur="1" fill="hold">
                                          <p:stCondLst>
                                            <p:cond delay="0"/>
                                          </p:stCondLst>
                                        </p:cTn>
                                        <p:tgtEl>
                                          <p:spTgt spid="329"/>
                                        </p:tgtEl>
                                        <p:attrNameLst>
                                          <p:attrName>style.visibility</p:attrName>
                                        </p:attrNameLst>
                                      </p:cBhvr>
                                      <p:to>
                                        <p:strVal val="visible"/>
                                      </p:to>
                                    </p:set>
                                  </p:childTnLst>
                                </p:cTn>
                              </p:par>
                              <p:par>
                                <p:cTn id="117" presetID="8" presetClass="emph" presetSubtype="0" fill="hold" nodeType="withEffect">
                                  <p:stCondLst>
                                    <p:cond delay="25500"/>
                                  </p:stCondLst>
                                  <p:childTnLst>
                                    <p:animRot by="900000">
                                      <p:cBhvr>
                                        <p:cTn id="118" dur="1500" fill="hold"/>
                                        <p:tgtEl>
                                          <p:spTgt spid="329"/>
                                        </p:tgtEl>
                                        <p:attrNameLst>
                                          <p:attrName>r</p:attrName>
                                        </p:attrNameLst>
                                      </p:cBhvr>
                                    </p:animRot>
                                  </p:childTnLst>
                                </p:cTn>
                              </p:par>
                              <p:par>
                                <p:cTn id="119" presetID="1" presetClass="exit" presetSubtype="0" fill="hold" nodeType="withEffect">
                                  <p:stCondLst>
                                    <p:cond delay="27000"/>
                                  </p:stCondLst>
                                  <p:childTnLst>
                                    <p:set>
                                      <p:cBhvr>
                                        <p:cTn id="120" dur="1" fill="hold">
                                          <p:stCondLst>
                                            <p:cond delay="0"/>
                                          </p:stCondLst>
                                        </p:cTn>
                                        <p:tgtEl>
                                          <p:spTgt spid="329"/>
                                        </p:tgtEl>
                                        <p:attrNameLst>
                                          <p:attrName>style.visibility</p:attrName>
                                        </p:attrNameLst>
                                      </p:cBhvr>
                                      <p:to>
                                        <p:strVal val="hidden"/>
                                      </p:to>
                                    </p:set>
                                  </p:childTnLst>
                                </p:cTn>
                              </p:par>
                              <p:par>
                                <p:cTn id="121" presetID="1" presetClass="entr" presetSubtype="0" fill="hold" nodeType="withEffect">
                                  <p:stCondLst>
                                    <p:cond delay="27000"/>
                                  </p:stCondLst>
                                  <p:childTnLst>
                                    <p:set>
                                      <p:cBhvr>
                                        <p:cTn id="122" dur="1" fill="hold">
                                          <p:stCondLst>
                                            <p:cond delay="0"/>
                                          </p:stCondLst>
                                        </p:cTn>
                                        <p:tgtEl>
                                          <p:spTgt spid="349"/>
                                        </p:tgtEl>
                                        <p:attrNameLst>
                                          <p:attrName>style.visibility</p:attrName>
                                        </p:attrNameLst>
                                      </p:cBhvr>
                                      <p:to>
                                        <p:strVal val="visible"/>
                                      </p:to>
                                    </p:set>
                                  </p:childTnLst>
                                </p:cTn>
                              </p:par>
                              <p:par>
                                <p:cTn id="123" presetID="8" presetClass="emph" presetSubtype="0" fill="hold" nodeType="withEffect">
                                  <p:stCondLst>
                                    <p:cond delay="27000"/>
                                  </p:stCondLst>
                                  <p:childTnLst>
                                    <p:animRot by="900000">
                                      <p:cBhvr>
                                        <p:cTn id="124" dur="1500" fill="hold"/>
                                        <p:tgtEl>
                                          <p:spTgt spid="349"/>
                                        </p:tgtEl>
                                        <p:attrNameLst>
                                          <p:attrName>r</p:attrName>
                                        </p:attrNameLst>
                                      </p:cBhvr>
                                    </p:animRot>
                                  </p:childTnLst>
                                </p:cTn>
                              </p:par>
                              <p:par>
                                <p:cTn id="125" presetID="1" presetClass="exit" presetSubtype="0" fill="hold" nodeType="withEffect">
                                  <p:stCondLst>
                                    <p:cond delay="28500"/>
                                  </p:stCondLst>
                                  <p:childTnLst>
                                    <p:set>
                                      <p:cBhvr>
                                        <p:cTn id="126" dur="1" fill="hold">
                                          <p:stCondLst>
                                            <p:cond delay="0"/>
                                          </p:stCondLst>
                                        </p:cTn>
                                        <p:tgtEl>
                                          <p:spTgt spid="349"/>
                                        </p:tgtEl>
                                        <p:attrNameLst>
                                          <p:attrName>style.visibility</p:attrName>
                                        </p:attrNameLst>
                                      </p:cBhvr>
                                      <p:to>
                                        <p:strVal val="hidden"/>
                                      </p:to>
                                    </p:set>
                                  </p:childTnLst>
                                </p:cTn>
                              </p:par>
                              <p:par>
                                <p:cTn id="127" presetID="1" presetClass="entr" presetSubtype="0" fill="hold" nodeType="withEffect">
                                  <p:stCondLst>
                                    <p:cond delay="28500"/>
                                  </p:stCondLst>
                                  <p:childTnLst>
                                    <p:set>
                                      <p:cBhvr>
                                        <p:cTn id="128" dur="1" fill="hold">
                                          <p:stCondLst>
                                            <p:cond delay="0"/>
                                          </p:stCondLst>
                                        </p:cTn>
                                        <p:tgtEl>
                                          <p:spTgt spid="369"/>
                                        </p:tgtEl>
                                        <p:attrNameLst>
                                          <p:attrName>style.visibility</p:attrName>
                                        </p:attrNameLst>
                                      </p:cBhvr>
                                      <p:to>
                                        <p:strVal val="visible"/>
                                      </p:to>
                                    </p:set>
                                  </p:childTnLst>
                                </p:cTn>
                              </p:par>
                              <p:par>
                                <p:cTn id="129" presetID="8" presetClass="emph" presetSubtype="0" fill="hold" nodeType="withEffect">
                                  <p:stCondLst>
                                    <p:cond delay="28500"/>
                                  </p:stCondLst>
                                  <p:childTnLst>
                                    <p:animRot by="900000">
                                      <p:cBhvr>
                                        <p:cTn id="130" dur="1500" fill="hold"/>
                                        <p:tgtEl>
                                          <p:spTgt spid="369"/>
                                        </p:tgtEl>
                                        <p:attrNameLst>
                                          <p:attrName>r</p:attrName>
                                        </p:attrNameLst>
                                      </p:cBhvr>
                                    </p:animRot>
                                  </p:childTnLst>
                                </p:cTn>
                              </p:par>
                              <p:par>
                                <p:cTn id="131" presetID="1" presetClass="exit" presetSubtype="0" fill="hold" nodeType="withEffect">
                                  <p:stCondLst>
                                    <p:cond delay="30000"/>
                                  </p:stCondLst>
                                  <p:childTnLst>
                                    <p:set>
                                      <p:cBhvr>
                                        <p:cTn id="132" dur="1" fill="hold">
                                          <p:stCondLst>
                                            <p:cond delay="0"/>
                                          </p:stCondLst>
                                        </p:cTn>
                                        <p:tgtEl>
                                          <p:spTgt spid="369"/>
                                        </p:tgtEl>
                                        <p:attrNameLst>
                                          <p:attrName>style.visibility</p:attrName>
                                        </p:attrNameLst>
                                      </p:cBhvr>
                                      <p:to>
                                        <p:strVal val="hidden"/>
                                      </p:to>
                                    </p:set>
                                  </p:childTnLst>
                                </p:cTn>
                              </p:par>
                              <p:par>
                                <p:cTn id="133" presetID="1" presetClass="entr" presetSubtype="0" fill="hold" nodeType="withEffect">
                                  <p:stCondLst>
                                    <p:cond delay="30000"/>
                                  </p:stCondLst>
                                  <p:childTnLst>
                                    <p:set>
                                      <p:cBhvr>
                                        <p:cTn id="134" dur="1" fill="hold">
                                          <p:stCondLst>
                                            <p:cond delay="0"/>
                                          </p:stCondLst>
                                        </p:cTn>
                                        <p:tgtEl>
                                          <p:spTgt spid="359"/>
                                        </p:tgtEl>
                                        <p:attrNameLst>
                                          <p:attrName>style.visibility</p:attrName>
                                        </p:attrNameLst>
                                      </p:cBhvr>
                                      <p:to>
                                        <p:strVal val="visible"/>
                                      </p:to>
                                    </p:set>
                                  </p:childTnLst>
                                </p:cTn>
                              </p:par>
                              <p:par>
                                <p:cTn id="135" presetID="8" presetClass="emph" presetSubtype="0" fill="hold" nodeType="withEffect">
                                  <p:stCondLst>
                                    <p:cond delay="30000"/>
                                  </p:stCondLst>
                                  <p:childTnLst>
                                    <p:animRot by="900000">
                                      <p:cBhvr>
                                        <p:cTn id="136" dur="1500" fill="hold"/>
                                        <p:tgtEl>
                                          <p:spTgt spid="359"/>
                                        </p:tgtEl>
                                        <p:attrNameLst>
                                          <p:attrName>r</p:attrName>
                                        </p:attrNameLst>
                                      </p:cBhvr>
                                    </p:animRot>
                                  </p:childTnLst>
                                </p:cTn>
                              </p:par>
                              <p:par>
                                <p:cTn id="137" presetID="1" presetClass="exit" presetSubtype="0" fill="hold" nodeType="withEffect">
                                  <p:stCondLst>
                                    <p:cond delay="31500"/>
                                  </p:stCondLst>
                                  <p:childTnLst>
                                    <p:set>
                                      <p:cBhvr>
                                        <p:cTn id="138" dur="1" fill="hold">
                                          <p:stCondLst>
                                            <p:cond delay="0"/>
                                          </p:stCondLst>
                                        </p:cTn>
                                        <p:tgtEl>
                                          <p:spTgt spid="359"/>
                                        </p:tgtEl>
                                        <p:attrNameLst>
                                          <p:attrName>style.visibility</p:attrName>
                                        </p:attrNameLst>
                                      </p:cBhvr>
                                      <p:to>
                                        <p:strVal val="hidden"/>
                                      </p:to>
                                    </p:set>
                                  </p:childTnLst>
                                </p:cTn>
                              </p:par>
                              <p:par>
                                <p:cTn id="139" presetID="1" presetClass="entr" presetSubtype="0" fill="hold" nodeType="withEffect">
                                  <p:stCondLst>
                                    <p:cond delay="31500"/>
                                  </p:stCondLst>
                                  <p:childTnLst>
                                    <p:set>
                                      <p:cBhvr>
                                        <p:cTn id="140" dur="1" fill="hold">
                                          <p:stCondLst>
                                            <p:cond delay="0"/>
                                          </p:stCondLst>
                                        </p:cTn>
                                        <p:tgtEl>
                                          <p:spTgt spid="379"/>
                                        </p:tgtEl>
                                        <p:attrNameLst>
                                          <p:attrName>style.visibility</p:attrName>
                                        </p:attrNameLst>
                                      </p:cBhvr>
                                      <p:to>
                                        <p:strVal val="visible"/>
                                      </p:to>
                                    </p:set>
                                  </p:childTnLst>
                                </p:cTn>
                              </p:par>
                              <p:par>
                                <p:cTn id="141" presetID="8" presetClass="emph" presetSubtype="0" fill="hold" nodeType="withEffect">
                                  <p:stCondLst>
                                    <p:cond delay="31500"/>
                                  </p:stCondLst>
                                  <p:childTnLst>
                                    <p:animRot by="900000">
                                      <p:cBhvr>
                                        <p:cTn id="142" dur="1500" fill="hold"/>
                                        <p:tgtEl>
                                          <p:spTgt spid="379"/>
                                        </p:tgtEl>
                                        <p:attrNameLst>
                                          <p:attrName>r</p:attrName>
                                        </p:attrNameLst>
                                      </p:cBhvr>
                                    </p:animRot>
                                  </p:childTnLst>
                                </p:cTn>
                              </p:par>
                              <p:par>
                                <p:cTn id="143" presetID="1" presetClass="exit" presetSubtype="0" fill="hold" nodeType="withEffect">
                                  <p:stCondLst>
                                    <p:cond delay="33000"/>
                                  </p:stCondLst>
                                  <p:childTnLst>
                                    <p:set>
                                      <p:cBhvr>
                                        <p:cTn id="144" dur="1" fill="hold">
                                          <p:stCondLst>
                                            <p:cond delay="0"/>
                                          </p:stCondLst>
                                        </p:cTn>
                                        <p:tgtEl>
                                          <p:spTgt spid="379"/>
                                        </p:tgtEl>
                                        <p:attrNameLst>
                                          <p:attrName>style.visibility</p:attrName>
                                        </p:attrNameLst>
                                      </p:cBhvr>
                                      <p:to>
                                        <p:strVal val="hidden"/>
                                      </p:to>
                                    </p:set>
                                  </p:childTnLst>
                                </p:cTn>
                              </p:par>
                              <p:par>
                                <p:cTn id="145" presetID="1" presetClass="entr" presetSubtype="0" fill="hold" nodeType="withEffect">
                                  <p:stCondLst>
                                    <p:cond delay="33000"/>
                                  </p:stCondLst>
                                  <p:childTnLst>
                                    <p:set>
                                      <p:cBhvr>
                                        <p:cTn id="146" dur="1" fill="hold">
                                          <p:stCondLst>
                                            <p:cond delay="0"/>
                                          </p:stCondLst>
                                        </p:cTn>
                                        <p:tgtEl>
                                          <p:spTgt spid="399"/>
                                        </p:tgtEl>
                                        <p:attrNameLst>
                                          <p:attrName>style.visibility</p:attrName>
                                        </p:attrNameLst>
                                      </p:cBhvr>
                                      <p:to>
                                        <p:strVal val="visible"/>
                                      </p:to>
                                    </p:set>
                                  </p:childTnLst>
                                </p:cTn>
                              </p:par>
                              <p:par>
                                <p:cTn id="147" presetID="8" presetClass="emph" presetSubtype="0" fill="hold" nodeType="withEffect">
                                  <p:stCondLst>
                                    <p:cond delay="33000"/>
                                  </p:stCondLst>
                                  <p:childTnLst>
                                    <p:animRot by="900000">
                                      <p:cBhvr>
                                        <p:cTn id="148" dur="1500" fill="hold"/>
                                        <p:tgtEl>
                                          <p:spTgt spid="399"/>
                                        </p:tgtEl>
                                        <p:attrNameLst>
                                          <p:attrName>r</p:attrName>
                                        </p:attrNameLst>
                                      </p:cBhvr>
                                    </p:animRot>
                                  </p:childTnLst>
                                </p:cTn>
                              </p:par>
                              <p:par>
                                <p:cTn id="149" presetID="1" presetClass="exit" presetSubtype="0" fill="hold" nodeType="withEffect">
                                  <p:stCondLst>
                                    <p:cond delay="34500"/>
                                  </p:stCondLst>
                                  <p:childTnLst>
                                    <p:set>
                                      <p:cBhvr>
                                        <p:cTn id="150" dur="1" fill="hold">
                                          <p:stCondLst>
                                            <p:cond delay="0"/>
                                          </p:stCondLst>
                                        </p:cTn>
                                        <p:tgtEl>
                                          <p:spTgt spid="399"/>
                                        </p:tgtEl>
                                        <p:attrNameLst>
                                          <p:attrName>style.visibility</p:attrName>
                                        </p:attrNameLst>
                                      </p:cBhvr>
                                      <p:to>
                                        <p:strVal val="hidden"/>
                                      </p:to>
                                    </p:set>
                                  </p:childTnLst>
                                </p:cTn>
                              </p:par>
                              <p:par>
                                <p:cTn id="151" presetID="1" presetClass="entr" presetSubtype="0" fill="hold" nodeType="withEffect">
                                  <p:stCondLst>
                                    <p:cond delay="34500"/>
                                  </p:stCondLst>
                                  <p:childTnLst>
                                    <p:set>
                                      <p:cBhvr>
                                        <p:cTn id="152" dur="1" fill="hold">
                                          <p:stCondLst>
                                            <p:cond delay="0"/>
                                          </p:stCondLst>
                                        </p:cTn>
                                        <p:tgtEl>
                                          <p:spTgt spid="389"/>
                                        </p:tgtEl>
                                        <p:attrNameLst>
                                          <p:attrName>style.visibility</p:attrName>
                                        </p:attrNameLst>
                                      </p:cBhvr>
                                      <p:to>
                                        <p:strVal val="visible"/>
                                      </p:to>
                                    </p:set>
                                  </p:childTnLst>
                                </p:cTn>
                              </p:par>
                              <p:par>
                                <p:cTn id="153" presetID="8" presetClass="emph" presetSubtype="0" fill="hold" nodeType="withEffect">
                                  <p:stCondLst>
                                    <p:cond delay="34500"/>
                                  </p:stCondLst>
                                  <p:childTnLst>
                                    <p:animRot by="900000">
                                      <p:cBhvr>
                                        <p:cTn id="154" dur="1500" fill="hold"/>
                                        <p:tgtEl>
                                          <p:spTgt spid="389"/>
                                        </p:tgtEl>
                                        <p:attrNameLst>
                                          <p:attrName>r</p:attrName>
                                        </p:attrNameLst>
                                      </p:cBhvr>
                                    </p:animRot>
                                  </p:childTnLst>
                                </p:cTn>
                              </p:par>
                              <p:par>
                                <p:cTn id="155" presetID="1" presetClass="exit" presetSubtype="0" fill="hold" nodeType="withEffect">
                                  <p:stCondLst>
                                    <p:cond delay="36000"/>
                                  </p:stCondLst>
                                  <p:childTnLst>
                                    <p:set>
                                      <p:cBhvr>
                                        <p:cTn id="156" dur="1" fill="hold">
                                          <p:stCondLst>
                                            <p:cond delay="0"/>
                                          </p:stCondLst>
                                        </p:cTn>
                                        <p:tgtEl>
                                          <p:spTgt spid="389"/>
                                        </p:tgtEl>
                                        <p:attrNameLst>
                                          <p:attrName>style.visibility</p:attrName>
                                        </p:attrNameLst>
                                      </p:cBhvr>
                                      <p:to>
                                        <p:strVal val="hidden"/>
                                      </p:to>
                                    </p:set>
                                  </p:childTnLst>
                                </p:cTn>
                              </p:par>
                              <p:par>
                                <p:cTn id="157" presetID="1" presetClass="entr" presetSubtype="0" fill="hold" nodeType="withEffect">
                                  <p:stCondLst>
                                    <p:cond delay="36000"/>
                                  </p:stCondLst>
                                  <p:childTnLst>
                                    <p:set>
                                      <p:cBhvr>
                                        <p:cTn id="158" dur="1" fill="hold">
                                          <p:stCondLst>
                                            <p:cond delay="0"/>
                                          </p:stCondLst>
                                        </p:cTn>
                                        <p:tgtEl>
                                          <p:spTgt spid="409"/>
                                        </p:tgtEl>
                                        <p:attrNameLst>
                                          <p:attrName>style.visibility</p:attrName>
                                        </p:attrNameLst>
                                      </p:cBhvr>
                                      <p:to>
                                        <p:strVal val="visible"/>
                                      </p:to>
                                    </p:set>
                                  </p:childTnLst>
                                </p:cTn>
                              </p:par>
                              <p:par>
                                <p:cTn id="159" presetID="8" presetClass="emph" presetSubtype="0" fill="hold" nodeType="withEffect">
                                  <p:stCondLst>
                                    <p:cond delay="36000"/>
                                  </p:stCondLst>
                                  <p:childTnLst>
                                    <p:animRot by="900000">
                                      <p:cBhvr>
                                        <p:cTn id="160" dur="1500" fill="hold"/>
                                        <p:tgtEl>
                                          <p:spTgt spid="409"/>
                                        </p:tgtEl>
                                        <p:attrNameLst>
                                          <p:attrName>r</p:attrName>
                                        </p:attrNameLst>
                                      </p:cBhvr>
                                    </p:animRot>
                                  </p:childTnLst>
                                </p:cTn>
                              </p:par>
                              <p:par>
                                <p:cTn id="161" presetID="1" presetClass="exit" presetSubtype="0" fill="hold" nodeType="withEffect">
                                  <p:stCondLst>
                                    <p:cond delay="37500"/>
                                  </p:stCondLst>
                                  <p:childTnLst>
                                    <p:set>
                                      <p:cBhvr>
                                        <p:cTn id="162" dur="1" fill="hold">
                                          <p:stCondLst>
                                            <p:cond delay="0"/>
                                          </p:stCondLst>
                                        </p:cTn>
                                        <p:tgtEl>
                                          <p:spTgt spid="409"/>
                                        </p:tgtEl>
                                        <p:attrNameLst>
                                          <p:attrName>style.visibility</p:attrName>
                                        </p:attrNameLst>
                                      </p:cBhvr>
                                      <p:to>
                                        <p:strVal val="hidden"/>
                                      </p:to>
                                    </p:set>
                                  </p:childTnLst>
                                </p:cTn>
                              </p:par>
                              <p:par>
                                <p:cTn id="163" presetID="1" presetClass="entr" presetSubtype="0" fill="hold" nodeType="withEffect">
                                  <p:stCondLst>
                                    <p:cond delay="37500"/>
                                  </p:stCondLst>
                                  <p:childTnLst>
                                    <p:set>
                                      <p:cBhvr>
                                        <p:cTn id="164" dur="1" fill="hold">
                                          <p:stCondLst>
                                            <p:cond delay="0"/>
                                          </p:stCondLst>
                                        </p:cTn>
                                        <p:tgtEl>
                                          <p:spTgt spid="429"/>
                                        </p:tgtEl>
                                        <p:attrNameLst>
                                          <p:attrName>style.visibility</p:attrName>
                                        </p:attrNameLst>
                                      </p:cBhvr>
                                      <p:to>
                                        <p:strVal val="visible"/>
                                      </p:to>
                                    </p:set>
                                  </p:childTnLst>
                                </p:cTn>
                              </p:par>
                              <p:par>
                                <p:cTn id="165" presetID="8" presetClass="emph" presetSubtype="0" fill="hold" nodeType="withEffect">
                                  <p:stCondLst>
                                    <p:cond delay="37500"/>
                                  </p:stCondLst>
                                  <p:childTnLst>
                                    <p:animRot by="900000">
                                      <p:cBhvr>
                                        <p:cTn id="166" dur="1500" fill="hold"/>
                                        <p:tgtEl>
                                          <p:spTgt spid="429"/>
                                        </p:tgtEl>
                                        <p:attrNameLst>
                                          <p:attrName>r</p:attrName>
                                        </p:attrNameLst>
                                      </p:cBhvr>
                                    </p:animRot>
                                  </p:childTnLst>
                                </p:cTn>
                              </p:par>
                              <p:par>
                                <p:cTn id="167" presetID="1" presetClass="exit" presetSubtype="0" fill="hold" nodeType="withEffect">
                                  <p:stCondLst>
                                    <p:cond delay="39000"/>
                                  </p:stCondLst>
                                  <p:childTnLst>
                                    <p:set>
                                      <p:cBhvr>
                                        <p:cTn id="168" dur="1" fill="hold">
                                          <p:stCondLst>
                                            <p:cond delay="0"/>
                                          </p:stCondLst>
                                        </p:cTn>
                                        <p:tgtEl>
                                          <p:spTgt spid="429"/>
                                        </p:tgtEl>
                                        <p:attrNameLst>
                                          <p:attrName>style.visibility</p:attrName>
                                        </p:attrNameLst>
                                      </p:cBhvr>
                                      <p:to>
                                        <p:strVal val="hidden"/>
                                      </p:to>
                                    </p:set>
                                  </p:childTnLst>
                                </p:cTn>
                              </p:par>
                              <p:par>
                                <p:cTn id="169" presetID="1" presetClass="entr" presetSubtype="0" fill="hold" nodeType="withEffect">
                                  <p:stCondLst>
                                    <p:cond delay="39000"/>
                                  </p:stCondLst>
                                  <p:childTnLst>
                                    <p:set>
                                      <p:cBhvr>
                                        <p:cTn id="170" dur="1" fill="hold">
                                          <p:stCondLst>
                                            <p:cond delay="0"/>
                                          </p:stCondLst>
                                        </p:cTn>
                                        <p:tgtEl>
                                          <p:spTgt spid="419"/>
                                        </p:tgtEl>
                                        <p:attrNameLst>
                                          <p:attrName>style.visibility</p:attrName>
                                        </p:attrNameLst>
                                      </p:cBhvr>
                                      <p:to>
                                        <p:strVal val="visible"/>
                                      </p:to>
                                    </p:set>
                                  </p:childTnLst>
                                </p:cTn>
                              </p:par>
                              <p:par>
                                <p:cTn id="171" presetID="8" presetClass="emph" presetSubtype="0" fill="hold" nodeType="withEffect">
                                  <p:stCondLst>
                                    <p:cond delay="39000"/>
                                  </p:stCondLst>
                                  <p:childTnLst>
                                    <p:animRot by="900000">
                                      <p:cBhvr>
                                        <p:cTn id="172" dur="1500" fill="hold"/>
                                        <p:tgtEl>
                                          <p:spTgt spid="419"/>
                                        </p:tgtEl>
                                        <p:attrNameLst>
                                          <p:attrName>r</p:attrName>
                                        </p:attrNameLst>
                                      </p:cBhvr>
                                    </p:animRot>
                                  </p:childTnLst>
                                </p:cTn>
                              </p:par>
                              <p:par>
                                <p:cTn id="173" presetID="1" presetClass="exit" presetSubtype="0" fill="hold" nodeType="withEffect">
                                  <p:stCondLst>
                                    <p:cond delay="40500"/>
                                  </p:stCondLst>
                                  <p:childTnLst>
                                    <p:set>
                                      <p:cBhvr>
                                        <p:cTn id="174" dur="1" fill="hold">
                                          <p:stCondLst>
                                            <p:cond delay="0"/>
                                          </p:stCondLst>
                                        </p:cTn>
                                        <p:tgtEl>
                                          <p:spTgt spid="419"/>
                                        </p:tgtEl>
                                        <p:attrNameLst>
                                          <p:attrName>style.visibility</p:attrName>
                                        </p:attrNameLst>
                                      </p:cBhvr>
                                      <p:to>
                                        <p:strVal val="hidden"/>
                                      </p:to>
                                    </p:set>
                                  </p:childTnLst>
                                </p:cTn>
                              </p:par>
                              <p:par>
                                <p:cTn id="175" presetID="1" presetClass="entr" presetSubtype="0" fill="hold" nodeType="withEffect">
                                  <p:stCondLst>
                                    <p:cond delay="40500"/>
                                  </p:stCondLst>
                                  <p:childTnLst>
                                    <p:set>
                                      <p:cBhvr>
                                        <p:cTn id="176" dur="1" fill="hold">
                                          <p:stCondLst>
                                            <p:cond delay="0"/>
                                          </p:stCondLst>
                                        </p:cTn>
                                        <p:tgtEl>
                                          <p:spTgt spid="439"/>
                                        </p:tgtEl>
                                        <p:attrNameLst>
                                          <p:attrName>style.visibility</p:attrName>
                                        </p:attrNameLst>
                                      </p:cBhvr>
                                      <p:to>
                                        <p:strVal val="visible"/>
                                      </p:to>
                                    </p:set>
                                  </p:childTnLst>
                                </p:cTn>
                              </p:par>
                              <p:par>
                                <p:cTn id="177" presetID="8" presetClass="emph" presetSubtype="0" fill="hold" nodeType="withEffect">
                                  <p:stCondLst>
                                    <p:cond delay="40500"/>
                                  </p:stCondLst>
                                  <p:childTnLst>
                                    <p:animRot by="900000">
                                      <p:cBhvr>
                                        <p:cTn id="178" dur="1500" fill="hold"/>
                                        <p:tgtEl>
                                          <p:spTgt spid="439"/>
                                        </p:tgtEl>
                                        <p:attrNameLst>
                                          <p:attrName>r</p:attrName>
                                        </p:attrNameLst>
                                      </p:cBhvr>
                                    </p:animRot>
                                  </p:childTnLst>
                                </p:cTn>
                              </p:par>
                              <p:par>
                                <p:cTn id="179" presetID="1" presetClass="exit" presetSubtype="0" fill="hold" nodeType="withEffect">
                                  <p:stCondLst>
                                    <p:cond delay="42000"/>
                                  </p:stCondLst>
                                  <p:childTnLst>
                                    <p:set>
                                      <p:cBhvr>
                                        <p:cTn id="180" dur="1" fill="hold">
                                          <p:stCondLst>
                                            <p:cond delay="0"/>
                                          </p:stCondLst>
                                        </p:cTn>
                                        <p:tgtEl>
                                          <p:spTgt spid="439"/>
                                        </p:tgtEl>
                                        <p:attrNameLst>
                                          <p:attrName>style.visibility</p:attrName>
                                        </p:attrNameLst>
                                      </p:cBhvr>
                                      <p:to>
                                        <p:strVal val="hidden"/>
                                      </p:to>
                                    </p:set>
                                  </p:childTnLst>
                                </p:cTn>
                              </p:par>
                              <p:par>
                                <p:cTn id="181" presetID="1" presetClass="entr" presetSubtype="0" fill="hold" nodeType="withEffect">
                                  <p:stCondLst>
                                    <p:cond delay="42000"/>
                                  </p:stCondLst>
                                  <p:childTnLst>
                                    <p:set>
                                      <p:cBhvr>
                                        <p:cTn id="182" dur="1" fill="hold">
                                          <p:stCondLst>
                                            <p:cond delay="0"/>
                                          </p:stCondLst>
                                        </p:cTn>
                                        <p:tgtEl>
                                          <p:spTgt spid="459"/>
                                        </p:tgtEl>
                                        <p:attrNameLst>
                                          <p:attrName>style.visibility</p:attrName>
                                        </p:attrNameLst>
                                      </p:cBhvr>
                                      <p:to>
                                        <p:strVal val="visible"/>
                                      </p:to>
                                    </p:set>
                                  </p:childTnLst>
                                </p:cTn>
                              </p:par>
                              <p:par>
                                <p:cTn id="183" presetID="8" presetClass="emph" presetSubtype="0" fill="hold" nodeType="withEffect">
                                  <p:stCondLst>
                                    <p:cond delay="42000"/>
                                  </p:stCondLst>
                                  <p:childTnLst>
                                    <p:animRot by="900000">
                                      <p:cBhvr>
                                        <p:cTn id="184" dur="1500" fill="hold"/>
                                        <p:tgtEl>
                                          <p:spTgt spid="459"/>
                                        </p:tgtEl>
                                        <p:attrNameLst>
                                          <p:attrName>r</p:attrName>
                                        </p:attrNameLst>
                                      </p:cBhvr>
                                    </p:animRot>
                                  </p:childTnLst>
                                </p:cTn>
                              </p:par>
                              <p:par>
                                <p:cTn id="185" presetID="1" presetClass="exit" presetSubtype="0" fill="hold" nodeType="withEffect">
                                  <p:stCondLst>
                                    <p:cond delay="43500"/>
                                  </p:stCondLst>
                                  <p:childTnLst>
                                    <p:set>
                                      <p:cBhvr>
                                        <p:cTn id="186" dur="1" fill="hold">
                                          <p:stCondLst>
                                            <p:cond delay="0"/>
                                          </p:stCondLst>
                                        </p:cTn>
                                        <p:tgtEl>
                                          <p:spTgt spid="459"/>
                                        </p:tgtEl>
                                        <p:attrNameLst>
                                          <p:attrName>style.visibility</p:attrName>
                                        </p:attrNameLst>
                                      </p:cBhvr>
                                      <p:to>
                                        <p:strVal val="hidden"/>
                                      </p:to>
                                    </p:set>
                                  </p:childTnLst>
                                </p:cTn>
                              </p:par>
                              <p:par>
                                <p:cTn id="187" presetID="1" presetClass="entr" presetSubtype="0" fill="hold" nodeType="withEffect">
                                  <p:stCondLst>
                                    <p:cond delay="43500"/>
                                  </p:stCondLst>
                                  <p:childTnLst>
                                    <p:set>
                                      <p:cBhvr>
                                        <p:cTn id="188" dur="1" fill="hold">
                                          <p:stCondLst>
                                            <p:cond delay="0"/>
                                          </p:stCondLst>
                                        </p:cTn>
                                        <p:tgtEl>
                                          <p:spTgt spid="449"/>
                                        </p:tgtEl>
                                        <p:attrNameLst>
                                          <p:attrName>style.visibility</p:attrName>
                                        </p:attrNameLst>
                                      </p:cBhvr>
                                      <p:to>
                                        <p:strVal val="visible"/>
                                      </p:to>
                                    </p:set>
                                  </p:childTnLst>
                                </p:cTn>
                              </p:par>
                              <p:par>
                                <p:cTn id="189" presetID="8" presetClass="emph" presetSubtype="0" fill="hold" nodeType="withEffect">
                                  <p:stCondLst>
                                    <p:cond delay="43500"/>
                                  </p:stCondLst>
                                  <p:childTnLst>
                                    <p:animRot by="900000">
                                      <p:cBhvr>
                                        <p:cTn id="190" dur="1500" fill="hold"/>
                                        <p:tgtEl>
                                          <p:spTgt spid="449"/>
                                        </p:tgtEl>
                                        <p:attrNameLst>
                                          <p:attrName>r</p:attrName>
                                        </p:attrNameLst>
                                      </p:cBhvr>
                                    </p:animRot>
                                  </p:childTnLst>
                                </p:cTn>
                              </p:par>
                              <p:par>
                                <p:cTn id="191" presetID="1" presetClass="exit" presetSubtype="0" fill="hold" nodeType="withEffect">
                                  <p:stCondLst>
                                    <p:cond delay="45000"/>
                                  </p:stCondLst>
                                  <p:childTnLst>
                                    <p:set>
                                      <p:cBhvr>
                                        <p:cTn id="192" dur="1" fill="hold">
                                          <p:stCondLst>
                                            <p:cond delay="0"/>
                                          </p:stCondLst>
                                        </p:cTn>
                                        <p:tgtEl>
                                          <p:spTgt spid="449"/>
                                        </p:tgtEl>
                                        <p:attrNameLst>
                                          <p:attrName>style.visibility</p:attrName>
                                        </p:attrNameLst>
                                      </p:cBhvr>
                                      <p:to>
                                        <p:strVal val="hidden"/>
                                      </p:to>
                                    </p:set>
                                  </p:childTnLst>
                                </p:cTn>
                              </p:par>
                              <p:par>
                                <p:cTn id="193" presetID="1" presetClass="entr" presetSubtype="0" fill="hold" nodeType="withEffect">
                                  <p:stCondLst>
                                    <p:cond delay="45000"/>
                                  </p:stCondLst>
                                  <p:childTnLst>
                                    <p:set>
                                      <p:cBhvr>
                                        <p:cTn id="194" dur="1" fill="hold">
                                          <p:stCondLst>
                                            <p:cond delay="0"/>
                                          </p:stCondLst>
                                        </p:cTn>
                                        <p:tgtEl>
                                          <p:spTgt spid="469"/>
                                        </p:tgtEl>
                                        <p:attrNameLst>
                                          <p:attrName>style.visibility</p:attrName>
                                        </p:attrNameLst>
                                      </p:cBhvr>
                                      <p:to>
                                        <p:strVal val="visible"/>
                                      </p:to>
                                    </p:set>
                                  </p:childTnLst>
                                </p:cTn>
                              </p:par>
                              <p:par>
                                <p:cTn id="195" presetID="8" presetClass="emph" presetSubtype="0" fill="hold" nodeType="withEffect">
                                  <p:stCondLst>
                                    <p:cond delay="45000"/>
                                  </p:stCondLst>
                                  <p:childTnLst>
                                    <p:animRot by="900000">
                                      <p:cBhvr>
                                        <p:cTn id="196" dur="1500" fill="hold"/>
                                        <p:tgtEl>
                                          <p:spTgt spid="469"/>
                                        </p:tgtEl>
                                        <p:attrNameLst>
                                          <p:attrName>r</p:attrName>
                                        </p:attrNameLst>
                                      </p:cBhvr>
                                    </p:animRot>
                                  </p:childTnLst>
                                </p:cTn>
                              </p:par>
                              <p:par>
                                <p:cTn id="197" presetID="1" presetClass="exit" presetSubtype="0" fill="hold" nodeType="withEffect">
                                  <p:stCondLst>
                                    <p:cond delay="46500"/>
                                  </p:stCondLst>
                                  <p:childTnLst>
                                    <p:set>
                                      <p:cBhvr>
                                        <p:cTn id="198" dur="1" fill="hold">
                                          <p:stCondLst>
                                            <p:cond delay="0"/>
                                          </p:stCondLst>
                                        </p:cTn>
                                        <p:tgtEl>
                                          <p:spTgt spid="469"/>
                                        </p:tgtEl>
                                        <p:attrNameLst>
                                          <p:attrName>style.visibility</p:attrName>
                                        </p:attrNameLst>
                                      </p:cBhvr>
                                      <p:to>
                                        <p:strVal val="hidden"/>
                                      </p:to>
                                    </p:set>
                                  </p:childTnLst>
                                </p:cTn>
                              </p:par>
                              <p:par>
                                <p:cTn id="199" presetID="1" presetClass="entr" presetSubtype="0" fill="hold" nodeType="withEffect">
                                  <p:stCondLst>
                                    <p:cond delay="46500"/>
                                  </p:stCondLst>
                                  <p:childTnLst>
                                    <p:set>
                                      <p:cBhvr>
                                        <p:cTn id="200" dur="1" fill="hold">
                                          <p:stCondLst>
                                            <p:cond delay="0"/>
                                          </p:stCondLst>
                                        </p:cTn>
                                        <p:tgtEl>
                                          <p:spTgt spid="489"/>
                                        </p:tgtEl>
                                        <p:attrNameLst>
                                          <p:attrName>style.visibility</p:attrName>
                                        </p:attrNameLst>
                                      </p:cBhvr>
                                      <p:to>
                                        <p:strVal val="visible"/>
                                      </p:to>
                                    </p:set>
                                  </p:childTnLst>
                                </p:cTn>
                              </p:par>
                              <p:par>
                                <p:cTn id="201" presetID="8" presetClass="emph" presetSubtype="0" fill="hold" nodeType="withEffect">
                                  <p:stCondLst>
                                    <p:cond delay="46500"/>
                                  </p:stCondLst>
                                  <p:childTnLst>
                                    <p:animRot by="900000">
                                      <p:cBhvr>
                                        <p:cTn id="202" dur="1500" fill="hold"/>
                                        <p:tgtEl>
                                          <p:spTgt spid="489"/>
                                        </p:tgtEl>
                                        <p:attrNameLst>
                                          <p:attrName>r</p:attrName>
                                        </p:attrNameLst>
                                      </p:cBhvr>
                                    </p:animRot>
                                  </p:childTnLst>
                                </p:cTn>
                              </p:par>
                              <p:par>
                                <p:cTn id="203" presetID="1" presetClass="exit" presetSubtype="0" fill="hold" nodeType="withEffect">
                                  <p:stCondLst>
                                    <p:cond delay="48000"/>
                                  </p:stCondLst>
                                  <p:childTnLst>
                                    <p:set>
                                      <p:cBhvr>
                                        <p:cTn id="204" dur="1" fill="hold">
                                          <p:stCondLst>
                                            <p:cond delay="0"/>
                                          </p:stCondLst>
                                        </p:cTn>
                                        <p:tgtEl>
                                          <p:spTgt spid="489"/>
                                        </p:tgtEl>
                                        <p:attrNameLst>
                                          <p:attrName>style.visibility</p:attrName>
                                        </p:attrNameLst>
                                      </p:cBhvr>
                                      <p:to>
                                        <p:strVal val="hidden"/>
                                      </p:to>
                                    </p:set>
                                  </p:childTnLst>
                                </p:cTn>
                              </p:par>
                              <p:par>
                                <p:cTn id="205" presetID="1" presetClass="entr" presetSubtype="0" fill="hold" nodeType="withEffect">
                                  <p:stCondLst>
                                    <p:cond delay="48000"/>
                                  </p:stCondLst>
                                  <p:childTnLst>
                                    <p:set>
                                      <p:cBhvr>
                                        <p:cTn id="206" dur="1" fill="hold">
                                          <p:stCondLst>
                                            <p:cond delay="0"/>
                                          </p:stCondLst>
                                        </p:cTn>
                                        <p:tgtEl>
                                          <p:spTgt spid="479"/>
                                        </p:tgtEl>
                                        <p:attrNameLst>
                                          <p:attrName>style.visibility</p:attrName>
                                        </p:attrNameLst>
                                      </p:cBhvr>
                                      <p:to>
                                        <p:strVal val="visible"/>
                                      </p:to>
                                    </p:set>
                                  </p:childTnLst>
                                </p:cTn>
                              </p:par>
                              <p:par>
                                <p:cTn id="207" presetID="8" presetClass="emph" presetSubtype="0" fill="hold" nodeType="withEffect">
                                  <p:stCondLst>
                                    <p:cond delay="48000"/>
                                  </p:stCondLst>
                                  <p:childTnLst>
                                    <p:animRot by="900000">
                                      <p:cBhvr>
                                        <p:cTn id="208" dur="1500" fill="hold"/>
                                        <p:tgtEl>
                                          <p:spTgt spid="479"/>
                                        </p:tgtEl>
                                        <p:attrNameLst>
                                          <p:attrName>r</p:attrName>
                                        </p:attrNameLst>
                                      </p:cBhvr>
                                    </p:animRot>
                                  </p:childTnLst>
                                </p:cTn>
                              </p:par>
                              <p:par>
                                <p:cTn id="209" presetID="1" presetClass="exit" presetSubtype="0" fill="hold" nodeType="withEffect">
                                  <p:stCondLst>
                                    <p:cond delay="49500"/>
                                  </p:stCondLst>
                                  <p:childTnLst>
                                    <p:set>
                                      <p:cBhvr>
                                        <p:cTn id="210" dur="1" fill="hold">
                                          <p:stCondLst>
                                            <p:cond delay="0"/>
                                          </p:stCondLst>
                                        </p:cTn>
                                        <p:tgtEl>
                                          <p:spTgt spid="479"/>
                                        </p:tgtEl>
                                        <p:attrNameLst>
                                          <p:attrName>style.visibility</p:attrName>
                                        </p:attrNameLst>
                                      </p:cBhvr>
                                      <p:to>
                                        <p:strVal val="hidden"/>
                                      </p:to>
                                    </p:set>
                                  </p:childTnLst>
                                </p:cTn>
                              </p:par>
                              <p:par>
                                <p:cTn id="211" presetID="1" presetClass="entr" presetSubtype="0" fill="hold" nodeType="withEffect">
                                  <p:stCondLst>
                                    <p:cond delay="49500"/>
                                  </p:stCondLst>
                                  <p:childTnLst>
                                    <p:set>
                                      <p:cBhvr>
                                        <p:cTn id="212" dur="1" fill="hold">
                                          <p:stCondLst>
                                            <p:cond delay="0"/>
                                          </p:stCondLst>
                                        </p:cTn>
                                        <p:tgtEl>
                                          <p:spTgt spid="499"/>
                                        </p:tgtEl>
                                        <p:attrNameLst>
                                          <p:attrName>style.visibility</p:attrName>
                                        </p:attrNameLst>
                                      </p:cBhvr>
                                      <p:to>
                                        <p:strVal val="visible"/>
                                      </p:to>
                                    </p:set>
                                  </p:childTnLst>
                                </p:cTn>
                              </p:par>
                              <p:par>
                                <p:cTn id="213" presetID="8" presetClass="emph" presetSubtype="0" fill="hold" nodeType="withEffect">
                                  <p:stCondLst>
                                    <p:cond delay="49500"/>
                                  </p:stCondLst>
                                  <p:childTnLst>
                                    <p:animRot by="900000">
                                      <p:cBhvr>
                                        <p:cTn id="214" dur="1500" fill="hold"/>
                                        <p:tgtEl>
                                          <p:spTgt spid="499"/>
                                        </p:tgtEl>
                                        <p:attrNameLst>
                                          <p:attrName>r</p:attrName>
                                        </p:attrNameLst>
                                      </p:cBhvr>
                                    </p:animRot>
                                  </p:childTnLst>
                                </p:cTn>
                              </p:par>
                              <p:par>
                                <p:cTn id="215" presetID="1" presetClass="exit" presetSubtype="0" fill="hold" nodeType="withEffect">
                                  <p:stCondLst>
                                    <p:cond delay="51000"/>
                                  </p:stCondLst>
                                  <p:childTnLst>
                                    <p:set>
                                      <p:cBhvr>
                                        <p:cTn id="216" dur="1" fill="hold">
                                          <p:stCondLst>
                                            <p:cond delay="0"/>
                                          </p:stCondLst>
                                        </p:cTn>
                                        <p:tgtEl>
                                          <p:spTgt spid="499"/>
                                        </p:tgtEl>
                                        <p:attrNameLst>
                                          <p:attrName>style.visibility</p:attrName>
                                        </p:attrNameLst>
                                      </p:cBhvr>
                                      <p:to>
                                        <p:strVal val="hidden"/>
                                      </p:to>
                                    </p:set>
                                  </p:childTnLst>
                                </p:cTn>
                              </p:par>
                              <p:par>
                                <p:cTn id="217" presetID="1" presetClass="entr" presetSubtype="0" fill="hold" nodeType="withEffect">
                                  <p:stCondLst>
                                    <p:cond delay="51000"/>
                                  </p:stCondLst>
                                  <p:childTnLst>
                                    <p:set>
                                      <p:cBhvr>
                                        <p:cTn id="218" dur="1" fill="hold">
                                          <p:stCondLst>
                                            <p:cond delay="0"/>
                                          </p:stCondLst>
                                        </p:cTn>
                                        <p:tgtEl>
                                          <p:spTgt spid="519"/>
                                        </p:tgtEl>
                                        <p:attrNameLst>
                                          <p:attrName>style.visibility</p:attrName>
                                        </p:attrNameLst>
                                      </p:cBhvr>
                                      <p:to>
                                        <p:strVal val="visible"/>
                                      </p:to>
                                    </p:set>
                                  </p:childTnLst>
                                </p:cTn>
                              </p:par>
                              <p:par>
                                <p:cTn id="219" presetID="8" presetClass="emph" presetSubtype="0" fill="hold" nodeType="withEffect">
                                  <p:stCondLst>
                                    <p:cond delay="51000"/>
                                  </p:stCondLst>
                                  <p:childTnLst>
                                    <p:animRot by="900000">
                                      <p:cBhvr>
                                        <p:cTn id="220" dur="1500" fill="hold"/>
                                        <p:tgtEl>
                                          <p:spTgt spid="519"/>
                                        </p:tgtEl>
                                        <p:attrNameLst>
                                          <p:attrName>r</p:attrName>
                                        </p:attrNameLst>
                                      </p:cBhvr>
                                    </p:animRot>
                                  </p:childTnLst>
                                </p:cTn>
                              </p:par>
                              <p:par>
                                <p:cTn id="221" presetID="1" presetClass="exit" presetSubtype="0" fill="hold" nodeType="withEffect">
                                  <p:stCondLst>
                                    <p:cond delay="52500"/>
                                  </p:stCondLst>
                                  <p:childTnLst>
                                    <p:set>
                                      <p:cBhvr>
                                        <p:cTn id="222" dur="1" fill="hold">
                                          <p:stCondLst>
                                            <p:cond delay="0"/>
                                          </p:stCondLst>
                                        </p:cTn>
                                        <p:tgtEl>
                                          <p:spTgt spid="519"/>
                                        </p:tgtEl>
                                        <p:attrNameLst>
                                          <p:attrName>style.visibility</p:attrName>
                                        </p:attrNameLst>
                                      </p:cBhvr>
                                      <p:to>
                                        <p:strVal val="hidden"/>
                                      </p:to>
                                    </p:set>
                                  </p:childTnLst>
                                </p:cTn>
                              </p:par>
                              <p:par>
                                <p:cTn id="223" presetID="1" presetClass="entr" presetSubtype="0" fill="hold" nodeType="withEffect">
                                  <p:stCondLst>
                                    <p:cond delay="52500"/>
                                  </p:stCondLst>
                                  <p:childTnLst>
                                    <p:set>
                                      <p:cBhvr>
                                        <p:cTn id="224" dur="1" fill="hold">
                                          <p:stCondLst>
                                            <p:cond delay="0"/>
                                          </p:stCondLst>
                                        </p:cTn>
                                        <p:tgtEl>
                                          <p:spTgt spid="509"/>
                                        </p:tgtEl>
                                        <p:attrNameLst>
                                          <p:attrName>style.visibility</p:attrName>
                                        </p:attrNameLst>
                                      </p:cBhvr>
                                      <p:to>
                                        <p:strVal val="visible"/>
                                      </p:to>
                                    </p:set>
                                  </p:childTnLst>
                                </p:cTn>
                              </p:par>
                              <p:par>
                                <p:cTn id="225" presetID="8" presetClass="emph" presetSubtype="0" fill="hold" nodeType="withEffect">
                                  <p:stCondLst>
                                    <p:cond delay="52500"/>
                                  </p:stCondLst>
                                  <p:childTnLst>
                                    <p:animRot by="900000">
                                      <p:cBhvr>
                                        <p:cTn id="226" dur="1500" fill="hold"/>
                                        <p:tgtEl>
                                          <p:spTgt spid="509"/>
                                        </p:tgtEl>
                                        <p:attrNameLst>
                                          <p:attrName>r</p:attrName>
                                        </p:attrNameLst>
                                      </p:cBhvr>
                                    </p:animRot>
                                  </p:childTnLst>
                                </p:cTn>
                              </p:par>
                              <p:par>
                                <p:cTn id="227" presetID="1" presetClass="exit" presetSubtype="0" fill="hold" nodeType="withEffect">
                                  <p:stCondLst>
                                    <p:cond delay="54000"/>
                                  </p:stCondLst>
                                  <p:childTnLst>
                                    <p:set>
                                      <p:cBhvr>
                                        <p:cTn id="228" dur="1" fill="hold">
                                          <p:stCondLst>
                                            <p:cond delay="0"/>
                                          </p:stCondLst>
                                        </p:cTn>
                                        <p:tgtEl>
                                          <p:spTgt spid="509"/>
                                        </p:tgtEl>
                                        <p:attrNameLst>
                                          <p:attrName>style.visibility</p:attrName>
                                        </p:attrNameLst>
                                      </p:cBhvr>
                                      <p:to>
                                        <p:strVal val="hidden"/>
                                      </p:to>
                                    </p:set>
                                  </p:childTnLst>
                                </p:cTn>
                              </p:par>
                              <p:par>
                                <p:cTn id="229" presetID="1" presetClass="entr" presetSubtype="0" fill="hold" nodeType="withEffect">
                                  <p:stCondLst>
                                    <p:cond delay="54000"/>
                                  </p:stCondLst>
                                  <p:childTnLst>
                                    <p:set>
                                      <p:cBhvr>
                                        <p:cTn id="230" dur="1" fill="hold">
                                          <p:stCondLst>
                                            <p:cond delay="0"/>
                                          </p:stCondLst>
                                        </p:cTn>
                                        <p:tgtEl>
                                          <p:spTgt spid="529"/>
                                        </p:tgtEl>
                                        <p:attrNameLst>
                                          <p:attrName>style.visibility</p:attrName>
                                        </p:attrNameLst>
                                      </p:cBhvr>
                                      <p:to>
                                        <p:strVal val="visible"/>
                                      </p:to>
                                    </p:set>
                                  </p:childTnLst>
                                </p:cTn>
                              </p:par>
                              <p:par>
                                <p:cTn id="231" presetID="8" presetClass="emph" presetSubtype="0" fill="hold" nodeType="withEffect">
                                  <p:stCondLst>
                                    <p:cond delay="54000"/>
                                  </p:stCondLst>
                                  <p:childTnLst>
                                    <p:animRot by="900000">
                                      <p:cBhvr>
                                        <p:cTn id="232" dur="1500" fill="hold"/>
                                        <p:tgtEl>
                                          <p:spTgt spid="529"/>
                                        </p:tgtEl>
                                        <p:attrNameLst>
                                          <p:attrName>r</p:attrName>
                                        </p:attrNameLst>
                                      </p:cBhvr>
                                    </p:animRot>
                                  </p:childTnLst>
                                </p:cTn>
                              </p:par>
                              <p:par>
                                <p:cTn id="233" presetID="1" presetClass="exit" presetSubtype="0" fill="hold" nodeType="withEffect">
                                  <p:stCondLst>
                                    <p:cond delay="55500"/>
                                  </p:stCondLst>
                                  <p:childTnLst>
                                    <p:set>
                                      <p:cBhvr>
                                        <p:cTn id="234" dur="1" fill="hold">
                                          <p:stCondLst>
                                            <p:cond delay="0"/>
                                          </p:stCondLst>
                                        </p:cTn>
                                        <p:tgtEl>
                                          <p:spTgt spid="529"/>
                                        </p:tgtEl>
                                        <p:attrNameLst>
                                          <p:attrName>style.visibility</p:attrName>
                                        </p:attrNameLst>
                                      </p:cBhvr>
                                      <p:to>
                                        <p:strVal val="hidden"/>
                                      </p:to>
                                    </p:set>
                                  </p:childTnLst>
                                </p:cTn>
                              </p:par>
                              <p:par>
                                <p:cTn id="235" presetID="1" presetClass="entr" presetSubtype="0" fill="hold" nodeType="withEffect">
                                  <p:stCondLst>
                                    <p:cond delay="55500"/>
                                  </p:stCondLst>
                                  <p:childTnLst>
                                    <p:set>
                                      <p:cBhvr>
                                        <p:cTn id="236" dur="1" fill="hold">
                                          <p:stCondLst>
                                            <p:cond delay="0"/>
                                          </p:stCondLst>
                                        </p:cTn>
                                        <p:tgtEl>
                                          <p:spTgt spid="549"/>
                                        </p:tgtEl>
                                        <p:attrNameLst>
                                          <p:attrName>style.visibility</p:attrName>
                                        </p:attrNameLst>
                                      </p:cBhvr>
                                      <p:to>
                                        <p:strVal val="visible"/>
                                      </p:to>
                                    </p:set>
                                  </p:childTnLst>
                                </p:cTn>
                              </p:par>
                              <p:par>
                                <p:cTn id="237" presetID="8" presetClass="emph" presetSubtype="0" fill="hold" nodeType="withEffect">
                                  <p:stCondLst>
                                    <p:cond delay="55500"/>
                                  </p:stCondLst>
                                  <p:childTnLst>
                                    <p:animRot by="900000">
                                      <p:cBhvr>
                                        <p:cTn id="238" dur="1500" fill="hold"/>
                                        <p:tgtEl>
                                          <p:spTgt spid="549"/>
                                        </p:tgtEl>
                                        <p:attrNameLst>
                                          <p:attrName>r</p:attrName>
                                        </p:attrNameLst>
                                      </p:cBhvr>
                                    </p:animRot>
                                  </p:childTnLst>
                                </p:cTn>
                              </p:par>
                              <p:par>
                                <p:cTn id="239" presetID="1" presetClass="exit" presetSubtype="0" fill="hold" nodeType="withEffect">
                                  <p:stCondLst>
                                    <p:cond delay="57000"/>
                                  </p:stCondLst>
                                  <p:childTnLst>
                                    <p:set>
                                      <p:cBhvr>
                                        <p:cTn id="240" dur="1" fill="hold">
                                          <p:stCondLst>
                                            <p:cond delay="0"/>
                                          </p:stCondLst>
                                        </p:cTn>
                                        <p:tgtEl>
                                          <p:spTgt spid="549"/>
                                        </p:tgtEl>
                                        <p:attrNameLst>
                                          <p:attrName>style.visibility</p:attrName>
                                        </p:attrNameLst>
                                      </p:cBhvr>
                                      <p:to>
                                        <p:strVal val="hidden"/>
                                      </p:to>
                                    </p:set>
                                  </p:childTnLst>
                                </p:cTn>
                              </p:par>
                              <p:par>
                                <p:cTn id="241" presetID="1" presetClass="entr" presetSubtype="0" fill="hold" nodeType="withEffect">
                                  <p:stCondLst>
                                    <p:cond delay="57000"/>
                                  </p:stCondLst>
                                  <p:childTnLst>
                                    <p:set>
                                      <p:cBhvr>
                                        <p:cTn id="242" dur="1" fill="hold">
                                          <p:stCondLst>
                                            <p:cond delay="0"/>
                                          </p:stCondLst>
                                        </p:cTn>
                                        <p:tgtEl>
                                          <p:spTgt spid="539"/>
                                        </p:tgtEl>
                                        <p:attrNameLst>
                                          <p:attrName>style.visibility</p:attrName>
                                        </p:attrNameLst>
                                      </p:cBhvr>
                                      <p:to>
                                        <p:strVal val="visible"/>
                                      </p:to>
                                    </p:set>
                                  </p:childTnLst>
                                </p:cTn>
                              </p:par>
                              <p:par>
                                <p:cTn id="243" presetID="8" presetClass="emph" presetSubtype="0" fill="hold" nodeType="withEffect">
                                  <p:stCondLst>
                                    <p:cond delay="57000"/>
                                  </p:stCondLst>
                                  <p:childTnLst>
                                    <p:animRot by="900000">
                                      <p:cBhvr>
                                        <p:cTn id="244" dur="1500" fill="hold"/>
                                        <p:tgtEl>
                                          <p:spTgt spid="539"/>
                                        </p:tgtEl>
                                        <p:attrNameLst>
                                          <p:attrName>r</p:attrName>
                                        </p:attrNameLst>
                                      </p:cBhvr>
                                    </p:animRot>
                                  </p:childTnLst>
                                </p:cTn>
                              </p:par>
                              <p:par>
                                <p:cTn id="245" presetID="1" presetClass="exit" presetSubtype="0" fill="hold" nodeType="withEffect">
                                  <p:stCondLst>
                                    <p:cond delay="58500"/>
                                  </p:stCondLst>
                                  <p:childTnLst>
                                    <p:set>
                                      <p:cBhvr>
                                        <p:cTn id="246" dur="1" fill="hold">
                                          <p:stCondLst>
                                            <p:cond delay="0"/>
                                          </p:stCondLst>
                                        </p:cTn>
                                        <p:tgtEl>
                                          <p:spTgt spid="539"/>
                                        </p:tgtEl>
                                        <p:attrNameLst>
                                          <p:attrName>style.visibility</p:attrName>
                                        </p:attrNameLst>
                                      </p:cBhvr>
                                      <p:to>
                                        <p:strVal val="hidden"/>
                                      </p:to>
                                    </p:set>
                                  </p:childTnLst>
                                </p:cTn>
                              </p:par>
                              <p:par>
                                <p:cTn id="247" presetID="1" presetClass="entr" presetSubtype="0" fill="hold" nodeType="withEffect">
                                  <p:stCondLst>
                                    <p:cond delay="58500"/>
                                  </p:stCondLst>
                                  <p:childTnLst>
                                    <p:set>
                                      <p:cBhvr>
                                        <p:cTn id="248" dur="1" fill="hold">
                                          <p:stCondLst>
                                            <p:cond delay="0"/>
                                          </p:stCondLst>
                                        </p:cTn>
                                        <p:tgtEl>
                                          <p:spTgt spid="559"/>
                                        </p:tgtEl>
                                        <p:attrNameLst>
                                          <p:attrName>style.visibility</p:attrName>
                                        </p:attrNameLst>
                                      </p:cBhvr>
                                      <p:to>
                                        <p:strVal val="visible"/>
                                      </p:to>
                                    </p:set>
                                  </p:childTnLst>
                                </p:cTn>
                              </p:par>
                              <p:par>
                                <p:cTn id="249" presetID="8" presetClass="emph" presetSubtype="0" fill="hold" nodeType="withEffect">
                                  <p:stCondLst>
                                    <p:cond delay="58500"/>
                                  </p:stCondLst>
                                  <p:childTnLst>
                                    <p:animRot by="900000">
                                      <p:cBhvr>
                                        <p:cTn id="250" dur="1500" fill="hold"/>
                                        <p:tgtEl>
                                          <p:spTgt spid="559"/>
                                        </p:tgtEl>
                                        <p:attrNameLst>
                                          <p:attrName>r</p:attrName>
                                        </p:attrNameLst>
                                      </p:cBhvr>
                                    </p:animRot>
                                  </p:childTnLst>
                                </p:cTn>
                              </p:par>
                              <p:par>
                                <p:cTn id="251" presetID="1" presetClass="exit" presetSubtype="0" fill="hold" nodeType="withEffect">
                                  <p:stCondLst>
                                    <p:cond delay="60000"/>
                                  </p:stCondLst>
                                  <p:childTnLst>
                                    <p:set>
                                      <p:cBhvr>
                                        <p:cTn id="252" dur="1" fill="hold">
                                          <p:stCondLst>
                                            <p:cond delay="0"/>
                                          </p:stCondLst>
                                        </p:cTn>
                                        <p:tgtEl>
                                          <p:spTgt spid="559"/>
                                        </p:tgtEl>
                                        <p:attrNameLst>
                                          <p:attrName>style.visibility</p:attrName>
                                        </p:attrNameLst>
                                      </p:cBhvr>
                                      <p:to>
                                        <p:strVal val="hidden"/>
                                      </p:to>
                                    </p:set>
                                  </p:childTnLst>
                                </p:cTn>
                              </p:par>
                              <p:par>
                                <p:cTn id="253" presetID="1" presetClass="entr" presetSubtype="0" fill="hold" nodeType="withEffect">
                                  <p:stCondLst>
                                    <p:cond delay="60000"/>
                                  </p:stCondLst>
                                  <p:childTnLst>
                                    <p:set>
                                      <p:cBhvr>
                                        <p:cTn id="254" dur="1" fill="hold">
                                          <p:stCondLst>
                                            <p:cond delay="0"/>
                                          </p:stCondLst>
                                        </p:cTn>
                                        <p:tgtEl>
                                          <p:spTgt spid="579"/>
                                        </p:tgtEl>
                                        <p:attrNameLst>
                                          <p:attrName>style.visibility</p:attrName>
                                        </p:attrNameLst>
                                      </p:cBhvr>
                                      <p:to>
                                        <p:strVal val="visible"/>
                                      </p:to>
                                    </p:set>
                                  </p:childTnLst>
                                </p:cTn>
                              </p:par>
                              <p:par>
                                <p:cTn id="255" presetID="8" presetClass="emph" presetSubtype="0" fill="hold" nodeType="withEffect">
                                  <p:stCondLst>
                                    <p:cond delay="60000"/>
                                  </p:stCondLst>
                                  <p:childTnLst>
                                    <p:animRot by="900000">
                                      <p:cBhvr>
                                        <p:cTn id="256" dur="1500" fill="hold"/>
                                        <p:tgtEl>
                                          <p:spTgt spid="579"/>
                                        </p:tgtEl>
                                        <p:attrNameLst>
                                          <p:attrName>r</p:attrName>
                                        </p:attrNameLst>
                                      </p:cBhvr>
                                    </p:animRot>
                                  </p:childTnLst>
                                </p:cTn>
                              </p:par>
                              <p:par>
                                <p:cTn id="257" presetID="1" presetClass="exit" presetSubtype="0" fill="hold" nodeType="withEffect">
                                  <p:stCondLst>
                                    <p:cond delay="61500"/>
                                  </p:stCondLst>
                                  <p:childTnLst>
                                    <p:set>
                                      <p:cBhvr>
                                        <p:cTn id="258" dur="1" fill="hold">
                                          <p:stCondLst>
                                            <p:cond delay="0"/>
                                          </p:stCondLst>
                                        </p:cTn>
                                        <p:tgtEl>
                                          <p:spTgt spid="579"/>
                                        </p:tgtEl>
                                        <p:attrNameLst>
                                          <p:attrName>style.visibility</p:attrName>
                                        </p:attrNameLst>
                                      </p:cBhvr>
                                      <p:to>
                                        <p:strVal val="hidden"/>
                                      </p:to>
                                    </p:set>
                                  </p:childTnLst>
                                </p:cTn>
                              </p:par>
                              <p:par>
                                <p:cTn id="259" presetID="1" presetClass="entr" presetSubtype="0" fill="hold" nodeType="withEffect">
                                  <p:stCondLst>
                                    <p:cond delay="61500"/>
                                  </p:stCondLst>
                                  <p:childTnLst>
                                    <p:set>
                                      <p:cBhvr>
                                        <p:cTn id="260" dur="1" fill="hold">
                                          <p:stCondLst>
                                            <p:cond delay="0"/>
                                          </p:stCondLst>
                                        </p:cTn>
                                        <p:tgtEl>
                                          <p:spTgt spid="569"/>
                                        </p:tgtEl>
                                        <p:attrNameLst>
                                          <p:attrName>style.visibility</p:attrName>
                                        </p:attrNameLst>
                                      </p:cBhvr>
                                      <p:to>
                                        <p:strVal val="visible"/>
                                      </p:to>
                                    </p:set>
                                  </p:childTnLst>
                                </p:cTn>
                              </p:par>
                              <p:par>
                                <p:cTn id="261" presetID="8" presetClass="emph" presetSubtype="0" fill="hold" nodeType="withEffect">
                                  <p:stCondLst>
                                    <p:cond delay="61500"/>
                                  </p:stCondLst>
                                  <p:childTnLst>
                                    <p:animRot by="900000">
                                      <p:cBhvr>
                                        <p:cTn id="262" dur="1500" fill="hold"/>
                                        <p:tgtEl>
                                          <p:spTgt spid="569"/>
                                        </p:tgtEl>
                                        <p:attrNameLst>
                                          <p:attrName>r</p:attrName>
                                        </p:attrNameLst>
                                      </p:cBhvr>
                                    </p:animRot>
                                  </p:childTnLst>
                                </p:cTn>
                              </p:par>
                              <p:par>
                                <p:cTn id="263" presetID="1" presetClass="exit" presetSubtype="0" fill="hold" nodeType="withEffect">
                                  <p:stCondLst>
                                    <p:cond delay="63000"/>
                                  </p:stCondLst>
                                  <p:childTnLst>
                                    <p:set>
                                      <p:cBhvr>
                                        <p:cTn id="264" dur="1" fill="hold">
                                          <p:stCondLst>
                                            <p:cond delay="0"/>
                                          </p:stCondLst>
                                        </p:cTn>
                                        <p:tgtEl>
                                          <p:spTgt spid="569"/>
                                        </p:tgtEl>
                                        <p:attrNameLst>
                                          <p:attrName>style.visibility</p:attrName>
                                        </p:attrNameLst>
                                      </p:cBhvr>
                                      <p:to>
                                        <p:strVal val="hidden"/>
                                      </p:to>
                                    </p:set>
                                  </p:childTnLst>
                                </p:cTn>
                              </p:par>
                              <p:par>
                                <p:cTn id="265" presetID="1" presetClass="entr" presetSubtype="0" fill="hold" nodeType="withEffect">
                                  <p:stCondLst>
                                    <p:cond delay="63000"/>
                                  </p:stCondLst>
                                  <p:childTnLst>
                                    <p:set>
                                      <p:cBhvr>
                                        <p:cTn id="266" dur="1" fill="hold">
                                          <p:stCondLst>
                                            <p:cond delay="0"/>
                                          </p:stCondLst>
                                        </p:cTn>
                                        <p:tgtEl>
                                          <p:spTgt spid="591"/>
                                        </p:tgtEl>
                                        <p:attrNameLst>
                                          <p:attrName>style.visibility</p:attrName>
                                        </p:attrNameLst>
                                      </p:cBhvr>
                                      <p:to>
                                        <p:strVal val="visible"/>
                                      </p:to>
                                    </p:set>
                                  </p:childTnLst>
                                </p:cTn>
                              </p:par>
                              <p:par>
                                <p:cTn id="267" presetID="8" presetClass="emph" presetSubtype="0" fill="hold" nodeType="withEffect">
                                  <p:stCondLst>
                                    <p:cond delay="63000"/>
                                  </p:stCondLst>
                                  <p:childTnLst>
                                    <p:animRot by="900000">
                                      <p:cBhvr>
                                        <p:cTn id="268" dur="1500" fill="hold"/>
                                        <p:tgtEl>
                                          <p:spTgt spid="591"/>
                                        </p:tgtEl>
                                        <p:attrNameLst>
                                          <p:attrName>r</p:attrName>
                                        </p:attrNameLst>
                                      </p:cBhvr>
                                    </p:animRot>
                                  </p:childTnLst>
                                </p:cTn>
                              </p:par>
                              <p:par>
                                <p:cTn id="269" presetID="1" presetClass="exit" presetSubtype="0" fill="hold" nodeType="withEffect">
                                  <p:stCondLst>
                                    <p:cond delay="64500"/>
                                  </p:stCondLst>
                                  <p:childTnLst>
                                    <p:set>
                                      <p:cBhvr>
                                        <p:cTn id="270" dur="1" fill="hold">
                                          <p:stCondLst>
                                            <p:cond delay="0"/>
                                          </p:stCondLst>
                                        </p:cTn>
                                        <p:tgtEl>
                                          <p:spTgt spid="591"/>
                                        </p:tgtEl>
                                        <p:attrNameLst>
                                          <p:attrName>style.visibility</p:attrName>
                                        </p:attrNameLst>
                                      </p:cBhvr>
                                      <p:to>
                                        <p:strVal val="hidden"/>
                                      </p:to>
                                    </p:set>
                                  </p:childTnLst>
                                </p:cTn>
                              </p:par>
                              <p:par>
                                <p:cTn id="271" presetID="1" presetClass="entr" presetSubtype="0" fill="hold" nodeType="withEffect">
                                  <p:stCondLst>
                                    <p:cond delay="64500"/>
                                  </p:stCondLst>
                                  <p:childTnLst>
                                    <p:set>
                                      <p:cBhvr>
                                        <p:cTn id="272" dur="1" fill="hold">
                                          <p:stCondLst>
                                            <p:cond delay="0"/>
                                          </p:stCondLst>
                                        </p:cTn>
                                        <p:tgtEl>
                                          <p:spTgt spid="611"/>
                                        </p:tgtEl>
                                        <p:attrNameLst>
                                          <p:attrName>style.visibility</p:attrName>
                                        </p:attrNameLst>
                                      </p:cBhvr>
                                      <p:to>
                                        <p:strVal val="visible"/>
                                      </p:to>
                                    </p:set>
                                  </p:childTnLst>
                                </p:cTn>
                              </p:par>
                              <p:par>
                                <p:cTn id="273" presetID="8" presetClass="emph" presetSubtype="0" fill="hold" nodeType="withEffect">
                                  <p:stCondLst>
                                    <p:cond delay="64500"/>
                                  </p:stCondLst>
                                  <p:childTnLst>
                                    <p:animRot by="900000">
                                      <p:cBhvr>
                                        <p:cTn id="274" dur="1500" fill="hold"/>
                                        <p:tgtEl>
                                          <p:spTgt spid="611"/>
                                        </p:tgtEl>
                                        <p:attrNameLst>
                                          <p:attrName>r</p:attrName>
                                        </p:attrNameLst>
                                      </p:cBhvr>
                                    </p:animRot>
                                  </p:childTnLst>
                                </p:cTn>
                              </p:par>
                              <p:par>
                                <p:cTn id="275" presetID="1" presetClass="exit" presetSubtype="0" fill="hold" nodeType="withEffect">
                                  <p:stCondLst>
                                    <p:cond delay="66000"/>
                                  </p:stCondLst>
                                  <p:childTnLst>
                                    <p:set>
                                      <p:cBhvr>
                                        <p:cTn id="276" dur="1" fill="hold">
                                          <p:stCondLst>
                                            <p:cond delay="0"/>
                                          </p:stCondLst>
                                        </p:cTn>
                                        <p:tgtEl>
                                          <p:spTgt spid="611"/>
                                        </p:tgtEl>
                                        <p:attrNameLst>
                                          <p:attrName>style.visibility</p:attrName>
                                        </p:attrNameLst>
                                      </p:cBhvr>
                                      <p:to>
                                        <p:strVal val="hidden"/>
                                      </p:to>
                                    </p:set>
                                  </p:childTnLst>
                                </p:cTn>
                              </p:par>
                              <p:par>
                                <p:cTn id="277" presetID="1" presetClass="entr" presetSubtype="0" fill="hold" nodeType="withEffect">
                                  <p:stCondLst>
                                    <p:cond delay="66000"/>
                                  </p:stCondLst>
                                  <p:childTnLst>
                                    <p:set>
                                      <p:cBhvr>
                                        <p:cTn id="278" dur="1" fill="hold">
                                          <p:stCondLst>
                                            <p:cond delay="0"/>
                                          </p:stCondLst>
                                        </p:cTn>
                                        <p:tgtEl>
                                          <p:spTgt spid="601"/>
                                        </p:tgtEl>
                                        <p:attrNameLst>
                                          <p:attrName>style.visibility</p:attrName>
                                        </p:attrNameLst>
                                      </p:cBhvr>
                                      <p:to>
                                        <p:strVal val="visible"/>
                                      </p:to>
                                    </p:set>
                                  </p:childTnLst>
                                </p:cTn>
                              </p:par>
                              <p:par>
                                <p:cTn id="279" presetID="8" presetClass="emph" presetSubtype="0" fill="hold" nodeType="withEffect">
                                  <p:stCondLst>
                                    <p:cond delay="66000"/>
                                  </p:stCondLst>
                                  <p:childTnLst>
                                    <p:animRot by="900000">
                                      <p:cBhvr>
                                        <p:cTn id="280" dur="1500" fill="hold"/>
                                        <p:tgtEl>
                                          <p:spTgt spid="601"/>
                                        </p:tgtEl>
                                        <p:attrNameLst>
                                          <p:attrName>r</p:attrName>
                                        </p:attrNameLst>
                                      </p:cBhvr>
                                    </p:animRot>
                                  </p:childTnLst>
                                </p:cTn>
                              </p:par>
                              <p:par>
                                <p:cTn id="281" presetID="1" presetClass="exit" presetSubtype="0" fill="hold" nodeType="withEffect">
                                  <p:stCondLst>
                                    <p:cond delay="67500"/>
                                  </p:stCondLst>
                                  <p:childTnLst>
                                    <p:set>
                                      <p:cBhvr>
                                        <p:cTn id="282" dur="1" fill="hold">
                                          <p:stCondLst>
                                            <p:cond delay="0"/>
                                          </p:stCondLst>
                                        </p:cTn>
                                        <p:tgtEl>
                                          <p:spTgt spid="601"/>
                                        </p:tgtEl>
                                        <p:attrNameLst>
                                          <p:attrName>style.visibility</p:attrName>
                                        </p:attrNameLst>
                                      </p:cBhvr>
                                      <p:to>
                                        <p:strVal val="hidden"/>
                                      </p:to>
                                    </p:set>
                                  </p:childTnLst>
                                </p:cTn>
                              </p:par>
                              <p:par>
                                <p:cTn id="283" presetID="1" presetClass="entr" presetSubtype="0" fill="hold" nodeType="withEffect">
                                  <p:stCondLst>
                                    <p:cond delay="67500"/>
                                  </p:stCondLst>
                                  <p:childTnLst>
                                    <p:set>
                                      <p:cBhvr>
                                        <p:cTn id="284" dur="1" fill="hold">
                                          <p:stCondLst>
                                            <p:cond delay="0"/>
                                          </p:stCondLst>
                                        </p:cTn>
                                        <p:tgtEl>
                                          <p:spTgt spid="621"/>
                                        </p:tgtEl>
                                        <p:attrNameLst>
                                          <p:attrName>style.visibility</p:attrName>
                                        </p:attrNameLst>
                                      </p:cBhvr>
                                      <p:to>
                                        <p:strVal val="visible"/>
                                      </p:to>
                                    </p:set>
                                  </p:childTnLst>
                                </p:cTn>
                              </p:par>
                              <p:par>
                                <p:cTn id="285" presetID="8" presetClass="emph" presetSubtype="0" fill="hold" nodeType="withEffect">
                                  <p:stCondLst>
                                    <p:cond delay="67500"/>
                                  </p:stCondLst>
                                  <p:childTnLst>
                                    <p:animRot by="900000">
                                      <p:cBhvr>
                                        <p:cTn id="286" dur="1500" fill="hold"/>
                                        <p:tgtEl>
                                          <p:spTgt spid="621"/>
                                        </p:tgtEl>
                                        <p:attrNameLst>
                                          <p:attrName>r</p:attrName>
                                        </p:attrNameLst>
                                      </p:cBhvr>
                                    </p:animRot>
                                  </p:childTnLst>
                                </p:cTn>
                              </p:par>
                              <p:par>
                                <p:cTn id="287" presetID="1" presetClass="exit" presetSubtype="0" fill="hold" nodeType="withEffect">
                                  <p:stCondLst>
                                    <p:cond delay="69000"/>
                                  </p:stCondLst>
                                  <p:childTnLst>
                                    <p:set>
                                      <p:cBhvr>
                                        <p:cTn id="288" dur="1" fill="hold">
                                          <p:stCondLst>
                                            <p:cond delay="0"/>
                                          </p:stCondLst>
                                        </p:cTn>
                                        <p:tgtEl>
                                          <p:spTgt spid="621"/>
                                        </p:tgtEl>
                                        <p:attrNameLst>
                                          <p:attrName>style.visibility</p:attrName>
                                        </p:attrNameLst>
                                      </p:cBhvr>
                                      <p:to>
                                        <p:strVal val="hidden"/>
                                      </p:to>
                                    </p:set>
                                  </p:childTnLst>
                                </p:cTn>
                              </p:par>
                              <p:par>
                                <p:cTn id="289" presetID="1" presetClass="entr" presetSubtype="0" fill="hold" nodeType="withEffect">
                                  <p:stCondLst>
                                    <p:cond delay="69000"/>
                                  </p:stCondLst>
                                  <p:childTnLst>
                                    <p:set>
                                      <p:cBhvr>
                                        <p:cTn id="290" dur="1" fill="hold">
                                          <p:stCondLst>
                                            <p:cond delay="0"/>
                                          </p:stCondLst>
                                        </p:cTn>
                                        <p:tgtEl>
                                          <p:spTgt spid="641"/>
                                        </p:tgtEl>
                                        <p:attrNameLst>
                                          <p:attrName>style.visibility</p:attrName>
                                        </p:attrNameLst>
                                      </p:cBhvr>
                                      <p:to>
                                        <p:strVal val="visible"/>
                                      </p:to>
                                    </p:set>
                                  </p:childTnLst>
                                </p:cTn>
                              </p:par>
                              <p:par>
                                <p:cTn id="291" presetID="8" presetClass="emph" presetSubtype="0" fill="hold" nodeType="withEffect">
                                  <p:stCondLst>
                                    <p:cond delay="69000"/>
                                  </p:stCondLst>
                                  <p:childTnLst>
                                    <p:animRot by="900000">
                                      <p:cBhvr>
                                        <p:cTn id="292" dur="1500" fill="hold"/>
                                        <p:tgtEl>
                                          <p:spTgt spid="641"/>
                                        </p:tgtEl>
                                        <p:attrNameLst>
                                          <p:attrName>r</p:attrName>
                                        </p:attrNameLst>
                                      </p:cBhvr>
                                    </p:animRot>
                                  </p:childTnLst>
                                </p:cTn>
                              </p:par>
                              <p:par>
                                <p:cTn id="293" presetID="1" presetClass="exit" presetSubtype="0" fill="hold" nodeType="withEffect">
                                  <p:stCondLst>
                                    <p:cond delay="70500"/>
                                  </p:stCondLst>
                                  <p:childTnLst>
                                    <p:set>
                                      <p:cBhvr>
                                        <p:cTn id="294" dur="1" fill="hold">
                                          <p:stCondLst>
                                            <p:cond delay="0"/>
                                          </p:stCondLst>
                                        </p:cTn>
                                        <p:tgtEl>
                                          <p:spTgt spid="641"/>
                                        </p:tgtEl>
                                        <p:attrNameLst>
                                          <p:attrName>style.visibility</p:attrName>
                                        </p:attrNameLst>
                                      </p:cBhvr>
                                      <p:to>
                                        <p:strVal val="hidden"/>
                                      </p:to>
                                    </p:set>
                                  </p:childTnLst>
                                </p:cTn>
                              </p:par>
                              <p:par>
                                <p:cTn id="295" presetID="1" presetClass="entr" presetSubtype="0" fill="hold" nodeType="withEffect">
                                  <p:stCondLst>
                                    <p:cond delay="70500"/>
                                  </p:stCondLst>
                                  <p:childTnLst>
                                    <p:set>
                                      <p:cBhvr>
                                        <p:cTn id="296" dur="1" fill="hold">
                                          <p:stCondLst>
                                            <p:cond delay="0"/>
                                          </p:stCondLst>
                                        </p:cTn>
                                        <p:tgtEl>
                                          <p:spTgt spid="631"/>
                                        </p:tgtEl>
                                        <p:attrNameLst>
                                          <p:attrName>style.visibility</p:attrName>
                                        </p:attrNameLst>
                                      </p:cBhvr>
                                      <p:to>
                                        <p:strVal val="visible"/>
                                      </p:to>
                                    </p:set>
                                  </p:childTnLst>
                                </p:cTn>
                              </p:par>
                              <p:par>
                                <p:cTn id="297" presetID="8" presetClass="emph" presetSubtype="0" fill="hold" nodeType="withEffect">
                                  <p:stCondLst>
                                    <p:cond delay="70500"/>
                                  </p:stCondLst>
                                  <p:childTnLst>
                                    <p:animRot by="900000">
                                      <p:cBhvr>
                                        <p:cTn id="298" dur="1500" fill="hold"/>
                                        <p:tgtEl>
                                          <p:spTgt spid="631"/>
                                        </p:tgtEl>
                                        <p:attrNameLst>
                                          <p:attrName>r</p:attrName>
                                        </p:attrNameLst>
                                      </p:cBhvr>
                                    </p:animRot>
                                  </p:childTnLst>
                                </p:cTn>
                              </p:par>
                            </p:childTnLst>
                          </p:cTn>
                        </p:par>
                        <p:par>
                          <p:cTn id="299" fill="hold">
                            <p:stCondLst>
                              <p:cond delay="72000"/>
                            </p:stCondLst>
                            <p:childTnLst>
                              <p:par>
                                <p:cTn id="300" presetID="1" presetClass="exit" presetSubtype="0" fill="hold" nodeType="afterEffect">
                                  <p:stCondLst>
                                    <p:cond delay="0"/>
                                  </p:stCondLst>
                                  <p:childTnLst>
                                    <p:set>
                                      <p:cBhvr>
                                        <p:cTn id="301" dur="1" fill="hold">
                                          <p:stCondLst>
                                            <p:cond delay="0"/>
                                          </p:stCondLst>
                                        </p:cTn>
                                        <p:tgtEl>
                                          <p:spTgt spid="631"/>
                                        </p:tgtEl>
                                        <p:attrNameLst>
                                          <p:attrName>style.visibility</p:attrName>
                                        </p:attrNameLst>
                                      </p:cBhvr>
                                      <p:to>
                                        <p:strVal val="hidden"/>
                                      </p:to>
                                    </p:set>
                                  </p:childTnLst>
                                </p:cTn>
                              </p:par>
                              <p:par>
                                <p:cTn id="302" presetID="1" presetClass="entr" presetSubtype="0" fill="hold" nodeType="withEffect">
                                  <p:stCondLst>
                                    <p:cond delay="0"/>
                                  </p:stCondLst>
                                  <p:childTnLst>
                                    <p:set>
                                      <p:cBhvr>
                                        <p:cTn id="303" dur="1" fill="hold">
                                          <p:stCondLst>
                                            <p:cond delay="0"/>
                                          </p:stCondLst>
                                        </p:cTn>
                                        <p:tgtEl>
                                          <p:spTgt spid="1546"/>
                                        </p:tgtEl>
                                        <p:attrNameLst>
                                          <p:attrName>style.visibility</p:attrName>
                                        </p:attrNameLst>
                                      </p:cBhvr>
                                      <p:to>
                                        <p:strVal val="visible"/>
                                      </p:to>
                                    </p:set>
                                  </p:childTnLst>
                                </p:cTn>
                              </p:par>
                              <p:par>
                                <p:cTn id="304" presetID="1" presetClass="entr" presetSubtype="0" fill="hold" grpId="1" nodeType="withEffect">
                                  <p:stCondLst>
                                    <p:cond delay="0"/>
                                  </p:stCondLst>
                                  <p:childTnLst>
                                    <p:set>
                                      <p:cBhvr>
                                        <p:cTn id="305" dur="1" fill="hold">
                                          <p:stCondLst>
                                            <p:cond delay="0"/>
                                          </p:stCondLst>
                                        </p:cTn>
                                        <p:tgtEl>
                                          <p:spTgt spid="1545"/>
                                        </p:tgtEl>
                                        <p:attrNameLst>
                                          <p:attrName>style.visibility</p:attrName>
                                        </p:attrNameLst>
                                      </p:cBhvr>
                                      <p:to>
                                        <p:strVal val="visible"/>
                                      </p:to>
                                    </p:set>
                                  </p:childTnLst>
                                </p:cTn>
                              </p:par>
                              <p:par>
                                <p:cTn id="306" presetID="8" presetClass="emph" presetSubtype="0" repeatCount="2000" fill="hold" nodeType="withEffect">
                                  <p:stCondLst>
                                    <p:cond delay="0"/>
                                  </p:stCondLst>
                                  <p:childTnLst>
                                    <p:animRot by="21600000">
                                      <p:cBhvr>
                                        <p:cTn id="307" dur="36000" fill="hold"/>
                                        <p:tgtEl>
                                          <p:spTgt spid="1546"/>
                                        </p:tgtEl>
                                        <p:attrNameLst>
                                          <p:attrName>r</p:attrName>
                                        </p:attrNameLst>
                                      </p:cBhvr>
                                    </p:animRot>
                                  </p:childTnLst>
                                  <p:subTnLst>
                                    <p:set>
                                      <p:cBhvr override="childStyle">
                                        <p:cTn dur="1" fill="hold" display="0" masterRel="sameClick" afterEffect="1">
                                          <p:stCondLst>
                                            <p:cond evt="end" delay="0">
                                              <p:tn val="306"/>
                                            </p:cond>
                                          </p:stCondLst>
                                        </p:cTn>
                                        <p:tgtEl>
                                          <p:spTgt spid="1546"/>
                                        </p:tgtEl>
                                        <p:attrNameLst>
                                          <p:attrName>style.visibility</p:attrName>
                                        </p:attrNameLst>
                                      </p:cBhvr>
                                      <p:to>
                                        <p:strVal val="hidden"/>
                                      </p:to>
                                    </p:set>
                                  </p:subTnLst>
                                </p:cTn>
                              </p:par>
                              <p:par>
                                <p:cTn id="308" presetID="8" presetClass="emph" presetSubtype="0" repeatCount="2000" fill="hold" grpId="0" nodeType="withEffect">
                                  <p:stCondLst>
                                    <p:cond delay="0"/>
                                  </p:stCondLst>
                                  <p:childTnLst>
                                    <p:animRot by="21600000">
                                      <p:cBhvr>
                                        <p:cTn id="309" dur="36000" fill="hold"/>
                                        <p:tgtEl>
                                          <p:spTgt spid="1545"/>
                                        </p:tgtEl>
                                        <p:attrNameLst>
                                          <p:attrName>r</p:attrName>
                                        </p:attrNameLst>
                                      </p:cBhvr>
                                    </p:animRot>
                                  </p:childTnLst>
                                  <p:subTnLst>
                                    <p:set>
                                      <p:cBhvr override="childStyle">
                                        <p:cTn dur="1" fill="hold" display="0" masterRel="sameClick" afterEffect="1">
                                          <p:stCondLst>
                                            <p:cond evt="end" delay="0">
                                              <p:tn val="308"/>
                                            </p:cond>
                                          </p:stCondLst>
                                        </p:cTn>
                                        <p:tgtEl>
                                          <p:spTgt spid="1545"/>
                                        </p:tgtEl>
                                        <p:attrNameLst>
                                          <p:attrName>style.visibility</p:attrName>
                                        </p:attrNameLst>
                                      </p:cBhvr>
                                      <p:to>
                                        <p:strVal val="hidden"/>
                                      </p:to>
                                    </p:set>
                                  </p:subTnLst>
                                </p:cTn>
                              </p:par>
                              <p:par>
                                <p:cTn id="310" presetID="1" presetClass="entr" presetSubtype="0" fill="hold" nodeType="withEffect">
                                  <p:stCondLst>
                                    <p:cond delay="0"/>
                                  </p:stCondLst>
                                  <p:childTnLst>
                                    <p:set>
                                      <p:cBhvr>
                                        <p:cTn id="311" dur="1" fill="hold">
                                          <p:stCondLst>
                                            <p:cond delay="0"/>
                                          </p:stCondLst>
                                        </p:cTn>
                                        <p:tgtEl>
                                          <p:spTgt spid="651"/>
                                        </p:tgtEl>
                                        <p:attrNameLst>
                                          <p:attrName>style.visibility</p:attrName>
                                        </p:attrNameLst>
                                      </p:cBhvr>
                                      <p:to>
                                        <p:strVal val="visible"/>
                                      </p:to>
                                    </p:set>
                                  </p:childTnLst>
                                </p:cTn>
                              </p:par>
                              <p:par>
                                <p:cTn id="312" presetID="8" presetClass="emph" presetSubtype="0" fill="hold" nodeType="withEffect">
                                  <p:stCondLst>
                                    <p:cond delay="0"/>
                                  </p:stCondLst>
                                  <p:childTnLst>
                                    <p:animRot by="900000">
                                      <p:cBhvr>
                                        <p:cTn id="313" dur="1500" fill="hold"/>
                                        <p:tgtEl>
                                          <p:spTgt spid="651"/>
                                        </p:tgtEl>
                                        <p:attrNameLst>
                                          <p:attrName>r</p:attrName>
                                        </p:attrNameLst>
                                      </p:cBhvr>
                                    </p:animRot>
                                  </p:childTnLst>
                                </p:cTn>
                              </p:par>
                              <p:par>
                                <p:cTn id="314" presetID="1" presetClass="exit" presetSubtype="0" fill="hold" nodeType="withEffect">
                                  <p:stCondLst>
                                    <p:cond delay="1500"/>
                                  </p:stCondLst>
                                  <p:childTnLst>
                                    <p:set>
                                      <p:cBhvr>
                                        <p:cTn id="315" dur="1" fill="hold">
                                          <p:stCondLst>
                                            <p:cond delay="0"/>
                                          </p:stCondLst>
                                        </p:cTn>
                                        <p:tgtEl>
                                          <p:spTgt spid="651"/>
                                        </p:tgtEl>
                                        <p:attrNameLst>
                                          <p:attrName>style.visibility</p:attrName>
                                        </p:attrNameLst>
                                      </p:cBhvr>
                                      <p:to>
                                        <p:strVal val="hidden"/>
                                      </p:to>
                                    </p:set>
                                  </p:childTnLst>
                                </p:cTn>
                              </p:par>
                              <p:par>
                                <p:cTn id="316" presetID="1" presetClass="entr" presetSubtype="0" fill="hold" nodeType="withEffect">
                                  <p:stCondLst>
                                    <p:cond delay="1500"/>
                                  </p:stCondLst>
                                  <p:childTnLst>
                                    <p:set>
                                      <p:cBhvr>
                                        <p:cTn id="317" dur="1" fill="hold">
                                          <p:stCondLst>
                                            <p:cond delay="0"/>
                                          </p:stCondLst>
                                        </p:cTn>
                                        <p:tgtEl>
                                          <p:spTgt spid="671"/>
                                        </p:tgtEl>
                                        <p:attrNameLst>
                                          <p:attrName>style.visibility</p:attrName>
                                        </p:attrNameLst>
                                      </p:cBhvr>
                                      <p:to>
                                        <p:strVal val="visible"/>
                                      </p:to>
                                    </p:set>
                                  </p:childTnLst>
                                </p:cTn>
                              </p:par>
                              <p:par>
                                <p:cTn id="318" presetID="8" presetClass="emph" presetSubtype="0" fill="hold" nodeType="withEffect">
                                  <p:stCondLst>
                                    <p:cond delay="1500"/>
                                  </p:stCondLst>
                                  <p:childTnLst>
                                    <p:animRot by="900000">
                                      <p:cBhvr>
                                        <p:cTn id="319" dur="1500" fill="hold"/>
                                        <p:tgtEl>
                                          <p:spTgt spid="671"/>
                                        </p:tgtEl>
                                        <p:attrNameLst>
                                          <p:attrName>r</p:attrName>
                                        </p:attrNameLst>
                                      </p:cBhvr>
                                    </p:animRot>
                                  </p:childTnLst>
                                </p:cTn>
                              </p:par>
                              <p:par>
                                <p:cTn id="320" presetID="1" presetClass="exit" presetSubtype="0" fill="hold" nodeType="withEffect">
                                  <p:stCondLst>
                                    <p:cond delay="3000"/>
                                  </p:stCondLst>
                                  <p:childTnLst>
                                    <p:set>
                                      <p:cBhvr>
                                        <p:cTn id="321" dur="1" fill="hold">
                                          <p:stCondLst>
                                            <p:cond delay="0"/>
                                          </p:stCondLst>
                                        </p:cTn>
                                        <p:tgtEl>
                                          <p:spTgt spid="671"/>
                                        </p:tgtEl>
                                        <p:attrNameLst>
                                          <p:attrName>style.visibility</p:attrName>
                                        </p:attrNameLst>
                                      </p:cBhvr>
                                      <p:to>
                                        <p:strVal val="hidden"/>
                                      </p:to>
                                    </p:set>
                                  </p:childTnLst>
                                </p:cTn>
                              </p:par>
                              <p:par>
                                <p:cTn id="322" presetID="1" presetClass="entr" presetSubtype="0" fill="hold" nodeType="withEffect">
                                  <p:stCondLst>
                                    <p:cond delay="3000"/>
                                  </p:stCondLst>
                                  <p:childTnLst>
                                    <p:set>
                                      <p:cBhvr>
                                        <p:cTn id="323" dur="1" fill="hold">
                                          <p:stCondLst>
                                            <p:cond delay="0"/>
                                          </p:stCondLst>
                                        </p:cTn>
                                        <p:tgtEl>
                                          <p:spTgt spid="661"/>
                                        </p:tgtEl>
                                        <p:attrNameLst>
                                          <p:attrName>style.visibility</p:attrName>
                                        </p:attrNameLst>
                                      </p:cBhvr>
                                      <p:to>
                                        <p:strVal val="visible"/>
                                      </p:to>
                                    </p:set>
                                  </p:childTnLst>
                                </p:cTn>
                              </p:par>
                              <p:par>
                                <p:cTn id="324" presetID="8" presetClass="emph" presetSubtype="0" fill="hold" nodeType="withEffect">
                                  <p:stCondLst>
                                    <p:cond delay="3000"/>
                                  </p:stCondLst>
                                  <p:childTnLst>
                                    <p:animRot by="900000">
                                      <p:cBhvr>
                                        <p:cTn id="325" dur="1500" fill="hold"/>
                                        <p:tgtEl>
                                          <p:spTgt spid="661"/>
                                        </p:tgtEl>
                                        <p:attrNameLst>
                                          <p:attrName>r</p:attrName>
                                        </p:attrNameLst>
                                      </p:cBhvr>
                                    </p:animRot>
                                  </p:childTnLst>
                                </p:cTn>
                              </p:par>
                              <p:par>
                                <p:cTn id="326" presetID="1" presetClass="exit" presetSubtype="0" fill="hold" nodeType="withEffect">
                                  <p:stCondLst>
                                    <p:cond delay="4500"/>
                                  </p:stCondLst>
                                  <p:childTnLst>
                                    <p:set>
                                      <p:cBhvr>
                                        <p:cTn id="327" dur="1" fill="hold">
                                          <p:stCondLst>
                                            <p:cond delay="0"/>
                                          </p:stCondLst>
                                        </p:cTn>
                                        <p:tgtEl>
                                          <p:spTgt spid="661"/>
                                        </p:tgtEl>
                                        <p:attrNameLst>
                                          <p:attrName>style.visibility</p:attrName>
                                        </p:attrNameLst>
                                      </p:cBhvr>
                                      <p:to>
                                        <p:strVal val="hidden"/>
                                      </p:to>
                                    </p:set>
                                  </p:childTnLst>
                                </p:cTn>
                              </p:par>
                              <p:par>
                                <p:cTn id="328" presetID="1" presetClass="entr" presetSubtype="0" fill="hold" nodeType="withEffect">
                                  <p:stCondLst>
                                    <p:cond delay="4500"/>
                                  </p:stCondLst>
                                  <p:childTnLst>
                                    <p:set>
                                      <p:cBhvr>
                                        <p:cTn id="329" dur="1" fill="hold">
                                          <p:stCondLst>
                                            <p:cond delay="0"/>
                                          </p:stCondLst>
                                        </p:cTn>
                                        <p:tgtEl>
                                          <p:spTgt spid="681"/>
                                        </p:tgtEl>
                                        <p:attrNameLst>
                                          <p:attrName>style.visibility</p:attrName>
                                        </p:attrNameLst>
                                      </p:cBhvr>
                                      <p:to>
                                        <p:strVal val="visible"/>
                                      </p:to>
                                    </p:set>
                                  </p:childTnLst>
                                </p:cTn>
                              </p:par>
                              <p:par>
                                <p:cTn id="330" presetID="8" presetClass="emph" presetSubtype="0" fill="hold" nodeType="withEffect">
                                  <p:stCondLst>
                                    <p:cond delay="4500"/>
                                  </p:stCondLst>
                                  <p:childTnLst>
                                    <p:animRot by="900000">
                                      <p:cBhvr>
                                        <p:cTn id="331" dur="1500" fill="hold"/>
                                        <p:tgtEl>
                                          <p:spTgt spid="681"/>
                                        </p:tgtEl>
                                        <p:attrNameLst>
                                          <p:attrName>r</p:attrName>
                                        </p:attrNameLst>
                                      </p:cBhvr>
                                    </p:animRot>
                                  </p:childTnLst>
                                </p:cTn>
                              </p:par>
                              <p:par>
                                <p:cTn id="332" presetID="1" presetClass="exit" presetSubtype="0" fill="hold" nodeType="withEffect">
                                  <p:stCondLst>
                                    <p:cond delay="6000"/>
                                  </p:stCondLst>
                                  <p:childTnLst>
                                    <p:set>
                                      <p:cBhvr>
                                        <p:cTn id="333" dur="1" fill="hold">
                                          <p:stCondLst>
                                            <p:cond delay="0"/>
                                          </p:stCondLst>
                                        </p:cTn>
                                        <p:tgtEl>
                                          <p:spTgt spid="681"/>
                                        </p:tgtEl>
                                        <p:attrNameLst>
                                          <p:attrName>style.visibility</p:attrName>
                                        </p:attrNameLst>
                                      </p:cBhvr>
                                      <p:to>
                                        <p:strVal val="hidden"/>
                                      </p:to>
                                    </p:set>
                                  </p:childTnLst>
                                </p:cTn>
                              </p:par>
                              <p:par>
                                <p:cTn id="334" presetID="1" presetClass="entr" presetSubtype="0" fill="hold" nodeType="withEffect">
                                  <p:stCondLst>
                                    <p:cond delay="6000"/>
                                  </p:stCondLst>
                                  <p:childTnLst>
                                    <p:set>
                                      <p:cBhvr>
                                        <p:cTn id="335" dur="1" fill="hold">
                                          <p:stCondLst>
                                            <p:cond delay="0"/>
                                          </p:stCondLst>
                                        </p:cTn>
                                        <p:tgtEl>
                                          <p:spTgt spid="701"/>
                                        </p:tgtEl>
                                        <p:attrNameLst>
                                          <p:attrName>style.visibility</p:attrName>
                                        </p:attrNameLst>
                                      </p:cBhvr>
                                      <p:to>
                                        <p:strVal val="visible"/>
                                      </p:to>
                                    </p:set>
                                  </p:childTnLst>
                                </p:cTn>
                              </p:par>
                              <p:par>
                                <p:cTn id="336" presetID="8" presetClass="emph" presetSubtype="0" fill="hold" nodeType="withEffect">
                                  <p:stCondLst>
                                    <p:cond delay="6000"/>
                                  </p:stCondLst>
                                  <p:childTnLst>
                                    <p:animRot by="900000">
                                      <p:cBhvr>
                                        <p:cTn id="337" dur="1500" fill="hold"/>
                                        <p:tgtEl>
                                          <p:spTgt spid="701"/>
                                        </p:tgtEl>
                                        <p:attrNameLst>
                                          <p:attrName>r</p:attrName>
                                        </p:attrNameLst>
                                      </p:cBhvr>
                                    </p:animRot>
                                  </p:childTnLst>
                                </p:cTn>
                              </p:par>
                              <p:par>
                                <p:cTn id="338" presetID="1" presetClass="exit" presetSubtype="0" fill="hold" nodeType="withEffect">
                                  <p:stCondLst>
                                    <p:cond delay="7500"/>
                                  </p:stCondLst>
                                  <p:childTnLst>
                                    <p:set>
                                      <p:cBhvr>
                                        <p:cTn id="339" dur="1" fill="hold">
                                          <p:stCondLst>
                                            <p:cond delay="0"/>
                                          </p:stCondLst>
                                        </p:cTn>
                                        <p:tgtEl>
                                          <p:spTgt spid="701"/>
                                        </p:tgtEl>
                                        <p:attrNameLst>
                                          <p:attrName>style.visibility</p:attrName>
                                        </p:attrNameLst>
                                      </p:cBhvr>
                                      <p:to>
                                        <p:strVal val="hidden"/>
                                      </p:to>
                                    </p:set>
                                  </p:childTnLst>
                                </p:cTn>
                              </p:par>
                              <p:par>
                                <p:cTn id="340" presetID="1" presetClass="entr" presetSubtype="0" fill="hold" nodeType="withEffect">
                                  <p:stCondLst>
                                    <p:cond delay="7500"/>
                                  </p:stCondLst>
                                  <p:childTnLst>
                                    <p:set>
                                      <p:cBhvr>
                                        <p:cTn id="341" dur="1" fill="hold">
                                          <p:stCondLst>
                                            <p:cond delay="0"/>
                                          </p:stCondLst>
                                        </p:cTn>
                                        <p:tgtEl>
                                          <p:spTgt spid="691"/>
                                        </p:tgtEl>
                                        <p:attrNameLst>
                                          <p:attrName>style.visibility</p:attrName>
                                        </p:attrNameLst>
                                      </p:cBhvr>
                                      <p:to>
                                        <p:strVal val="visible"/>
                                      </p:to>
                                    </p:set>
                                  </p:childTnLst>
                                </p:cTn>
                              </p:par>
                              <p:par>
                                <p:cTn id="342" presetID="8" presetClass="emph" presetSubtype="0" fill="hold" nodeType="withEffect">
                                  <p:stCondLst>
                                    <p:cond delay="7500"/>
                                  </p:stCondLst>
                                  <p:childTnLst>
                                    <p:animRot by="900000">
                                      <p:cBhvr>
                                        <p:cTn id="343" dur="1500" fill="hold"/>
                                        <p:tgtEl>
                                          <p:spTgt spid="691"/>
                                        </p:tgtEl>
                                        <p:attrNameLst>
                                          <p:attrName>r</p:attrName>
                                        </p:attrNameLst>
                                      </p:cBhvr>
                                    </p:animRot>
                                  </p:childTnLst>
                                </p:cTn>
                              </p:par>
                              <p:par>
                                <p:cTn id="344" presetID="1" presetClass="exit" presetSubtype="0" fill="hold" nodeType="withEffect">
                                  <p:stCondLst>
                                    <p:cond delay="9000"/>
                                  </p:stCondLst>
                                  <p:childTnLst>
                                    <p:set>
                                      <p:cBhvr>
                                        <p:cTn id="345" dur="1" fill="hold">
                                          <p:stCondLst>
                                            <p:cond delay="0"/>
                                          </p:stCondLst>
                                        </p:cTn>
                                        <p:tgtEl>
                                          <p:spTgt spid="691"/>
                                        </p:tgtEl>
                                        <p:attrNameLst>
                                          <p:attrName>style.visibility</p:attrName>
                                        </p:attrNameLst>
                                      </p:cBhvr>
                                      <p:to>
                                        <p:strVal val="hidden"/>
                                      </p:to>
                                    </p:set>
                                  </p:childTnLst>
                                </p:cTn>
                              </p:par>
                              <p:par>
                                <p:cTn id="346" presetID="1" presetClass="entr" presetSubtype="0" fill="hold" nodeType="withEffect">
                                  <p:stCondLst>
                                    <p:cond delay="9000"/>
                                  </p:stCondLst>
                                  <p:childTnLst>
                                    <p:set>
                                      <p:cBhvr>
                                        <p:cTn id="347" dur="1" fill="hold">
                                          <p:stCondLst>
                                            <p:cond delay="0"/>
                                          </p:stCondLst>
                                        </p:cTn>
                                        <p:tgtEl>
                                          <p:spTgt spid="711"/>
                                        </p:tgtEl>
                                        <p:attrNameLst>
                                          <p:attrName>style.visibility</p:attrName>
                                        </p:attrNameLst>
                                      </p:cBhvr>
                                      <p:to>
                                        <p:strVal val="visible"/>
                                      </p:to>
                                    </p:set>
                                  </p:childTnLst>
                                </p:cTn>
                              </p:par>
                              <p:par>
                                <p:cTn id="348" presetID="8" presetClass="emph" presetSubtype="0" fill="hold" nodeType="withEffect">
                                  <p:stCondLst>
                                    <p:cond delay="9000"/>
                                  </p:stCondLst>
                                  <p:childTnLst>
                                    <p:animRot by="900000">
                                      <p:cBhvr>
                                        <p:cTn id="349" dur="1500" fill="hold"/>
                                        <p:tgtEl>
                                          <p:spTgt spid="711"/>
                                        </p:tgtEl>
                                        <p:attrNameLst>
                                          <p:attrName>r</p:attrName>
                                        </p:attrNameLst>
                                      </p:cBhvr>
                                    </p:animRot>
                                  </p:childTnLst>
                                </p:cTn>
                              </p:par>
                              <p:par>
                                <p:cTn id="350" presetID="1" presetClass="exit" presetSubtype="0" fill="hold" nodeType="withEffect">
                                  <p:stCondLst>
                                    <p:cond delay="10500"/>
                                  </p:stCondLst>
                                  <p:childTnLst>
                                    <p:set>
                                      <p:cBhvr>
                                        <p:cTn id="351" dur="1" fill="hold">
                                          <p:stCondLst>
                                            <p:cond delay="0"/>
                                          </p:stCondLst>
                                        </p:cTn>
                                        <p:tgtEl>
                                          <p:spTgt spid="711"/>
                                        </p:tgtEl>
                                        <p:attrNameLst>
                                          <p:attrName>style.visibility</p:attrName>
                                        </p:attrNameLst>
                                      </p:cBhvr>
                                      <p:to>
                                        <p:strVal val="hidden"/>
                                      </p:to>
                                    </p:set>
                                  </p:childTnLst>
                                </p:cTn>
                              </p:par>
                              <p:par>
                                <p:cTn id="352" presetID="1" presetClass="entr" presetSubtype="0" fill="hold" nodeType="withEffect">
                                  <p:stCondLst>
                                    <p:cond delay="10500"/>
                                  </p:stCondLst>
                                  <p:childTnLst>
                                    <p:set>
                                      <p:cBhvr>
                                        <p:cTn id="353" dur="1" fill="hold">
                                          <p:stCondLst>
                                            <p:cond delay="0"/>
                                          </p:stCondLst>
                                        </p:cTn>
                                        <p:tgtEl>
                                          <p:spTgt spid="731"/>
                                        </p:tgtEl>
                                        <p:attrNameLst>
                                          <p:attrName>style.visibility</p:attrName>
                                        </p:attrNameLst>
                                      </p:cBhvr>
                                      <p:to>
                                        <p:strVal val="visible"/>
                                      </p:to>
                                    </p:set>
                                  </p:childTnLst>
                                </p:cTn>
                              </p:par>
                              <p:par>
                                <p:cTn id="354" presetID="8" presetClass="emph" presetSubtype="0" fill="hold" nodeType="withEffect">
                                  <p:stCondLst>
                                    <p:cond delay="10500"/>
                                  </p:stCondLst>
                                  <p:childTnLst>
                                    <p:animRot by="900000">
                                      <p:cBhvr>
                                        <p:cTn id="355" dur="1500" fill="hold"/>
                                        <p:tgtEl>
                                          <p:spTgt spid="731"/>
                                        </p:tgtEl>
                                        <p:attrNameLst>
                                          <p:attrName>r</p:attrName>
                                        </p:attrNameLst>
                                      </p:cBhvr>
                                    </p:animRot>
                                  </p:childTnLst>
                                </p:cTn>
                              </p:par>
                              <p:par>
                                <p:cTn id="356" presetID="1" presetClass="exit" presetSubtype="0" fill="hold" nodeType="withEffect">
                                  <p:stCondLst>
                                    <p:cond delay="12000"/>
                                  </p:stCondLst>
                                  <p:childTnLst>
                                    <p:set>
                                      <p:cBhvr>
                                        <p:cTn id="357" dur="1" fill="hold">
                                          <p:stCondLst>
                                            <p:cond delay="0"/>
                                          </p:stCondLst>
                                        </p:cTn>
                                        <p:tgtEl>
                                          <p:spTgt spid="731"/>
                                        </p:tgtEl>
                                        <p:attrNameLst>
                                          <p:attrName>style.visibility</p:attrName>
                                        </p:attrNameLst>
                                      </p:cBhvr>
                                      <p:to>
                                        <p:strVal val="hidden"/>
                                      </p:to>
                                    </p:set>
                                  </p:childTnLst>
                                </p:cTn>
                              </p:par>
                              <p:par>
                                <p:cTn id="358" presetID="1" presetClass="entr" presetSubtype="0" fill="hold" nodeType="withEffect">
                                  <p:stCondLst>
                                    <p:cond delay="12000"/>
                                  </p:stCondLst>
                                  <p:childTnLst>
                                    <p:set>
                                      <p:cBhvr>
                                        <p:cTn id="359" dur="1" fill="hold">
                                          <p:stCondLst>
                                            <p:cond delay="0"/>
                                          </p:stCondLst>
                                        </p:cTn>
                                        <p:tgtEl>
                                          <p:spTgt spid="721"/>
                                        </p:tgtEl>
                                        <p:attrNameLst>
                                          <p:attrName>style.visibility</p:attrName>
                                        </p:attrNameLst>
                                      </p:cBhvr>
                                      <p:to>
                                        <p:strVal val="visible"/>
                                      </p:to>
                                    </p:set>
                                  </p:childTnLst>
                                </p:cTn>
                              </p:par>
                              <p:par>
                                <p:cTn id="360" presetID="8" presetClass="emph" presetSubtype="0" fill="hold" nodeType="withEffect">
                                  <p:stCondLst>
                                    <p:cond delay="12000"/>
                                  </p:stCondLst>
                                  <p:childTnLst>
                                    <p:animRot by="900000">
                                      <p:cBhvr>
                                        <p:cTn id="361" dur="1500" fill="hold"/>
                                        <p:tgtEl>
                                          <p:spTgt spid="721"/>
                                        </p:tgtEl>
                                        <p:attrNameLst>
                                          <p:attrName>r</p:attrName>
                                        </p:attrNameLst>
                                      </p:cBhvr>
                                    </p:animRot>
                                  </p:childTnLst>
                                </p:cTn>
                              </p:par>
                              <p:par>
                                <p:cTn id="362" presetID="1" presetClass="exit" presetSubtype="0" fill="hold" nodeType="withEffect">
                                  <p:stCondLst>
                                    <p:cond delay="13500"/>
                                  </p:stCondLst>
                                  <p:childTnLst>
                                    <p:set>
                                      <p:cBhvr>
                                        <p:cTn id="363" dur="1" fill="hold">
                                          <p:stCondLst>
                                            <p:cond delay="0"/>
                                          </p:stCondLst>
                                        </p:cTn>
                                        <p:tgtEl>
                                          <p:spTgt spid="721"/>
                                        </p:tgtEl>
                                        <p:attrNameLst>
                                          <p:attrName>style.visibility</p:attrName>
                                        </p:attrNameLst>
                                      </p:cBhvr>
                                      <p:to>
                                        <p:strVal val="hidden"/>
                                      </p:to>
                                    </p:set>
                                  </p:childTnLst>
                                </p:cTn>
                              </p:par>
                              <p:par>
                                <p:cTn id="364" presetID="1" presetClass="entr" presetSubtype="0" fill="hold" nodeType="withEffect">
                                  <p:stCondLst>
                                    <p:cond delay="13500"/>
                                  </p:stCondLst>
                                  <p:childTnLst>
                                    <p:set>
                                      <p:cBhvr>
                                        <p:cTn id="365" dur="1" fill="hold">
                                          <p:stCondLst>
                                            <p:cond delay="0"/>
                                          </p:stCondLst>
                                        </p:cTn>
                                        <p:tgtEl>
                                          <p:spTgt spid="741"/>
                                        </p:tgtEl>
                                        <p:attrNameLst>
                                          <p:attrName>style.visibility</p:attrName>
                                        </p:attrNameLst>
                                      </p:cBhvr>
                                      <p:to>
                                        <p:strVal val="visible"/>
                                      </p:to>
                                    </p:set>
                                  </p:childTnLst>
                                </p:cTn>
                              </p:par>
                              <p:par>
                                <p:cTn id="366" presetID="8" presetClass="emph" presetSubtype="0" fill="hold" nodeType="withEffect">
                                  <p:stCondLst>
                                    <p:cond delay="13500"/>
                                  </p:stCondLst>
                                  <p:childTnLst>
                                    <p:animRot by="900000">
                                      <p:cBhvr>
                                        <p:cTn id="367" dur="1500" fill="hold"/>
                                        <p:tgtEl>
                                          <p:spTgt spid="741"/>
                                        </p:tgtEl>
                                        <p:attrNameLst>
                                          <p:attrName>r</p:attrName>
                                        </p:attrNameLst>
                                      </p:cBhvr>
                                    </p:animRot>
                                  </p:childTnLst>
                                </p:cTn>
                              </p:par>
                              <p:par>
                                <p:cTn id="368" presetID="1" presetClass="exit" presetSubtype="0" fill="hold" nodeType="withEffect">
                                  <p:stCondLst>
                                    <p:cond delay="15000"/>
                                  </p:stCondLst>
                                  <p:childTnLst>
                                    <p:set>
                                      <p:cBhvr>
                                        <p:cTn id="369" dur="1" fill="hold">
                                          <p:stCondLst>
                                            <p:cond delay="0"/>
                                          </p:stCondLst>
                                        </p:cTn>
                                        <p:tgtEl>
                                          <p:spTgt spid="741"/>
                                        </p:tgtEl>
                                        <p:attrNameLst>
                                          <p:attrName>style.visibility</p:attrName>
                                        </p:attrNameLst>
                                      </p:cBhvr>
                                      <p:to>
                                        <p:strVal val="hidden"/>
                                      </p:to>
                                    </p:set>
                                  </p:childTnLst>
                                </p:cTn>
                              </p:par>
                              <p:par>
                                <p:cTn id="370" presetID="1" presetClass="entr" presetSubtype="0" fill="hold" nodeType="withEffect">
                                  <p:stCondLst>
                                    <p:cond delay="15000"/>
                                  </p:stCondLst>
                                  <p:childTnLst>
                                    <p:set>
                                      <p:cBhvr>
                                        <p:cTn id="371" dur="1" fill="hold">
                                          <p:stCondLst>
                                            <p:cond delay="0"/>
                                          </p:stCondLst>
                                        </p:cTn>
                                        <p:tgtEl>
                                          <p:spTgt spid="761"/>
                                        </p:tgtEl>
                                        <p:attrNameLst>
                                          <p:attrName>style.visibility</p:attrName>
                                        </p:attrNameLst>
                                      </p:cBhvr>
                                      <p:to>
                                        <p:strVal val="visible"/>
                                      </p:to>
                                    </p:set>
                                  </p:childTnLst>
                                </p:cTn>
                              </p:par>
                              <p:par>
                                <p:cTn id="372" presetID="8" presetClass="emph" presetSubtype="0" fill="hold" nodeType="withEffect">
                                  <p:stCondLst>
                                    <p:cond delay="15000"/>
                                  </p:stCondLst>
                                  <p:childTnLst>
                                    <p:animRot by="900000">
                                      <p:cBhvr>
                                        <p:cTn id="373" dur="1500" fill="hold"/>
                                        <p:tgtEl>
                                          <p:spTgt spid="761"/>
                                        </p:tgtEl>
                                        <p:attrNameLst>
                                          <p:attrName>r</p:attrName>
                                        </p:attrNameLst>
                                      </p:cBhvr>
                                    </p:animRot>
                                  </p:childTnLst>
                                </p:cTn>
                              </p:par>
                              <p:par>
                                <p:cTn id="374" presetID="1" presetClass="exit" presetSubtype="0" fill="hold" nodeType="withEffect">
                                  <p:stCondLst>
                                    <p:cond delay="16500"/>
                                  </p:stCondLst>
                                  <p:childTnLst>
                                    <p:set>
                                      <p:cBhvr>
                                        <p:cTn id="375" dur="1" fill="hold">
                                          <p:stCondLst>
                                            <p:cond delay="0"/>
                                          </p:stCondLst>
                                        </p:cTn>
                                        <p:tgtEl>
                                          <p:spTgt spid="761"/>
                                        </p:tgtEl>
                                        <p:attrNameLst>
                                          <p:attrName>style.visibility</p:attrName>
                                        </p:attrNameLst>
                                      </p:cBhvr>
                                      <p:to>
                                        <p:strVal val="hidden"/>
                                      </p:to>
                                    </p:set>
                                  </p:childTnLst>
                                </p:cTn>
                              </p:par>
                              <p:par>
                                <p:cTn id="376" presetID="1" presetClass="entr" presetSubtype="0" fill="hold" nodeType="withEffect">
                                  <p:stCondLst>
                                    <p:cond delay="16500"/>
                                  </p:stCondLst>
                                  <p:childTnLst>
                                    <p:set>
                                      <p:cBhvr>
                                        <p:cTn id="377" dur="1" fill="hold">
                                          <p:stCondLst>
                                            <p:cond delay="0"/>
                                          </p:stCondLst>
                                        </p:cTn>
                                        <p:tgtEl>
                                          <p:spTgt spid="751"/>
                                        </p:tgtEl>
                                        <p:attrNameLst>
                                          <p:attrName>style.visibility</p:attrName>
                                        </p:attrNameLst>
                                      </p:cBhvr>
                                      <p:to>
                                        <p:strVal val="visible"/>
                                      </p:to>
                                    </p:set>
                                  </p:childTnLst>
                                </p:cTn>
                              </p:par>
                              <p:par>
                                <p:cTn id="378" presetID="8" presetClass="emph" presetSubtype="0" fill="hold" nodeType="withEffect">
                                  <p:stCondLst>
                                    <p:cond delay="16500"/>
                                  </p:stCondLst>
                                  <p:childTnLst>
                                    <p:animRot by="900000">
                                      <p:cBhvr>
                                        <p:cTn id="379" dur="1500" fill="hold"/>
                                        <p:tgtEl>
                                          <p:spTgt spid="751"/>
                                        </p:tgtEl>
                                        <p:attrNameLst>
                                          <p:attrName>r</p:attrName>
                                        </p:attrNameLst>
                                      </p:cBhvr>
                                    </p:animRot>
                                  </p:childTnLst>
                                </p:cTn>
                              </p:par>
                              <p:par>
                                <p:cTn id="380" presetID="1" presetClass="exit" presetSubtype="0" fill="hold" nodeType="withEffect">
                                  <p:stCondLst>
                                    <p:cond delay="18000"/>
                                  </p:stCondLst>
                                  <p:childTnLst>
                                    <p:set>
                                      <p:cBhvr>
                                        <p:cTn id="381" dur="1" fill="hold">
                                          <p:stCondLst>
                                            <p:cond delay="0"/>
                                          </p:stCondLst>
                                        </p:cTn>
                                        <p:tgtEl>
                                          <p:spTgt spid="751"/>
                                        </p:tgtEl>
                                        <p:attrNameLst>
                                          <p:attrName>style.visibility</p:attrName>
                                        </p:attrNameLst>
                                      </p:cBhvr>
                                      <p:to>
                                        <p:strVal val="hidden"/>
                                      </p:to>
                                    </p:set>
                                  </p:childTnLst>
                                </p:cTn>
                              </p:par>
                              <p:par>
                                <p:cTn id="382" presetID="1" presetClass="entr" presetSubtype="0" fill="hold" nodeType="withEffect">
                                  <p:stCondLst>
                                    <p:cond delay="18000"/>
                                  </p:stCondLst>
                                  <p:childTnLst>
                                    <p:set>
                                      <p:cBhvr>
                                        <p:cTn id="383" dur="1" fill="hold">
                                          <p:stCondLst>
                                            <p:cond delay="0"/>
                                          </p:stCondLst>
                                        </p:cTn>
                                        <p:tgtEl>
                                          <p:spTgt spid="771"/>
                                        </p:tgtEl>
                                        <p:attrNameLst>
                                          <p:attrName>style.visibility</p:attrName>
                                        </p:attrNameLst>
                                      </p:cBhvr>
                                      <p:to>
                                        <p:strVal val="visible"/>
                                      </p:to>
                                    </p:set>
                                  </p:childTnLst>
                                </p:cTn>
                              </p:par>
                              <p:par>
                                <p:cTn id="384" presetID="8" presetClass="emph" presetSubtype="0" fill="hold" nodeType="withEffect">
                                  <p:stCondLst>
                                    <p:cond delay="18000"/>
                                  </p:stCondLst>
                                  <p:childTnLst>
                                    <p:animRot by="900000">
                                      <p:cBhvr>
                                        <p:cTn id="385" dur="1500" fill="hold"/>
                                        <p:tgtEl>
                                          <p:spTgt spid="771"/>
                                        </p:tgtEl>
                                        <p:attrNameLst>
                                          <p:attrName>r</p:attrName>
                                        </p:attrNameLst>
                                      </p:cBhvr>
                                    </p:animRot>
                                  </p:childTnLst>
                                </p:cTn>
                              </p:par>
                              <p:par>
                                <p:cTn id="386" presetID="1" presetClass="exit" presetSubtype="0" fill="hold" nodeType="withEffect">
                                  <p:stCondLst>
                                    <p:cond delay="19500"/>
                                  </p:stCondLst>
                                  <p:childTnLst>
                                    <p:set>
                                      <p:cBhvr>
                                        <p:cTn id="387" dur="1" fill="hold">
                                          <p:stCondLst>
                                            <p:cond delay="0"/>
                                          </p:stCondLst>
                                        </p:cTn>
                                        <p:tgtEl>
                                          <p:spTgt spid="771"/>
                                        </p:tgtEl>
                                        <p:attrNameLst>
                                          <p:attrName>style.visibility</p:attrName>
                                        </p:attrNameLst>
                                      </p:cBhvr>
                                      <p:to>
                                        <p:strVal val="hidden"/>
                                      </p:to>
                                    </p:set>
                                  </p:childTnLst>
                                </p:cTn>
                              </p:par>
                              <p:par>
                                <p:cTn id="388" presetID="1" presetClass="entr" presetSubtype="0" fill="hold" nodeType="withEffect">
                                  <p:stCondLst>
                                    <p:cond delay="19500"/>
                                  </p:stCondLst>
                                  <p:childTnLst>
                                    <p:set>
                                      <p:cBhvr>
                                        <p:cTn id="389" dur="1" fill="hold">
                                          <p:stCondLst>
                                            <p:cond delay="0"/>
                                          </p:stCondLst>
                                        </p:cTn>
                                        <p:tgtEl>
                                          <p:spTgt spid="791"/>
                                        </p:tgtEl>
                                        <p:attrNameLst>
                                          <p:attrName>style.visibility</p:attrName>
                                        </p:attrNameLst>
                                      </p:cBhvr>
                                      <p:to>
                                        <p:strVal val="visible"/>
                                      </p:to>
                                    </p:set>
                                  </p:childTnLst>
                                </p:cTn>
                              </p:par>
                              <p:par>
                                <p:cTn id="390" presetID="8" presetClass="emph" presetSubtype="0" fill="hold" nodeType="withEffect">
                                  <p:stCondLst>
                                    <p:cond delay="19500"/>
                                  </p:stCondLst>
                                  <p:childTnLst>
                                    <p:animRot by="900000">
                                      <p:cBhvr>
                                        <p:cTn id="391" dur="1500" fill="hold"/>
                                        <p:tgtEl>
                                          <p:spTgt spid="791"/>
                                        </p:tgtEl>
                                        <p:attrNameLst>
                                          <p:attrName>r</p:attrName>
                                        </p:attrNameLst>
                                      </p:cBhvr>
                                    </p:animRot>
                                  </p:childTnLst>
                                </p:cTn>
                              </p:par>
                              <p:par>
                                <p:cTn id="392" presetID="1" presetClass="exit" presetSubtype="0" fill="hold" nodeType="withEffect">
                                  <p:stCondLst>
                                    <p:cond delay="21000"/>
                                  </p:stCondLst>
                                  <p:childTnLst>
                                    <p:set>
                                      <p:cBhvr>
                                        <p:cTn id="393" dur="1" fill="hold">
                                          <p:stCondLst>
                                            <p:cond delay="0"/>
                                          </p:stCondLst>
                                        </p:cTn>
                                        <p:tgtEl>
                                          <p:spTgt spid="791"/>
                                        </p:tgtEl>
                                        <p:attrNameLst>
                                          <p:attrName>style.visibility</p:attrName>
                                        </p:attrNameLst>
                                      </p:cBhvr>
                                      <p:to>
                                        <p:strVal val="hidden"/>
                                      </p:to>
                                    </p:set>
                                  </p:childTnLst>
                                </p:cTn>
                              </p:par>
                              <p:par>
                                <p:cTn id="394" presetID="1" presetClass="entr" presetSubtype="0" fill="hold" nodeType="withEffect">
                                  <p:stCondLst>
                                    <p:cond delay="21000"/>
                                  </p:stCondLst>
                                  <p:childTnLst>
                                    <p:set>
                                      <p:cBhvr>
                                        <p:cTn id="395" dur="1" fill="hold">
                                          <p:stCondLst>
                                            <p:cond delay="0"/>
                                          </p:stCondLst>
                                        </p:cTn>
                                        <p:tgtEl>
                                          <p:spTgt spid="781"/>
                                        </p:tgtEl>
                                        <p:attrNameLst>
                                          <p:attrName>style.visibility</p:attrName>
                                        </p:attrNameLst>
                                      </p:cBhvr>
                                      <p:to>
                                        <p:strVal val="visible"/>
                                      </p:to>
                                    </p:set>
                                  </p:childTnLst>
                                </p:cTn>
                              </p:par>
                              <p:par>
                                <p:cTn id="396" presetID="8" presetClass="emph" presetSubtype="0" fill="hold" nodeType="withEffect">
                                  <p:stCondLst>
                                    <p:cond delay="21000"/>
                                  </p:stCondLst>
                                  <p:childTnLst>
                                    <p:animRot by="900000">
                                      <p:cBhvr>
                                        <p:cTn id="397" dur="1500" fill="hold"/>
                                        <p:tgtEl>
                                          <p:spTgt spid="781"/>
                                        </p:tgtEl>
                                        <p:attrNameLst>
                                          <p:attrName>r</p:attrName>
                                        </p:attrNameLst>
                                      </p:cBhvr>
                                    </p:animRot>
                                  </p:childTnLst>
                                </p:cTn>
                              </p:par>
                              <p:par>
                                <p:cTn id="398" presetID="1" presetClass="exit" presetSubtype="0" fill="hold" nodeType="withEffect">
                                  <p:stCondLst>
                                    <p:cond delay="22500"/>
                                  </p:stCondLst>
                                  <p:childTnLst>
                                    <p:set>
                                      <p:cBhvr>
                                        <p:cTn id="399" dur="1" fill="hold">
                                          <p:stCondLst>
                                            <p:cond delay="0"/>
                                          </p:stCondLst>
                                        </p:cTn>
                                        <p:tgtEl>
                                          <p:spTgt spid="781"/>
                                        </p:tgtEl>
                                        <p:attrNameLst>
                                          <p:attrName>style.visibility</p:attrName>
                                        </p:attrNameLst>
                                      </p:cBhvr>
                                      <p:to>
                                        <p:strVal val="hidden"/>
                                      </p:to>
                                    </p:set>
                                  </p:childTnLst>
                                </p:cTn>
                              </p:par>
                              <p:par>
                                <p:cTn id="400" presetID="1" presetClass="entr" presetSubtype="0" fill="hold" nodeType="withEffect">
                                  <p:stCondLst>
                                    <p:cond delay="22500"/>
                                  </p:stCondLst>
                                  <p:childTnLst>
                                    <p:set>
                                      <p:cBhvr>
                                        <p:cTn id="401" dur="1" fill="hold">
                                          <p:stCondLst>
                                            <p:cond delay="0"/>
                                          </p:stCondLst>
                                        </p:cTn>
                                        <p:tgtEl>
                                          <p:spTgt spid="801"/>
                                        </p:tgtEl>
                                        <p:attrNameLst>
                                          <p:attrName>style.visibility</p:attrName>
                                        </p:attrNameLst>
                                      </p:cBhvr>
                                      <p:to>
                                        <p:strVal val="visible"/>
                                      </p:to>
                                    </p:set>
                                  </p:childTnLst>
                                </p:cTn>
                              </p:par>
                              <p:par>
                                <p:cTn id="402" presetID="8" presetClass="emph" presetSubtype="0" fill="hold" nodeType="withEffect">
                                  <p:stCondLst>
                                    <p:cond delay="22500"/>
                                  </p:stCondLst>
                                  <p:childTnLst>
                                    <p:animRot by="900000">
                                      <p:cBhvr>
                                        <p:cTn id="403" dur="1500" fill="hold"/>
                                        <p:tgtEl>
                                          <p:spTgt spid="801"/>
                                        </p:tgtEl>
                                        <p:attrNameLst>
                                          <p:attrName>r</p:attrName>
                                        </p:attrNameLst>
                                      </p:cBhvr>
                                    </p:animRot>
                                  </p:childTnLst>
                                </p:cTn>
                              </p:par>
                              <p:par>
                                <p:cTn id="404" presetID="1" presetClass="exit" presetSubtype="0" fill="hold" nodeType="withEffect">
                                  <p:stCondLst>
                                    <p:cond delay="24000"/>
                                  </p:stCondLst>
                                  <p:childTnLst>
                                    <p:set>
                                      <p:cBhvr>
                                        <p:cTn id="405" dur="1" fill="hold">
                                          <p:stCondLst>
                                            <p:cond delay="0"/>
                                          </p:stCondLst>
                                        </p:cTn>
                                        <p:tgtEl>
                                          <p:spTgt spid="801"/>
                                        </p:tgtEl>
                                        <p:attrNameLst>
                                          <p:attrName>style.visibility</p:attrName>
                                        </p:attrNameLst>
                                      </p:cBhvr>
                                      <p:to>
                                        <p:strVal val="hidden"/>
                                      </p:to>
                                    </p:set>
                                  </p:childTnLst>
                                </p:cTn>
                              </p:par>
                              <p:par>
                                <p:cTn id="406" presetID="1" presetClass="entr" presetSubtype="0" fill="hold" nodeType="withEffect">
                                  <p:stCondLst>
                                    <p:cond delay="24000"/>
                                  </p:stCondLst>
                                  <p:childTnLst>
                                    <p:set>
                                      <p:cBhvr>
                                        <p:cTn id="407" dur="1" fill="hold">
                                          <p:stCondLst>
                                            <p:cond delay="0"/>
                                          </p:stCondLst>
                                        </p:cTn>
                                        <p:tgtEl>
                                          <p:spTgt spid="821"/>
                                        </p:tgtEl>
                                        <p:attrNameLst>
                                          <p:attrName>style.visibility</p:attrName>
                                        </p:attrNameLst>
                                      </p:cBhvr>
                                      <p:to>
                                        <p:strVal val="visible"/>
                                      </p:to>
                                    </p:set>
                                  </p:childTnLst>
                                </p:cTn>
                              </p:par>
                              <p:par>
                                <p:cTn id="408" presetID="8" presetClass="emph" presetSubtype="0" fill="hold" nodeType="withEffect">
                                  <p:stCondLst>
                                    <p:cond delay="24000"/>
                                  </p:stCondLst>
                                  <p:childTnLst>
                                    <p:animRot by="900000">
                                      <p:cBhvr>
                                        <p:cTn id="409" dur="1500" fill="hold"/>
                                        <p:tgtEl>
                                          <p:spTgt spid="821"/>
                                        </p:tgtEl>
                                        <p:attrNameLst>
                                          <p:attrName>r</p:attrName>
                                        </p:attrNameLst>
                                      </p:cBhvr>
                                    </p:animRot>
                                  </p:childTnLst>
                                </p:cTn>
                              </p:par>
                              <p:par>
                                <p:cTn id="410" presetID="1" presetClass="exit" presetSubtype="0" fill="hold" nodeType="withEffect">
                                  <p:stCondLst>
                                    <p:cond delay="25500"/>
                                  </p:stCondLst>
                                  <p:childTnLst>
                                    <p:set>
                                      <p:cBhvr>
                                        <p:cTn id="411" dur="1" fill="hold">
                                          <p:stCondLst>
                                            <p:cond delay="0"/>
                                          </p:stCondLst>
                                        </p:cTn>
                                        <p:tgtEl>
                                          <p:spTgt spid="821"/>
                                        </p:tgtEl>
                                        <p:attrNameLst>
                                          <p:attrName>style.visibility</p:attrName>
                                        </p:attrNameLst>
                                      </p:cBhvr>
                                      <p:to>
                                        <p:strVal val="hidden"/>
                                      </p:to>
                                    </p:set>
                                  </p:childTnLst>
                                </p:cTn>
                              </p:par>
                              <p:par>
                                <p:cTn id="412" presetID="1" presetClass="entr" presetSubtype="0" fill="hold" nodeType="withEffect">
                                  <p:stCondLst>
                                    <p:cond delay="25500"/>
                                  </p:stCondLst>
                                  <p:childTnLst>
                                    <p:set>
                                      <p:cBhvr>
                                        <p:cTn id="413" dur="1" fill="hold">
                                          <p:stCondLst>
                                            <p:cond delay="0"/>
                                          </p:stCondLst>
                                        </p:cTn>
                                        <p:tgtEl>
                                          <p:spTgt spid="811"/>
                                        </p:tgtEl>
                                        <p:attrNameLst>
                                          <p:attrName>style.visibility</p:attrName>
                                        </p:attrNameLst>
                                      </p:cBhvr>
                                      <p:to>
                                        <p:strVal val="visible"/>
                                      </p:to>
                                    </p:set>
                                  </p:childTnLst>
                                </p:cTn>
                              </p:par>
                              <p:par>
                                <p:cTn id="414" presetID="8" presetClass="emph" presetSubtype="0" fill="hold" nodeType="withEffect">
                                  <p:stCondLst>
                                    <p:cond delay="25500"/>
                                  </p:stCondLst>
                                  <p:childTnLst>
                                    <p:animRot by="900000">
                                      <p:cBhvr>
                                        <p:cTn id="415" dur="1500" fill="hold"/>
                                        <p:tgtEl>
                                          <p:spTgt spid="811"/>
                                        </p:tgtEl>
                                        <p:attrNameLst>
                                          <p:attrName>r</p:attrName>
                                        </p:attrNameLst>
                                      </p:cBhvr>
                                    </p:animRot>
                                  </p:childTnLst>
                                </p:cTn>
                              </p:par>
                              <p:par>
                                <p:cTn id="416" presetID="1" presetClass="exit" presetSubtype="0" fill="hold" nodeType="withEffect">
                                  <p:stCondLst>
                                    <p:cond delay="27000"/>
                                  </p:stCondLst>
                                  <p:childTnLst>
                                    <p:set>
                                      <p:cBhvr>
                                        <p:cTn id="417" dur="1" fill="hold">
                                          <p:stCondLst>
                                            <p:cond delay="0"/>
                                          </p:stCondLst>
                                        </p:cTn>
                                        <p:tgtEl>
                                          <p:spTgt spid="811"/>
                                        </p:tgtEl>
                                        <p:attrNameLst>
                                          <p:attrName>style.visibility</p:attrName>
                                        </p:attrNameLst>
                                      </p:cBhvr>
                                      <p:to>
                                        <p:strVal val="hidden"/>
                                      </p:to>
                                    </p:set>
                                  </p:childTnLst>
                                </p:cTn>
                              </p:par>
                              <p:par>
                                <p:cTn id="418" presetID="1" presetClass="entr" presetSubtype="0" fill="hold" nodeType="withEffect">
                                  <p:stCondLst>
                                    <p:cond delay="27000"/>
                                  </p:stCondLst>
                                  <p:childTnLst>
                                    <p:set>
                                      <p:cBhvr>
                                        <p:cTn id="419" dur="1" fill="hold">
                                          <p:stCondLst>
                                            <p:cond delay="0"/>
                                          </p:stCondLst>
                                        </p:cTn>
                                        <p:tgtEl>
                                          <p:spTgt spid="831"/>
                                        </p:tgtEl>
                                        <p:attrNameLst>
                                          <p:attrName>style.visibility</p:attrName>
                                        </p:attrNameLst>
                                      </p:cBhvr>
                                      <p:to>
                                        <p:strVal val="visible"/>
                                      </p:to>
                                    </p:set>
                                  </p:childTnLst>
                                </p:cTn>
                              </p:par>
                              <p:par>
                                <p:cTn id="420" presetID="8" presetClass="emph" presetSubtype="0" fill="hold" nodeType="withEffect">
                                  <p:stCondLst>
                                    <p:cond delay="27000"/>
                                  </p:stCondLst>
                                  <p:childTnLst>
                                    <p:animRot by="900000">
                                      <p:cBhvr>
                                        <p:cTn id="421" dur="1500" fill="hold"/>
                                        <p:tgtEl>
                                          <p:spTgt spid="831"/>
                                        </p:tgtEl>
                                        <p:attrNameLst>
                                          <p:attrName>r</p:attrName>
                                        </p:attrNameLst>
                                      </p:cBhvr>
                                    </p:animRot>
                                  </p:childTnLst>
                                </p:cTn>
                              </p:par>
                              <p:par>
                                <p:cTn id="422" presetID="1" presetClass="exit" presetSubtype="0" fill="hold" nodeType="withEffect">
                                  <p:stCondLst>
                                    <p:cond delay="28500"/>
                                  </p:stCondLst>
                                  <p:childTnLst>
                                    <p:set>
                                      <p:cBhvr>
                                        <p:cTn id="423" dur="1" fill="hold">
                                          <p:stCondLst>
                                            <p:cond delay="0"/>
                                          </p:stCondLst>
                                        </p:cTn>
                                        <p:tgtEl>
                                          <p:spTgt spid="831"/>
                                        </p:tgtEl>
                                        <p:attrNameLst>
                                          <p:attrName>style.visibility</p:attrName>
                                        </p:attrNameLst>
                                      </p:cBhvr>
                                      <p:to>
                                        <p:strVal val="hidden"/>
                                      </p:to>
                                    </p:set>
                                  </p:childTnLst>
                                </p:cTn>
                              </p:par>
                              <p:par>
                                <p:cTn id="424" presetID="1" presetClass="entr" presetSubtype="0" fill="hold" nodeType="withEffect">
                                  <p:stCondLst>
                                    <p:cond delay="28500"/>
                                  </p:stCondLst>
                                  <p:childTnLst>
                                    <p:set>
                                      <p:cBhvr>
                                        <p:cTn id="425" dur="1" fill="hold">
                                          <p:stCondLst>
                                            <p:cond delay="0"/>
                                          </p:stCondLst>
                                        </p:cTn>
                                        <p:tgtEl>
                                          <p:spTgt spid="851"/>
                                        </p:tgtEl>
                                        <p:attrNameLst>
                                          <p:attrName>style.visibility</p:attrName>
                                        </p:attrNameLst>
                                      </p:cBhvr>
                                      <p:to>
                                        <p:strVal val="visible"/>
                                      </p:to>
                                    </p:set>
                                  </p:childTnLst>
                                </p:cTn>
                              </p:par>
                              <p:par>
                                <p:cTn id="426" presetID="8" presetClass="emph" presetSubtype="0" fill="hold" nodeType="withEffect">
                                  <p:stCondLst>
                                    <p:cond delay="28500"/>
                                  </p:stCondLst>
                                  <p:childTnLst>
                                    <p:animRot by="900000">
                                      <p:cBhvr>
                                        <p:cTn id="427" dur="1500" fill="hold"/>
                                        <p:tgtEl>
                                          <p:spTgt spid="851"/>
                                        </p:tgtEl>
                                        <p:attrNameLst>
                                          <p:attrName>r</p:attrName>
                                        </p:attrNameLst>
                                      </p:cBhvr>
                                    </p:animRot>
                                  </p:childTnLst>
                                </p:cTn>
                              </p:par>
                              <p:par>
                                <p:cTn id="428" presetID="1" presetClass="exit" presetSubtype="0" fill="hold" nodeType="withEffect">
                                  <p:stCondLst>
                                    <p:cond delay="30000"/>
                                  </p:stCondLst>
                                  <p:childTnLst>
                                    <p:set>
                                      <p:cBhvr>
                                        <p:cTn id="429" dur="1" fill="hold">
                                          <p:stCondLst>
                                            <p:cond delay="0"/>
                                          </p:stCondLst>
                                        </p:cTn>
                                        <p:tgtEl>
                                          <p:spTgt spid="851"/>
                                        </p:tgtEl>
                                        <p:attrNameLst>
                                          <p:attrName>style.visibility</p:attrName>
                                        </p:attrNameLst>
                                      </p:cBhvr>
                                      <p:to>
                                        <p:strVal val="hidden"/>
                                      </p:to>
                                    </p:set>
                                  </p:childTnLst>
                                </p:cTn>
                              </p:par>
                              <p:par>
                                <p:cTn id="430" presetID="1" presetClass="entr" presetSubtype="0" fill="hold" nodeType="withEffect">
                                  <p:stCondLst>
                                    <p:cond delay="30000"/>
                                  </p:stCondLst>
                                  <p:childTnLst>
                                    <p:set>
                                      <p:cBhvr>
                                        <p:cTn id="431" dur="1" fill="hold">
                                          <p:stCondLst>
                                            <p:cond delay="0"/>
                                          </p:stCondLst>
                                        </p:cTn>
                                        <p:tgtEl>
                                          <p:spTgt spid="841"/>
                                        </p:tgtEl>
                                        <p:attrNameLst>
                                          <p:attrName>style.visibility</p:attrName>
                                        </p:attrNameLst>
                                      </p:cBhvr>
                                      <p:to>
                                        <p:strVal val="visible"/>
                                      </p:to>
                                    </p:set>
                                  </p:childTnLst>
                                </p:cTn>
                              </p:par>
                              <p:par>
                                <p:cTn id="432" presetID="8" presetClass="emph" presetSubtype="0" fill="hold" nodeType="withEffect">
                                  <p:stCondLst>
                                    <p:cond delay="30000"/>
                                  </p:stCondLst>
                                  <p:childTnLst>
                                    <p:animRot by="900000">
                                      <p:cBhvr>
                                        <p:cTn id="433" dur="1500" fill="hold"/>
                                        <p:tgtEl>
                                          <p:spTgt spid="841"/>
                                        </p:tgtEl>
                                        <p:attrNameLst>
                                          <p:attrName>r</p:attrName>
                                        </p:attrNameLst>
                                      </p:cBhvr>
                                    </p:animRot>
                                  </p:childTnLst>
                                </p:cTn>
                              </p:par>
                              <p:par>
                                <p:cTn id="434" presetID="1" presetClass="exit" presetSubtype="0" fill="hold" nodeType="withEffect">
                                  <p:stCondLst>
                                    <p:cond delay="31500"/>
                                  </p:stCondLst>
                                  <p:childTnLst>
                                    <p:set>
                                      <p:cBhvr>
                                        <p:cTn id="435" dur="1" fill="hold">
                                          <p:stCondLst>
                                            <p:cond delay="0"/>
                                          </p:stCondLst>
                                        </p:cTn>
                                        <p:tgtEl>
                                          <p:spTgt spid="841"/>
                                        </p:tgtEl>
                                        <p:attrNameLst>
                                          <p:attrName>style.visibility</p:attrName>
                                        </p:attrNameLst>
                                      </p:cBhvr>
                                      <p:to>
                                        <p:strVal val="hidden"/>
                                      </p:to>
                                    </p:set>
                                  </p:childTnLst>
                                </p:cTn>
                              </p:par>
                              <p:par>
                                <p:cTn id="436" presetID="1" presetClass="entr" presetSubtype="0" fill="hold" nodeType="withEffect">
                                  <p:stCondLst>
                                    <p:cond delay="31500"/>
                                  </p:stCondLst>
                                  <p:childTnLst>
                                    <p:set>
                                      <p:cBhvr>
                                        <p:cTn id="437" dur="1" fill="hold">
                                          <p:stCondLst>
                                            <p:cond delay="0"/>
                                          </p:stCondLst>
                                        </p:cTn>
                                        <p:tgtEl>
                                          <p:spTgt spid="861"/>
                                        </p:tgtEl>
                                        <p:attrNameLst>
                                          <p:attrName>style.visibility</p:attrName>
                                        </p:attrNameLst>
                                      </p:cBhvr>
                                      <p:to>
                                        <p:strVal val="visible"/>
                                      </p:to>
                                    </p:set>
                                  </p:childTnLst>
                                </p:cTn>
                              </p:par>
                              <p:par>
                                <p:cTn id="438" presetID="8" presetClass="emph" presetSubtype="0" fill="hold" nodeType="withEffect">
                                  <p:stCondLst>
                                    <p:cond delay="31500"/>
                                  </p:stCondLst>
                                  <p:childTnLst>
                                    <p:animRot by="900000">
                                      <p:cBhvr>
                                        <p:cTn id="439" dur="1500" fill="hold"/>
                                        <p:tgtEl>
                                          <p:spTgt spid="861"/>
                                        </p:tgtEl>
                                        <p:attrNameLst>
                                          <p:attrName>r</p:attrName>
                                        </p:attrNameLst>
                                      </p:cBhvr>
                                    </p:animRot>
                                  </p:childTnLst>
                                </p:cTn>
                              </p:par>
                              <p:par>
                                <p:cTn id="440" presetID="1" presetClass="exit" presetSubtype="0" fill="hold" nodeType="withEffect">
                                  <p:stCondLst>
                                    <p:cond delay="33000"/>
                                  </p:stCondLst>
                                  <p:childTnLst>
                                    <p:set>
                                      <p:cBhvr>
                                        <p:cTn id="441" dur="1" fill="hold">
                                          <p:stCondLst>
                                            <p:cond delay="0"/>
                                          </p:stCondLst>
                                        </p:cTn>
                                        <p:tgtEl>
                                          <p:spTgt spid="861"/>
                                        </p:tgtEl>
                                        <p:attrNameLst>
                                          <p:attrName>style.visibility</p:attrName>
                                        </p:attrNameLst>
                                      </p:cBhvr>
                                      <p:to>
                                        <p:strVal val="hidden"/>
                                      </p:to>
                                    </p:set>
                                  </p:childTnLst>
                                </p:cTn>
                              </p:par>
                              <p:par>
                                <p:cTn id="442" presetID="1" presetClass="entr" presetSubtype="0" fill="hold" nodeType="withEffect">
                                  <p:stCondLst>
                                    <p:cond delay="33000"/>
                                  </p:stCondLst>
                                  <p:childTnLst>
                                    <p:set>
                                      <p:cBhvr>
                                        <p:cTn id="443" dur="1" fill="hold">
                                          <p:stCondLst>
                                            <p:cond delay="0"/>
                                          </p:stCondLst>
                                        </p:cTn>
                                        <p:tgtEl>
                                          <p:spTgt spid="881"/>
                                        </p:tgtEl>
                                        <p:attrNameLst>
                                          <p:attrName>style.visibility</p:attrName>
                                        </p:attrNameLst>
                                      </p:cBhvr>
                                      <p:to>
                                        <p:strVal val="visible"/>
                                      </p:to>
                                    </p:set>
                                  </p:childTnLst>
                                </p:cTn>
                              </p:par>
                              <p:par>
                                <p:cTn id="444" presetID="8" presetClass="emph" presetSubtype="0" fill="hold" nodeType="withEffect">
                                  <p:stCondLst>
                                    <p:cond delay="33000"/>
                                  </p:stCondLst>
                                  <p:childTnLst>
                                    <p:animRot by="900000">
                                      <p:cBhvr>
                                        <p:cTn id="445" dur="1500" fill="hold"/>
                                        <p:tgtEl>
                                          <p:spTgt spid="881"/>
                                        </p:tgtEl>
                                        <p:attrNameLst>
                                          <p:attrName>r</p:attrName>
                                        </p:attrNameLst>
                                      </p:cBhvr>
                                    </p:animRot>
                                  </p:childTnLst>
                                </p:cTn>
                              </p:par>
                              <p:par>
                                <p:cTn id="446" presetID="1" presetClass="exit" presetSubtype="0" fill="hold" nodeType="withEffect">
                                  <p:stCondLst>
                                    <p:cond delay="34500"/>
                                  </p:stCondLst>
                                  <p:childTnLst>
                                    <p:set>
                                      <p:cBhvr>
                                        <p:cTn id="447" dur="1" fill="hold">
                                          <p:stCondLst>
                                            <p:cond delay="0"/>
                                          </p:stCondLst>
                                        </p:cTn>
                                        <p:tgtEl>
                                          <p:spTgt spid="881"/>
                                        </p:tgtEl>
                                        <p:attrNameLst>
                                          <p:attrName>style.visibility</p:attrName>
                                        </p:attrNameLst>
                                      </p:cBhvr>
                                      <p:to>
                                        <p:strVal val="hidden"/>
                                      </p:to>
                                    </p:set>
                                  </p:childTnLst>
                                </p:cTn>
                              </p:par>
                              <p:par>
                                <p:cTn id="448" presetID="1" presetClass="entr" presetSubtype="0" fill="hold" nodeType="withEffect">
                                  <p:stCondLst>
                                    <p:cond delay="34500"/>
                                  </p:stCondLst>
                                  <p:childTnLst>
                                    <p:set>
                                      <p:cBhvr>
                                        <p:cTn id="449" dur="1" fill="hold">
                                          <p:stCondLst>
                                            <p:cond delay="0"/>
                                          </p:stCondLst>
                                        </p:cTn>
                                        <p:tgtEl>
                                          <p:spTgt spid="871"/>
                                        </p:tgtEl>
                                        <p:attrNameLst>
                                          <p:attrName>style.visibility</p:attrName>
                                        </p:attrNameLst>
                                      </p:cBhvr>
                                      <p:to>
                                        <p:strVal val="visible"/>
                                      </p:to>
                                    </p:set>
                                  </p:childTnLst>
                                </p:cTn>
                              </p:par>
                              <p:par>
                                <p:cTn id="450" presetID="8" presetClass="emph" presetSubtype="0" fill="hold" nodeType="withEffect">
                                  <p:stCondLst>
                                    <p:cond delay="34500"/>
                                  </p:stCondLst>
                                  <p:childTnLst>
                                    <p:animRot by="900000">
                                      <p:cBhvr>
                                        <p:cTn id="451" dur="1500" fill="hold"/>
                                        <p:tgtEl>
                                          <p:spTgt spid="871"/>
                                        </p:tgtEl>
                                        <p:attrNameLst>
                                          <p:attrName>r</p:attrName>
                                        </p:attrNameLst>
                                      </p:cBhvr>
                                    </p:animRot>
                                  </p:childTnLst>
                                </p:cTn>
                              </p:par>
                              <p:par>
                                <p:cTn id="452" presetID="1" presetClass="exit" presetSubtype="0" fill="hold" nodeType="withEffect">
                                  <p:stCondLst>
                                    <p:cond delay="36000"/>
                                  </p:stCondLst>
                                  <p:childTnLst>
                                    <p:set>
                                      <p:cBhvr>
                                        <p:cTn id="453" dur="1" fill="hold">
                                          <p:stCondLst>
                                            <p:cond delay="0"/>
                                          </p:stCondLst>
                                        </p:cTn>
                                        <p:tgtEl>
                                          <p:spTgt spid="871"/>
                                        </p:tgtEl>
                                        <p:attrNameLst>
                                          <p:attrName>style.visibility</p:attrName>
                                        </p:attrNameLst>
                                      </p:cBhvr>
                                      <p:to>
                                        <p:strVal val="hidden"/>
                                      </p:to>
                                    </p:set>
                                  </p:childTnLst>
                                </p:cTn>
                              </p:par>
                              <p:par>
                                <p:cTn id="454" presetID="1" presetClass="entr" presetSubtype="0" fill="hold" nodeType="withEffect">
                                  <p:stCondLst>
                                    <p:cond delay="36000"/>
                                  </p:stCondLst>
                                  <p:childTnLst>
                                    <p:set>
                                      <p:cBhvr>
                                        <p:cTn id="455" dur="1" fill="hold">
                                          <p:stCondLst>
                                            <p:cond delay="0"/>
                                          </p:stCondLst>
                                        </p:cTn>
                                        <p:tgtEl>
                                          <p:spTgt spid="891"/>
                                        </p:tgtEl>
                                        <p:attrNameLst>
                                          <p:attrName>style.visibility</p:attrName>
                                        </p:attrNameLst>
                                      </p:cBhvr>
                                      <p:to>
                                        <p:strVal val="visible"/>
                                      </p:to>
                                    </p:set>
                                  </p:childTnLst>
                                </p:cTn>
                              </p:par>
                              <p:par>
                                <p:cTn id="456" presetID="8" presetClass="emph" presetSubtype="0" fill="hold" nodeType="withEffect">
                                  <p:stCondLst>
                                    <p:cond delay="36000"/>
                                  </p:stCondLst>
                                  <p:childTnLst>
                                    <p:animRot by="900000">
                                      <p:cBhvr>
                                        <p:cTn id="457" dur="1500" fill="hold"/>
                                        <p:tgtEl>
                                          <p:spTgt spid="891"/>
                                        </p:tgtEl>
                                        <p:attrNameLst>
                                          <p:attrName>r</p:attrName>
                                        </p:attrNameLst>
                                      </p:cBhvr>
                                    </p:animRot>
                                  </p:childTnLst>
                                </p:cTn>
                              </p:par>
                              <p:par>
                                <p:cTn id="458" presetID="1" presetClass="exit" presetSubtype="0" fill="hold" nodeType="withEffect">
                                  <p:stCondLst>
                                    <p:cond delay="37500"/>
                                  </p:stCondLst>
                                  <p:childTnLst>
                                    <p:set>
                                      <p:cBhvr>
                                        <p:cTn id="459" dur="1" fill="hold">
                                          <p:stCondLst>
                                            <p:cond delay="0"/>
                                          </p:stCondLst>
                                        </p:cTn>
                                        <p:tgtEl>
                                          <p:spTgt spid="891"/>
                                        </p:tgtEl>
                                        <p:attrNameLst>
                                          <p:attrName>style.visibility</p:attrName>
                                        </p:attrNameLst>
                                      </p:cBhvr>
                                      <p:to>
                                        <p:strVal val="hidden"/>
                                      </p:to>
                                    </p:set>
                                  </p:childTnLst>
                                </p:cTn>
                              </p:par>
                              <p:par>
                                <p:cTn id="460" presetID="1" presetClass="entr" presetSubtype="0" fill="hold" nodeType="withEffect">
                                  <p:stCondLst>
                                    <p:cond delay="37500"/>
                                  </p:stCondLst>
                                  <p:childTnLst>
                                    <p:set>
                                      <p:cBhvr>
                                        <p:cTn id="461" dur="1" fill="hold">
                                          <p:stCondLst>
                                            <p:cond delay="0"/>
                                          </p:stCondLst>
                                        </p:cTn>
                                        <p:tgtEl>
                                          <p:spTgt spid="911"/>
                                        </p:tgtEl>
                                        <p:attrNameLst>
                                          <p:attrName>style.visibility</p:attrName>
                                        </p:attrNameLst>
                                      </p:cBhvr>
                                      <p:to>
                                        <p:strVal val="visible"/>
                                      </p:to>
                                    </p:set>
                                  </p:childTnLst>
                                </p:cTn>
                              </p:par>
                              <p:par>
                                <p:cTn id="462" presetID="8" presetClass="emph" presetSubtype="0" fill="hold" nodeType="withEffect">
                                  <p:stCondLst>
                                    <p:cond delay="37500"/>
                                  </p:stCondLst>
                                  <p:childTnLst>
                                    <p:animRot by="900000">
                                      <p:cBhvr>
                                        <p:cTn id="463" dur="1500" fill="hold"/>
                                        <p:tgtEl>
                                          <p:spTgt spid="911"/>
                                        </p:tgtEl>
                                        <p:attrNameLst>
                                          <p:attrName>r</p:attrName>
                                        </p:attrNameLst>
                                      </p:cBhvr>
                                    </p:animRot>
                                  </p:childTnLst>
                                </p:cTn>
                              </p:par>
                              <p:par>
                                <p:cTn id="464" presetID="1" presetClass="exit" presetSubtype="0" fill="hold" nodeType="withEffect">
                                  <p:stCondLst>
                                    <p:cond delay="39000"/>
                                  </p:stCondLst>
                                  <p:childTnLst>
                                    <p:set>
                                      <p:cBhvr>
                                        <p:cTn id="465" dur="1" fill="hold">
                                          <p:stCondLst>
                                            <p:cond delay="0"/>
                                          </p:stCondLst>
                                        </p:cTn>
                                        <p:tgtEl>
                                          <p:spTgt spid="911"/>
                                        </p:tgtEl>
                                        <p:attrNameLst>
                                          <p:attrName>style.visibility</p:attrName>
                                        </p:attrNameLst>
                                      </p:cBhvr>
                                      <p:to>
                                        <p:strVal val="hidden"/>
                                      </p:to>
                                    </p:set>
                                  </p:childTnLst>
                                </p:cTn>
                              </p:par>
                              <p:par>
                                <p:cTn id="466" presetID="1" presetClass="entr" presetSubtype="0" fill="hold" nodeType="withEffect">
                                  <p:stCondLst>
                                    <p:cond delay="39000"/>
                                  </p:stCondLst>
                                  <p:childTnLst>
                                    <p:set>
                                      <p:cBhvr>
                                        <p:cTn id="467" dur="1" fill="hold">
                                          <p:stCondLst>
                                            <p:cond delay="0"/>
                                          </p:stCondLst>
                                        </p:cTn>
                                        <p:tgtEl>
                                          <p:spTgt spid="901"/>
                                        </p:tgtEl>
                                        <p:attrNameLst>
                                          <p:attrName>style.visibility</p:attrName>
                                        </p:attrNameLst>
                                      </p:cBhvr>
                                      <p:to>
                                        <p:strVal val="visible"/>
                                      </p:to>
                                    </p:set>
                                  </p:childTnLst>
                                </p:cTn>
                              </p:par>
                              <p:par>
                                <p:cTn id="468" presetID="8" presetClass="emph" presetSubtype="0" fill="hold" nodeType="withEffect">
                                  <p:stCondLst>
                                    <p:cond delay="39000"/>
                                  </p:stCondLst>
                                  <p:childTnLst>
                                    <p:animRot by="900000">
                                      <p:cBhvr>
                                        <p:cTn id="469" dur="1500" fill="hold"/>
                                        <p:tgtEl>
                                          <p:spTgt spid="901"/>
                                        </p:tgtEl>
                                        <p:attrNameLst>
                                          <p:attrName>r</p:attrName>
                                        </p:attrNameLst>
                                      </p:cBhvr>
                                    </p:animRot>
                                  </p:childTnLst>
                                </p:cTn>
                              </p:par>
                              <p:par>
                                <p:cTn id="470" presetID="1" presetClass="exit" presetSubtype="0" fill="hold" nodeType="withEffect">
                                  <p:stCondLst>
                                    <p:cond delay="40500"/>
                                  </p:stCondLst>
                                  <p:childTnLst>
                                    <p:set>
                                      <p:cBhvr>
                                        <p:cTn id="471" dur="1" fill="hold">
                                          <p:stCondLst>
                                            <p:cond delay="0"/>
                                          </p:stCondLst>
                                        </p:cTn>
                                        <p:tgtEl>
                                          <p:spTgt spid="901"/>
                                        </p:tgtEl>
                                        <p:attrNameLst>
                                          <p:attrName>style.visibility</p:attrName>
                                        </p:attrNameLst>
                                      </p:cBhvr>
                                      <p:to>
                                        <p:strVal val="hidden"/>
                                      </p:to>
                                    </p:set>
                                  </p:childTnLst>
                                </p:cTn>
                              </p:par>
                              <p:par>
                                <p:cTn id="472" presetID="1" presetClass="entr" presetSubtype="0" fill="hold" nodeType="withEffect">
                                  <p:stCondLst>
                                    <p:cond delay="40500"/>
                                  </p:stCondLst>
                                  <p:childTnLst>
                                    <p:set>
                                      <p:cBhvr>
                                        <p:cTn id="473" dur="1" fill="hold">
                                          <p:stCondLst>
                                            <p:cond delay="0"/>
                                          </p:stCondLst>
                                        </p:cTn>
                                        <p:tgtEl>
                                          <p:spTgt spid="921"/>
                                        </p:tgtEl>
                                        <p:attrNameLst>
                                          <p:attrName>style.visibility</p:attrName>
                                        </p:attrNameLst>
                                      </p:cBhvr>
                                      <p:to>
                                        <p:strVal val="visible"/>
                                      </p:to>
                                    </p:set>
                                  </p:childTnLst>
                                </p:cTn>
                              </p:par>
                              <p:par>
                                <p:cTn id="474" presetID="8" presetClass="emph" presetSubtype="0" fill="hold" nodeType="withEffect">
                                  <p:stCondLst>
                                    <p:cond delay="40500"/>
                                  </p:stCondLst>
                                  <p:childTnLst>
                                    <p:animRot by="900000">
                                      <p:cBhvr>
                                        <p:cTn id="475" dur="1500" fill="hold"/>
                                        <p:tgtEl>
                                          <p:spTgt spid="921"/>
                                        </p:tgtEl>
                                        <p:attrNameLst>
                                          <p:attrName>r</p:attrName>
                                        </p:attrNameLst>
                                      </p:cBhvr>
                                    </p:animRot>
                                  </p:childTnLst>
                                </p:cTn>
                              </p:par>
                              <p:par>
                                <p:cTn id="476" presetID="1" presetClass="exit" presetSubtype="0" fill="hold" nodeType="withEffect">
                                  <p:stCondLst>
                                    <p:cond delay="42000"/>
                                  </p:stCondLst>
                                  <p:childTnLst>
                                    <p:set>
                                      <p:cBhvr>
                                        <p:cTn id="477" dur="1" fill="hold">
                                          <p:stCondLst>
                                            <p:cond delay="0"/>
                                          </p:stCondLst>
                                        </p:cTn>
                                        <p:tgtEl>
                                          <p:spTgt spid="921"/>
                                        </p:tgtEl>
                                        <p:attrNameLst>
                                          <p:attrName>style.visibility</p:attrName>
                                        </p:attrNameLst>
                                      </p:cBhvr>
                                      <p:to>
                                        <p:strVal val="hidden"/>
                                      </p:to>
                                    </p:set>
                                  </p:childTnLst>
                                </p:cTn>
                              </p:par>
                              <p:par>
                                <p:cTn id="478" presetID="1" presetClass="entr" presetSubtype="0" fill="hold" nodeType="withEffect">
                                  <p:stCondLst>
                                    <p:cond delay="42000"/>
                                  </p:stCondLst>
                                  <p:childTnLst>
                                    <p:set>
                                      <p:cBhvr>
                                        <p:cTn id="479" dur="1" fill="hold">
                                          <p:stCondLst>
                                            <p:cond delay="0"/>
                                          </p:stCondLst>
                                        </p:cTn>
                                        <p:tgtEl>
                                          <p:spTgt spid="941"/>
                                        </p:tgtEl>
                                        <p:attrNameLst>
                                          <p:attrName>style.visibility</p:attrName>
                                        </p:attrNameLst>
                                      </p:cBhvr>
                                      <p:to>
                                        <p:strVal val="visible"/>
                                      </p:to>
                                    </p:set>
                                  </p:childTnLst>
                                </p:cTn>
                              </p:par>
                              <p:par>
                                <p:cTn id="480" presetID="8" presetClass="emph" presetSubtype="0" fill="hold" nodeType="withEffect">
                                  <p:stCondLst>
                                    <p:cond delay="42000"/>
                                  </p:stCondLst>
                                  <p:childTnLst>
                                    <p:animRot by="900000">
                                      <p:cBhvr>
                                        <p:cTn id="481" dur="1500" fill="hold"/>
                                        <p:tgtEl>
                                          <p:spTgt spid="941"/>
                                        </p:tgtEl>
                                        <p:attrNameLst>
                                          <p:attrName>r</p:attrName>
                                        </p:attrNameLst>
                                      </p:cBhvr>
                                    </p:animRot>
                                  </p:childTnLst>
                                </p:cTn>
                              </p:par>
                              <p:par>
                                <p:cTn id="482" presetID="1" presetClass="exit" presetSubtype="0" fill="hold" nodeType="withEffect">
                                  <p:stCondLst>
                                    <p:cond delay="43500"/>
                                  </p:stCondLst>
                                  <p:childTnLst>
                                    <p:set>
                                      <p:cBhvr>
                                        <p:cTn id="483" dur="1" fill="hold">
                                          <p:stCondLst>
                                            <p:cond delay="0"/>
                                          </p:stCondLst>
                                        </p:cTn>
                                        <p:tgtEl>
                                          <p:spTgt spid="941"/>
                                        </p:tgtEl>
                                        <p:attrNameLst>
                                          <p:attrName>style.visibility</p:attrName>
                                        </p:attrNameLst>
                                      </p:cBhvr>
                                      <p:to>
                                        <p:strVal val="hidden"/>
                                      </p:to>
                                    </p:set>
                                  </p:childTnLst>
                                </p:cTn>
                              </p:par>
                              <p:par>
                                <p:cTn id="484" presetID="1" presetClass="entr" presetSubtype="0" fill="hold" nodeType="withEffect">
                                  <p:stCondLst>
                                    <p:cond delay="43500"/>
                                  </p:stCondLst>
                                  <p:childTnLst>
                                    <p:set>
                                      <p:cBhvr>
                                        <p:cTn id="485" dur="1" fill="hold">
                                          <p:stCondLst>
                                            <p:cond delay="0"/>
                                          </p:stCondLst>
                                        </p:cTn>
                                        <p:tgtEl>
                                          <p:spTgt spid="931"/>
                                        </p:tgtEl>
                                        <p:attrNameLst>
                                          <p:attrName>style.visibility</p:attrName>
                                        </p:attrNameLst>
                                      </p:cBhvr>
                                      <p:to>
                                        <p:strVal val="visible"/>
                                      </p:to>
                                    </p:set>
                                  </p:childTnLst>
                                </p:cTn>
                              </p:par>
                              <p:par>
                                <p:cTn id="486" presetID="8" presetClass="emph" presetSubtype="0" fill="hold" nodeType="withEffect">
                                  <p:stCondLst>
                                    <p:cond delay="43500"/>
                                  </p:stCondLst>
                                  <p:childTnLst>
                                    <p:animRot by="900000">
                                      <p:cBhvr>
                                        <p:cTn id="487" dur="1500" fill="hold"/>
                                        <p:tgtEl>
                                          <p:spTgt spid="931"/>
                                        </p:tgtEl>
                                        <p:attrNameLst>
                                          <p:attrName>r</p:attrName>
                                        </p:attrNameLst>
                                      </p:cBhvr>
                                    </p:animRot>
                                  </p:childTnLst>
                                </p:cTn>
                              </p:par>
                              <p:par>
                                <p:cTn id="488" presetID="1" presetClass="exit" presetSubtype="0" fill="hold" nodeType="withEffect">
                                  <p:stCondLst>
                                    <p:cond delay="45000"/>
                                  </p:stCondLst>
                                  <p:childTnLst>
                                    <p:set>
                                      <p:cBhvr>
                                        <p:cTn id="489" dur="1" fill="hold">
                                          <p:stCondLst>
                                            <p:cond delay="0"/>
                                          </p:stCondLst>
                                        </p:cTn>
                                        <p:tgtEl>
                                          <p:spTgt spid="931"/>
                                        </p:tgtEl>
                                        <p:attrNameLst>
                                          <p:attrName>style.visibility</p:attrName>
                                        </p:attrNameLst>
                                      </p:cBhvr>
                                      <p:to>
                                        <p:strVal val="hidden"/>
                                      </p:to>
                                    </p:set>
                                  </p:childTnLst>
                                </p:cTn>
                              </p:par>
                              <p:par>
                                <p:cTn id="490" presetID="1" presetClass="entr" presetSubtype="0" fill="hold" nodeType="withEffect">
                                  <p:stCondLst>
                                    <p:cond delay="45000"/>
                                  </p:stCondLst>
                                  <p:childTnLst>
                                    <p:set>
                                      <p:cBhvr>
                                        <p:cTn id="491" dur="1" fill="hold">
                                          <p:stCondLst>
                                            <p:cond delay="0"/>
                                          </p:stCondLst>
                                        </p:cTn>
                                        <p:tgtEl>
                                          <p:spTgt spid="951"/>
                                        </p:tgtEl>
                                        <p:attrNameLst>
                                          <p:attrName>style.visibility</p:attrName>
                                        </p:attrNameLst>
                                      </p:cBhvr>
                                      <p:to>
                                        <p:strVal val="visible"/>
                                      </p:to>
                                    </p:set>
                                  </p:childTnLst>
                                </p:cTn>
                              </p:par>
                              <p:par>
                                <p:cTn id="492" presetID="8" presetClass="emph" presetSubtype="0" fill="hold" nodeType="withEffect">
                                  <p:stCondLst>
                                    <p:cond delay="45000"/>
                                  </p:stCondLst>
                                  <p:childTnLst>
                                    <p:animRot by="900000">
                                      <p:cBhvr>
                                        <p:cTn id="493" dur="1500" fill="hold"/>
                                        <p:tgtEl>
                                          <p:spTgt spid="951"/>
                                        </p:tgtEl>
                                        <p:attrNameLst>
                                          <p:attrName>r</p:attrName>
                                        </p:attrNameLst>
                                      </p:cBhvr>
                                    </p:animRot>
                                  </p:childTnLst>
                                </p:cTn>
                              </p:par>
                              <p:par>
                                <p:cTn id="494" presetID="1" presetClass="exit" presetSubtype="0" fill="hold" nodeType="withEffect">
                                  <p:stCondLst>
                                    <p:cond delay="46500"/>
                                  </p:stCondLst>
                                  <p:childTnLst>
                                    <p:set>
                                      <p:cBhvr>
                                        <p:cTn id="495" dur="1" fill="hold">
                                          <p:stCondLst>
                                            <p:cond delay="0"/>
                                          </p:stCondLst>
                                        </p:cTn>
                                        <p:tgtEl>
                                          <p:spTgt spid="951"/>
                                        </p:tgtEl>
                                        <p:attrNameLst>
                                          <p:attrName>style.visibility</p:attrName>
                                        </p:attrNameLst>
                                      </p:cBhvr>
                                      <p:to>
                                        <p:strVal val="hidden"/>
                                      </p:to>
                                    </p:set>
                                  </p:childTnLst>
                                </p:cTn>
                              </p:par>
                              <p:par>
                                <p:cTn id="496" presetID="1" presetClass="entr" presetSubtype="0" fill="hold" nodeType="withEffect">
                                  <p:stCondLst>
                                    <p:cond delay="46500"/>
                                  </p:stCondLst>
                                  <p:childTnLst>
                                    <p:set>
                                      <p:cBhvr>
                                        <p:cTn id="497" dur="1" fill="hold">
                                          <p:stCondLst>
                                            <p:cond delay="0"/>
                                          </p:stCondLst>
                                        </p:cTn>
                                        <p:tgtEl>
                                          <p:spTgt spid="971"/>
                                        </p:tgtEl>
                                        <p:attrNameLst>
                                          <p:attrName>style.visibility</p:attrName>
                                        </p:attrNameLst>
                                      </p:cBhvr>
                                      <p:to>
                                        <p:strVal val="visible"/>
                                      </p:to>
                                    </p:set>
                                  </p:childTnLst>
                                </p:cTn>
                              </p:par>
                              <p:par>
                                <p:cTn id="498" presetID="8" presetClass="emph" presetSubtype="0" fill="hold" nodeType="withEffect">
                                  <p:stCondLst>
                                    <p:cond delay="46500"/>
                                  </p:stCondLst>
                                  <p:childTnLst>
                                    <p:animRot by="900000">
                                      <p:cBhvr>
                                        <p:cTn id="499" dur="1500" fill="hold"/>
                                        <p:tgtEl>
                                          <p:spTgt spid="971"/>
                                        </p:tgtEl>
                                        <p:attrNameLst>
                                          <p:attrName>r</p:attrName>
                                        </p:attrNameLst>
                                      </p:cBhvr>
                                    </p:animRot>
                                  </p:childTnLst>
                                </p:cTn>
                              </p:par>
                              <p:par>
                                <p:cTn id="500" presetID="1" presetClass="exit" presetSubtype="0" fill="hold" nodeType="withEffect">
                                  <p:stCondLst>
                                    <p:cond delay="48000"/>
                                  </p:stCondLst>
                                  <p:childTnLst>
                                    <p:set>
                                      <p:cBhvr>
                                        <p:cTn id="501" dur="1" fill="hold">
                                          <p:stCondLst>
                                            <p:cond delay="0"/>
                                          </p:stCondLst>
                                        </p:cTn>
                                        <p:tgtEl>
                                          <p:spTgt spid="971"/>
                                        </p:tgtEl>
                                        <p:attrNameLst>
                                          <p:attrName>style.visibility</p:attrName>
                                        </p:attrNameLst>
                                      </p:cBhvr>
                                      <p:to>
                                        <p:strVal val="hidden"/>
                                      </p:to>
                                    </p:set>
                                  </p:childTnLst>
                                </p:cTn>
                              </p:par>
                              <p:par>
                                <p:cTn id="502" presetID="1" presetClass="entr" presetSubtype="0" fill="hold" nodeType="withEffect">
                                  <p:stCondLst>
                                    <p:cond delay="48000"/>
                                  </p:stCondLst>
                                  <p:childTnLst>
                                    <p:set>
                                      <p:cBhvr>
                                        <p:cTn id="503" dur="1" fill="hold">
                                          <p:stCondLst>
                                            <p:cond delay="0"/>
                                          </p:stCondLst>
                                        </p:cTn>
                                        <p:tgtEl>
                                          <p:spTgt spid="961"/>
                                        </p:tgtEl>
                                        <p:attrNameLst>
                                          <p:attrName>style.visibility</p:attrName>
                                        </p:attrNameLst>
                                      </p:cBhvr>
                                      <p:to>
                                        <p:strVal val="visible"/>
                                      </p:to>
                                    </p:set>
                                  </p:childTnLst>
                                </p:cTn>
                              </p:par>
                              <p:par>
                                <p:cTn id="504" presetID="8" presetClass="emph" presetSubtype="0" fill="hold" nodeType="withEffect">
                                  <p:stCondLst>
                                    <p:cond delay="48000"/>
                                  </p:stCondLst>
                                  <p:childTnLst>
                                    <p:animRot by="900000">
                                      <p:cBhvr>
                                        <p:cTn id="505" dur="1500" fill="hold"/>
                                        <p:tgtEl>
                                          <p:spTgt spid="961"/>
                                        </p:tgtEl>
                                        <p:attrNameLst>
                                          <p:attrName>r</p:attrName>
                                        </p:attrNameLst>
                                      </p:cBhvr>
                                    </p:animRot>
                                  </p:childTnLst>
                                </p:cTn>
                              </p:par>
                              <p:par>
                                <p:cTn id="506" presetID="1" presetClass="exit" presetSubtype="0" fill="hold" nodeType="withEffect">
                                  <p:stCondLst>
                                    <p:cond delay="49500"/>
                                  </p:stCondLst>
                                  <p:childTnLst>
                                    <p:set>
                                      <p:cBhvr>
                                        <p:cTn id="507" dur="1" fill="hold">
                                          <p:stCondLst>
                                            <p:cond delay="0"/>
                                          </p:stCondLst>
                                        </p:cTn>
                                        <p:tgtEl>
                                          <p:spTgt spid="961"/>
                                        </p:tgtEl>
                                        <p:attrNameLst>
                                          <p:attrName>style.visibility</p:attrName>
                                        </p:attrNameLst>
                                      </p:cBhvr>
                                      <p:to>
                                        <p:strVal val="hidden"/>
                                      </p:to>
                                    </p:set>
                                  </p:childTnLst>
                                </p:cTn>
                              </p:par>
                              <p:par>
                                <p:cTn id="508" presetID="1" presetClass="entr" presetSubtype="0" fill="hold" nodeType="withEffect">
                                  <p:stCondLst>
                                    <p:cond delay="49500"/>
                                  </p:stCondLst>
                                  <p:childTnLst>
                                    <p:set>
                                      <p:cBhvr>
                                        <p:cTn id="509" dur="1" fill="hold">
                                          <p:stCondLst>
                                            <p:cond delay="0"/>
                                          </p:stCondLst>
                                        </p:cTn>
                                        <p:tgtEl>
                                          <p:spTgt spid="981"/>
                                        </p:tgtEl>
                                        <p:attrNameLst>
                                          <p:attrName>style.visibility</p:attrName>
                                        </p:attrNameLst>
                                      </p:cBhvr>
                                      <p:to>
                                        <p:strVal val="visible"/>
                                      </p:to>
                                    </p:set>
                                  </p:childTnLst>
                                </p:cTn>
                              </p:par>
                              <p:par>
                                <p:cTn id="510" presetID="8" presetClass="emph" presetSubtype="0" fill="hold" nodeType="withEffect">
                                  <p:stCondLst>
                                    <p:cond delay="49500"/>
                                  </p:stCondLst>
                                  <p:childTnLst>
                                    <p:animRot by="900000">
                                      <p:cBhvr>
                                        <p:cTn id="511" dur="1500" fill="hold"/>
                                        <p:tgtEl>
                                          <p:spTgt spid="981"/>
                                        </p:tgtEl>
                                        <p:attrNameLst>
                                          <p:attrName>r</p:attrName>
                                        </p:attrNameLst>
                                      </p:cBhvr>
                                    </p:animRot>
                                  </p:childTnLst>
                                </p:cTn>
                              </p:par>
                              <p:par>
                                <p:cTn id="512" presetID="1" presetClass="exit" presetSubtype="0" fill="hold" nodeType="withEffect">
                                  <p:stCondLst>
                                    <p:cond delay="51000"/>
                                  </p:stCondLst>
                                  <p:childTnLst>
                                    <p:set>
                                      <p:cBhvr>
                                        <p:cTn id="513" dur="1" fill="hold">
                                          <p:stCondLst>
                                            <p:cond delay="0"/>
                                          </p:stCondLst>
                                        </p:cTn>
                                        <p:tgtEl>
                                          <p:spTgt spid="981"/>
                                        </p:tgtEl>
                                        <p:attrNameLst>
                                          <p:attrName>style.visibility</p:attrName>
                                        </p:attrNameLst>
                                      </p:cBhvr>
                                      <p:to>
                                        <p:strVal val="hidden"/>
                                      </p:to>
                                    </p:set>
                                  </p:childTnLst>
                                </p:cTn>
                              </p:par>
                              <p:par>
                                <p:cTn id="514" presetID="1" presetClass="entr" presetSubtype="0" fill="hold" nodeType="withEffect">
                                  <p:stCondLst>
                                    <p:cond delay="51000"/>
                                  </p:stCondLst>
                                  <p:childTnLst>
                                    <p:set>
                                      <p:cBhvr>
                                        <p:cTn id="515" dur="1" fill="hold">
                                          <p:stCondLst>
                                            <p:cond delay="0"/>
                                          </p:stCondLst>
                                        </p:cTn>
                                        <p:tgtEl>
                                          <p:spTgt spid="1001"/>
                                        </p:tgtEl>
                                        <p:attrNameLst>
                                          <p:attrName>style.visibility</p:attrName>
                                        </p:attrNameLst>
                                      </p:cBhvr>
                                      <p:to>
                                        <p:strVal val="visible"/>
                                      </p:to>
                                    </p:set>
                                  </p:childTnLst>
                                </p:cTn>
                              </p:par>
                              <p:par>
                                <p:cTn id="516" presetID="8" presetClass="emph" presetSubtype="0" fill="hold" nodeType="withEffect">
                                  <p:stCondLst>
                                    <p:cond delay="51000"/>
                                  </p:stCondLst>
                                  <p:childTnLst>
                                    <p:animRot by="900000">
                                      <p:cBhvr>
                                        <p:cTn id="517" dur="1500" fill="hold"/>
                                        <p:tgtEl>
                                          <p:spTgt spid="1001"/>
                                        </p:tgtEl>
                                        <p:attrNameLst>
                                          <p:attrName>r</p:attrName>
                                        </p:attrNameLst>
                                      </p:cBhvr>
                                    </p:animRot>
                                  </p:childTnLst>
                                </p:cTn>
                              </p:par>
                              <p:par>
                                <p:cTn id="518" presetID="1" presetClass="exit" presetSubtype="0" fill="hold" nodeType="withEffect">
                                  <p:stCondLst>
                                    <p:cond delay="52500"/>
                                  </p:stCondLst>
                                  <p:childTnLst>
                                    <p:set>
                                      <p:cBhvr>
                                        <p:cTn id="519" dur="1" fill="hold">
                                          <p:stCondLst>
                                            <p:cond delay="0"/>
                                          </p:stCondLst>
                                        </p:cTn>
                                        <p:tgtEl>
                                          <p:spTgt spid="1001"/>
                                        </p:tgtEl>
                                        <p:attrNameLst>
                                          <p:attrName>style.visibility</p:attrName>
                                        </p:attrNameLst>
                                      </p:cBhvr>
                                      <p:to>
                                        <p:strVal val="hidden"/>
                                      </p:to>
                                    </p:set>
                                  </p:childTnLst>
                                </p:cTn>
                              </p:par>
                              <p:par>
                                <p:cTn id="520" presetID="1" presetClass="entr" presetSubtype="0" fill="hold" nodeType="withEffect">
                                  <p:stCondLst>
                                    <p:cond delay="52500"/>
                                  </p:stCondLst>
                                  <p:childTnLst>
                                    <p:set>
                                      <p:cBhvr>
                                        <p:cTn id="521" dur="1" fill="hold">
                                          <p:stCondLst>
                                            <p:cond delay="0"/>
                                          </p:stCondLst>
                                        </p:cTn>
                                        <p:tgtEl>
                                          <p:spTgt spid="991"/>
                                        </p:tgtEl>
                                        <p:attrNameLst>
                                          <p:attrName>style.visibility</p:attrName>
                                        </p:attrNameLst>
                                      </p:cBhvr>
                                      <p:to>
                                        <p:strVal val="visible"/>
                                      </p:to>
                                    </p:set>
                                  </p:childTnLst>
                                </p:cTn>
                              </p:par>
                              <p:par>
                                <p:cTn id="522" presetID="8" presetClass="emph" presetSubtype="0" fill="hold" nodeType="withEffect">
                                  <p:stCondLst>
                                    <p:cond delay="52500"/>
                                  </p:stCondLst>
                                  <p:childTnLst>
                                    <p:animRot by="900000">
                                      <p:cBhvr>
                                        <p:cTn id="523" dur="1500" fill="hold"/>
                                        <p:tgtEl>
                                          <p:spTgt spid="991"/>
                                        </p:tgtEl>
                                        <p:attrNameLst>
                                          <p:attrName>r</p:attrName>
                                        </p:attrNameLst>
                                      </p:cBhvr>
                                    </p:animRot>
                                  </p:childTnLst>
                                </p:cTn>
                              </p:par>
                              <p:par>
                                <p:cTn id="524" presetID="1" presetClass="exit" presetSubtype="0" fill="hold" nodeType="withEffect">
                                  <p:stCondLst>
                                    <p:cond delay="54000"/>
                                  </p:stCondLst>
                                  <p:childTnLst>
                                    <p:set>
                                      <p:cBhvr>
                                        <p:cTn id="525" dur="1" fill="hold">
                                          <p:stCondLst>
                                            <p:cond delay="0"/>
                                          </p:stCondLst>
                                        </p:cTn>
                                        <p:tgtEl>
                                          <p:spTgt spid="991"/>
                                        </p:tgtEl>
                                        <p:attrNameLst>
                                          <p:attrName>style.visibility</p:attrName>
                                        </p:attrNameLst>
                                      </p:cBhvr>
                                      <p:to>
                                        <p:strVal val="hidden"/>
                                      </p:to>
                                    </p:set>
                                  </p:childTnLst>
                                </p:cTn>
                              </p:par>
                              <p:par>
                                <p:cTn id="526" presetID="1" presetClass="entr" presetSubtype="0" fill="hold" nodeType="withEffect">
                                  <p:stCondLst>
                                    <p:cond delay="54000"/>
                                  </p:stCondLst>
                                  <p:childTnLst>
                                    <p:set>
                                      <p:cBhvr>
                                        <p:cTn id="527" dur="1" fill="hold">
                                          <p:stCondLst>
                                            <p:cond delay="0"/>
                                          </p:stCondLst>
                                        </p:cTn>
                                        <p:tgtEl>
                                          <p:spTgt spid="1011"/>
                                        </p:tgtEl>
                                        <p:attrNameLst>
                                          <p:attrName>style.visibility</p:attrName>
                                        </p:attrNameLst>
                                      </p:cBhvr>
                                      <p:to>
                                        <p:strVal val="visible"/>
                                      </p:to>
                                    </p:set>
                                  </p:childTnLst>
                                </p:cTn>
                              </p:par>
                              <p:par>
                                <p:cTn id="528" presetID="8" presetClass="emph" presetSubtype="0" fill="hold" nodeType="withEffect">
                                  <p:stCondLst>
                                    <p:cond delay="54000"/>
                                  </p:stCondLst>
                                  <p:childTnLst>
                                    <p:animRot by="900000">
                                      <p:cBhvr>
                                        <p:cTn id="529" dur="1500" fill="hold"/>
                                        <p:tgtEl>
                                          <p:spTgt spid="1011"/>
                                        </p:tgtEl>
                                        <p:attrNameLst>
                                          <p:attrName>r</p:attrName>
                                        </p:attrNameLst>
                                      </p:cBhvr>
                                    </p:animRot>
                                  </p:childTnLst>
                                </p:cTn>
                              </p:par>
                              <p:par>
                                <p:cTn id="530" presetID="1" presetClass="exit" presetSubtype="0" fill="hold" nodeType="withEffect">
                                  <p:stCondLst>
                                    <p:cond delay="55500"/>
                                  </p:stCondLst>
                                  <p:childTnLst>
                                    <p:set>
                                      <p:cBhvr>
                                        <p:cTn id="531" dur="1" fill="hold">
                                          <p:stCondLst>
                                            <p:cond delay="0"/>
                                          </p:stCondLst>
                                        </p:cTn>
                                        <p:tgtEl>
                                          <p:spTgt spid="1011"/>
                                        </p:tgtEl>
                                        <p:attrNameLst>
                                          <p:attrName>style.visibility</p:attrName>
                                        </p:attrNameLst>
                                      </p:cBhvr>
                                      <p:to>
                                        <p:strVal val="hidden"/>
                                      </p:to>
                                    </p:set>
                                  </p:childTnLst>
                                </p:cTn>
                              </p:par>
                              <p:par>
                                <p:cTn id="532" presetID="1" presetClass="entr" presetSubtype="0" fill="hold" nodeType="withEffect">
                                  <p:stCondLst>
                                    <p:cond delay="55500"/>
                                  </p:stCondLst>
                                  <p:childTnLst>
                                    <p:set>
                                      <p:cBhvr>
                                        <p:cTn id="533" dur="1" fill="hold">
                                          <p:stCondLst>
                                            <p:cond delay="0"/>
                                          </p:stCondLst>
                                        </p:cTn>
                                        <p:tgtEl>
                                          <p:spTgt spid="1032"/>
                                        </p:tgtEl>
                                        <p:attrNameLst>
                                          <p:attrName>style.visibility</p:attrName>
                                        </p:attrNameLst>
                                      </p:cBhvr>
                                      <p:to>
                                        <p:strVal val="visible"/>
                                      </p:to>
                                    </p:set>
                                  </p:childTnLst>
                                </p:cTn>
                              </p:par>
                              <p:par>
                                <p:cTn id="534" presetID="8" presetClass="emph" presetSubtype="0" fill="hold" nodeType="withEffect">
                                  <p:stCondLst>
                                    <p:cond delay="55500"/>
                                  </p:stCondLst>
                                  <p:childTnLst>
                                    <p:animRot by="900000">
                                      <p:cBhvr>
                                        <p:cTn id="535" dur="1500" fill="hold"/>
                                        <p:tgtEl>
                                          <p:spTgt spid="1032"/>
                                        </p:tgtEl>
                                        <p:attrNameLst>
                                          <p:attrName>r</p:attrName>
                                        </p:attrNameLst>
                                      </p:cBhvr>
                                    </p:animRot>
                                  </p:childTnLst>
                                </p:cTn>
                              </p:par>
                              <p:par>
                                <p:cTn id="536" presetID="1" presetClass="exit" presetSubtype="0" fill="hold" nodeType="withEffect">
                                  <p:stCondLst>
                                    <p:cond delay="57000"/>
                                  </p:stCondLst>
                                  <p:childTnLst>
                                    <p:set>
                                      <p:cBhvr>
                                        <p:cTn id="537" dur="1" fill="hold">
                                          <p:stCondLst>
                                            <p:cond delay="0"/>
                                          </p:stCondLst>
                                        </p:cTn>
                                        <p:tgtEl>
                                          <p:spTgt spid="1032"/>
                                        </p:tgtEl>
                                        <p:attrNameLst>
                                          <p:attrName>style.visibility</p:attrName>
                                        </p:attrNameLst>
                                      </p:cBhvr>
                                      <p:to>
                                        <p:strVal val="hidden"/>
                                      </p:to>
                                    </p:set>
                                  </p:childTnLst>
                                </p:cTn>
                              </p:par>
                              <p:par>
                                <p:cTn id="538" presetID="1" presetClass="entr" presetSubtype="0" fill="hold" nodeType="withEffect">
                                  <p:stCondLst>
                                    <p:cond delay="57000"/>
                                  </p:stCondLst>
                                  <p:childTnLst>
                                    <p:set>
                                      <p:cBhvr>
                                        <p:cTn id="539" dur="1" fill="hold">
                                          <p:stCondLst>
                                            <p:cond delay="0"/>
                                          </p:stCondLst>
                                        </p:cTn>
                                        <p:tgtEl>
                                          <p:spTgt spid="1021"/>
                                        </p:tgtEl>
                                        <p:attrNameLst>
                                          <p:attrName>style.visibility</p:attrName>
                                        </p:attrNameLst>
                                      </p:cBhvr>
                                      <p:to>
                                        <p:strVal val="visible"/>
                                      </p:to>
                                    </p:set>
                                  </p:childTnLst>
                                </p:cTn>
                              </p:par>
                              <p:par>
                                <p:cTn id="540" presetID="8" presetClass="emph" presetSubtype="0" fill="hold" nodeType="withEffect">
                                  <p:stCondLst>
                                    <p:cond delay="57000"/>
                                  </p:stCondLst>
                                  <p:childTnLst>
                                    <p:animRot by="900000">
                                      <p:cBhvr>
                                        <p:cTn id="541" dur="1500" fill="hold"/>
                                        <p:tgtEl>
                                          <p:spTgt spid="1021"/>
                                        </p:tgtEl>
                                        <p:attrNameLst>
                                          <p:attrName>r</p:attrName>
                                        </p:attrNameLst>
                                      </p:cBhvr>
                                    </p:animRot>
                                  </p:childTnLst>
                                </p:cTn>
                              </p:par>
                              <p:par>
                                <p:cTn id="542" presetID="1" presetClass="exit" presetSubtype="0" fill="hold" nodeType="withEffect">
                                  <p:stCondLst>
                                    <p:cond delay="58500"/>
                                  </p:stCondLst>
                                  <p:childTnLst>
                                    <p:set>
                                      <p:cBhvr>
                                        <p:cTn id="543" dur="1" fill="hold">
                                          <p:stCondLst>
                                            <p:cond delay="0"/>
                                          </p:stCondLst>
                                        </p:cTn>
                                        <p:tgtEl>
                                          <p:spTgt spid="1021"/>
                                        </p:tgtEl>
                                        <p:attrNameLst>
                                          <p:attrName>style.visibility</p:attrName>
                                        </p:attrNameLst>
                                      </p:cBhvr>
                                      <p:to>
                                        <p:strVal val="hidden"/>
                                      </p:to>
                                    </p:set>
                                  </p:childTnLst>
                                </p:cTn>
                              </p:par>
                              <p:par>
                                <p:cTn id="544" presetID="1" presetClass="entr" presetSubtype="0" fill="hold" nodeType="withEffect">
                                  <p:stCondLst>
                                    <p:cond delay="58500"/>
                                  </p:stCondLst>
                                  <p:childTnLst>
                                    <p:set>
                                      <p:cBhvr>
                                        <p:cTn id="545" dur="1" fill="hold">
                                          <p:stCondLst>
                                            <p:cond delay="0"/>
                                          </p:stCondLst>
                                        </p:cTn>
                                        <p:tgtEl>
                                          <p:spTgt spid="1042"/>
                                        </p:tgtEl>
                                        <p:attrNameLst>
                                          <p:attrName>style.visibility</p:attrName>
                                        </p:attrNameLst>
                                      </p:cBhvr>
                                      <p:to>
                                        <p:strVal val="visible"/>
                                      </p:to>
                                    </p:set>
                                  </p:childTnLst>
                                </p:cTn>
                              </p:par>
                              <p:par>
                                <p:cTn id="546" presetID="8" presetClass="emph" presetSubtype="0" fill="hold" nodeType="withEffect">
                                  <p:stCondLst>
                                    <p:cond delay="58500"/>
                                  </p:stCondLst>
                                  <p:childTnLst>
                                    <p:animRot by="900000">
                                      <p:cBhvr>
                                        <p:cTn id="547" dur="1500" fill="hold"/>
                                        <p:tgtEl>
                                          <p:spTgt spid="1042"/>
                                        </p:tgtEl>
                                        <p:attrNameLst>
                                          <p:attrName>r</p:attrName>
                                        </p:attrNameLst>
                                      </p:cBhvr>
                                    </p:animRot>
                                  </p:childTnLst>
                                </p:cTn>
                              </p:par>
                              <p:par>
                                <p:cTn id="548" presetID="1" presetClass="exit" presetSubtype="0" fill="hold" nodeType="withEffect">
                                  <p:stCondLst>
                                    <p:cond delay="60000"/>
                                  </p:stCondLst>
                                  <p:childTnLst>
                                    <p:set>
                                      <p:cBhvr>
                                        <p:cTn id="549" dur="1" fill="hold">
                                          <p:stCondLst>
                                            <p:cond delay="0"/>
                                          </p:stCondLst>
                                        </p:cTn>
                                        <p:tgtEl>
                                          <p:spTgt spid="1042"/>
                                        </p:tgtEl>
                                        <p:attrNameLst>
                                          <p:attrName>style.visibility</p:attrName>
                                        </p:attrNameLst>
                                      </p:cBhvr>
                                      <p:to>
                                        <p:strVal val="hidden"/>
                                      </p:to>
                                    </p:set>
                                  </p:childTnLst>
                                </p:cTn>
                              </p:par>
                              <p:par>
                                <p:cTn id="550" presetID="1" presetClass="entr" presetSubtype="0" fill="hold" nodeType="withEffect">
                                  <p:stCondLst>
                                    <p:cond delay="60000"/>
                                  </p:stCondLst>
                                  <p:childTnLst>
                                    <p:set>
                                      <p:cBhvr>
                                        <p:cTn id="551" dur="1" fill="hold">
                                          <p:stCondLst>
                                            <p:cond delay="0"/>
                                          </p:stCondLst>
                                        </p:cTn>
                                        <p:tgtEl>
                                          <p:spTgt spid="1062"/>
                                        </p:tgtEl>
                                        <p:attrNameLst>
                                          <p:attrName>style.visibility</p:attrName>
                                        </p:attrNameLst>
                                      </p:cBhvr>
                                      <p:to>
                                        <p:strVal val="visible"/>
                                      </p:to>
                                    </p:set>
                                  </p:childTnLst>
                                </p:cTn>
                              </p:par>
                              <p:par>
                                <p:cTn id="552" presetID="8" presetClass="emph" presetSubtype="0" fill="hold" nodeType="withEffect">
                                  <p:stCondLst>
                                    <p:cond delay="60000"/>
                                  </p:stCondLst>
                                  <p:childTnLst>
                                    <p:animRot by="900000">
                                      <p:cBhvr>
                                        <p:cTn id="553" dur="1500" fill="hold"/>
                                        <p:tgtEl>
                                          <p:spTgt spid="1062"/>
                                        </p:tgtEl>
                                        <p:attrNameLst>
                                          <p:attrName>r</p:attrName>
                                        </p:attrNameLst>
                                      </p:cBhvr>
                                    </p:animRot>
                                  </p:childTnLst>
                                </p:cTn>
                              </p:par>
                              <p:par>
                                <p:cTn id="554" presetID="1" presetClass="exit" presetSubtype="0" fill="hold" nodeType="withEffect">
                                  <p:stCondLst>
                                    <p:cond delay="61500"/>
                                  </p:stCondLst>
                                  <p:childTnLst>
                                    <p:set>
                                      <p:cBhvr>
                                        <p:cTn id="555" dur="1" fill="hold">
                                          <p:stCondLst>
                                            <p:cond delay="0"/>
                                          </p:stCondLst>
                                        </p:cTn>
                                        <p:tgtEl>
                                          <p:spTgt spid="1062"/>
                                        </p:tgtEl>
                                        <p:attrNameLst>
                                          <p:attrName>style.visibility</p:attrName>
                                        </p:attrNameLst>
                                      </p:cBhvr>
                                      <p:to>
                                        <p:strVal val="hidden"/>
                                      </p:to>
                                    </p:set>
                                  </p:childTnLst>
                                </p:cTn>
                              </p:par>
                              <p:par>
                                <p:cTn id="556" presetID="1" presetClass="entr" presetSubtype="0" fill="hold" nodeType="withEffect">
                                  <p:stCondLst>
                                    <p:cond delay="61500"/>
                                  </p:stCondLst>
                                  <p:childTnLst>
                                    <p:set>
                                      <p:cBhvr>
                                        <p:cTn id="557" dur="1" fill="hold">
                                          <p:stCondLst>
                                            <p:cond delay="0"/>
                                          </p:stCondLst>
                                        </p:cTn>
                                        <p:tgtEl>
                                          <p:spTgt spid="1052"/>
                                        </p:tgtEl>
                                        <p:attrNameLst>
                                          <p:attrName>style.visibility</p:attrName>
                                        </p:attrNameLst>
                                      </p:cBhvr>
                                      <p:to>
                                        <p:strVal val="visible"/>
                                      </p:to>
                                    </p:set>
                                  </p:childTnLst>
                                </p:cTn>
                              </p:par>
                              <p:par>
                                <p:cTn id="558" presetID="8" presetClass="emph" presetSubtype="0" fill="hold" nodeType="withEffect">
                                  <p:stCondLst>
                                    <p:cond delay="61500"/>
                                  </p:stCondLst>
                                  <p:childTnLst>
                                    <p:animRot by="900000">
                                      <p:cBhvr>
                                        <p:cTn id="559" dur="1500" fill="hold"/>
                                        <p:tgtEl>
                                          <p:spTgt spid="1052"/>
                                        </p:tgtEl>
                                        <p:attrNameLst>
                                          <p:attrName>r</p:attrName>
                                        </p:attrNameLst>
                                      </p:cBhvr>
                                    </p:animRot>
                                  </p:childTnLst>
                                </p:cTn>
                              </p:par>
                              <p:par>
                                <p:cTn id="560" presetID="1" presetClass="exit" presetSubtype="0" fill="hold" nodeType="withEffect">
                                  <p:stCondLst>
                                    <p:cond delay="63000"/>
                                  </p:stCondLst>
                                  <p:childTnLst>
                                    <p:set>
                                      <p:cBhvr>
                                        <p:cTn id="561" dur="1" fill="hold">
                                          <p:stCondLst>
                                            <p:cond delay="0"/>
                                          </p:stCondLst>
                                        </p:cTn>
                                        <p:tgtEl>
                                          <p:spTgt spid="1052"/>
                                        </p:tgtEl>
                                        <p:attrNameLst>
                                          <p:attrName>style.visibility</p:attrName>
                                        </p:attrNameLst>
                                      </p:cBhvr>
                                      <p:to>
                                        <p:strVal val="hidden"/>
                                      </p:to>
                                    </p:set>
                                  </p:childTnLst>
                                </p:cTn>
                              </p:par>
                              <p:par>
                                <p:cTn id="562" presetID="1" presetClass="entr" presetSubtype="0" fill="hold" nodeType="withEffect">
                                  <p:stCondLst>
                                    <p:cond delay="63000"/>
                                  </p:stCondLst>
                                  <p:childTnLst>
                                    <p:set>
                                      <p:cBhvr>
                                        <p:cTn id="563" dur="1" fill="hold">
                                          <p:stCondLst>
                                            <p:cond delay="0"/>
                                          </p:stCondLst>
                                        </p:cTn>
                                        <p:tgtEl>
                                          <p:spTgt spid="1072"/>
                                        </p:tgtEl>
                                        <p:attrNameLst>
                                          <p:attrName>style.visibility</p:attrName>
                                        </p:attrNameLst>
                                      </p:cBhvr>
                                      <p:to>
                                        <p:strVal val="visible"/>
                                      </p:to>
                                    </p:set>
                                  </p:childTnLst>
                                </p:cTn>
                              </p:par>
                              <p:par>
                                <p:cTn id="564" presetID="8" presetClass="emph" presetSubtype="0" fill="hold" nodeType="withEffect">
                                  <p:stCondLst>
                                    <p:cond delay="63000"/>
                                  </p:stCondLst>
                                  <p:childTnLst>
                                    <p:animRot by="900000">
                                      <p:cBhvr>
                                        <p:cTn id="565" dur="1500" fill="hold"/>
                                        <p:tgtEl>
                                          <p:spTgt spid="1072"/>
                                        </p:tgtEl>
                                        <p:attrNameLst>
                                          <p:attrName>r</p:attrName>
                                        </p:attrNameLst>
                                      </p:cBhvr>
                                    </p:animRot>
                                  </p:childTnLst>
                                </p:cTn>
                              </p:par>
                              <p:par>
                                <p:cTn id="566" presetID="1" presetClass="exit" presetSubtype="0" fill="hold" nodeType="withEffect">
                                  <p:stCondLst>
                                    <p:cond delay="64500"/>
                                  </p:stCondLst>
                                  <p:childTnLst>
                                    <p:set>
                                      <p:cBhvr>
                                        <p:cTn id="567" dur="1" fill="hold">
                                          <p:stCondLst>
                                            <p:cond delay="0"/>
                                          </p:stCondLst>
                                        </p:cTn>
                                        <p:tgtEl>
                                          <p:spTgt spid="1072"/>
                                        </p:tgtEl>
                                        <p:attrNameLst>
                                          <p:attrName>style.visibility</p:attrName>
                                        </p:attrNameLst>
                                      </p:cBhvr>
                                      <p:to>
                                        <p:strVal val="hidden"/>
                                      </p:to>
                                    </p:set>
                                  </p:childTnLst>
                                </p:cTn>
                              </p:par>
                              <p:par>
                                <p:cTn id="568" presetID="1" presetClass="entr" presetSubtype="0" fill="hold" nodeType="withEffect">
                                  <p:stCondLst>
                                    <p:cond delay="64500"/>
                                  </p:stCondLst>
                                  <p:childTnLst>
                                    <p:set>
                                      <p:cBhvr>
                                        <p:cTn id="569" dur="1" fill="hold">
                                          <p:stCondLst>
                                            <p:cond delay="0"/>
                                          </p:stCondLst>
                                        </p:cTn>
                                        <p:tgtEl>
                                          <p:spTgt spid="1092"/>
                                        </p:tgtEl>
                                        <p:attrNameLst>
                                          <p:attrName>style.visibility</p:attrName>
                                        </p:attrNameLst>
                                      </p:cBhvr>
                                      <p:to>
                                        <p:strVal val="visible"/>
                                      </p:to>
                                    </p:set>
                                  </p:childTnLst>
                                </p:cTn>
                              </p:par>
                              <p:par>
                                <p:cTn id="570" presetID="8" presetClass="emph" presetSubtype="0" fill="hold" nodeType="withEffect">
                                  <p:stCondLst>
                                    <p:cond delay="64500"/>
                                  </p:stCondLst>
                                  <p:childTnLst>
                                    <p:animRot by="900000">
                                      <p:cBhvr>
                                        <p:cTn id="571" dur="1500" fill="hold"/>
                                        <p:tgtEl>
                                          <p:spTgt spid="1092"/>
                                        </p:tgtEl>
                                        <p:attrNameLst>
                                          <p:attrName>r</p:attrName>
                                        </p:attrNameLst>
                                      </p:cBhvr>
                                    </p:animRot>
                                  </p:childTnLst>
                                </p:cTn>
                              </p:par>
                              <p:par>
                                <p:cTn id="572" presetID="1" presetClass="exit" presetSubtype="0" fill="hold" nodeType="withEffect">
                                  <p:stCondLst>
                                    <p:cond delay="66000"/>
                                  </p:stCondLst>
                                  <p:childTnLst>
                                    <p:set>
                                      <p:cBhvr>
                                        <p:cTn id="573" dur="1" fill="hold">
                                          <p:stCondLst>
                                            <p:cond delay="0"/>
                                          </p:stCondLst>
                                        </p:cTn>
                                        <p:tgtEl>
                                          <p:spTgt spid="1092"/>
                                        </p:tgtEl>
                                        <p:attrNameLst>
                                          <p:attrName>style.visibility</p:attrName>
                                        </p:attrNameLst>
                                      </p:cBhvr>
                                      <p:to>
                                        <p:strVal val="hidden"/>
                                      </p:to>
                                    </p:set>
                                  </p:childTnLst>
                                </p:cTn>
                              </p:par>
                              <p:par>
                                <p:cTn id="574" presetID="1" presetClass="entr" presetSubtype="0" fill="hold" nodeType="withEffect">
                                  <p:stCondLst>
                                    <p:cond delay="66000"/>
                                  </p:stCondLst>
                                  <p:childTnLst>
                                    <p:set>
                                      <p:cBhvr>
                                        <p:cTn id="575" dur="1" fill="hold">
                                          <p:stCondLst>
                                            <p:cond delay="0"/>
                                          </p:stCondLst>
                                        </p:cTn>
                                        <p:tgtEl>
                                          <p:spTgt spid="1082"/>
                                        </p:tgtEl>
                                        <p:attrNameLst>
                                          <p:attrName>style.visibility</p:attrName>
                                        </p:attrNameLst>
                                      </p:cBhvr>
                                      <p:to>
                                        <p:strVal val="visible"/>
                                      </p:to>
                                    </p:set>
                                  </p:childTnLst>
                                </p:cTn>
                              </p:par>
                              <p:par>
                                <p:cTn id="576" presetID="8" presetClass="emph" presetSubtype="0" fill="hold" nodeType="withEffect">
                                  <p:stCondLst>
                                    <p:cond delay="66000"/>
                                  </p:stCondLst>
                                  <p:childTnLst>
                                    <p:animRot by="900000">
                                      <p:cBhvr>
                                        <p:cTn id="577" dur="1500" fill="hold"/>
                                        <p:tgtEl>
                                          <p:spTgt spid="1082"/>
                                        </p:tgtEl>
                                        <p:attrNameLst>
                                          <p:attrName>r</p:attrName>
                                        </p:attrNameLst>
                                      </p:cBhvr>
                                    </p:animRot>
                                  </p:childTnLst>
                                </p:cTn>
                              </p:par>
                              <p:par>
                                <p:cTn id="578" presetID="1" presetClass="exit" presetSubtype="0" fill="hold" nodeType="withEffect">
                                  <p:stCondLst>
                                    <p:cond delay="67500"/>
                                  </p:stCondLst>
                                  <p:childTnLst>
                                    <p:set>
                                      <p:cBhvr>
                                        <p:cTn id="579" dur="1" fill="hold">
                                          <p:stCondLst>
                                            <p:cond delay="0"/>
                                          </p:stCondLst>
                                        </p:cTn>
                                        <p:tgtEl>
                                          <p:spTgt spid="1082"/>
                                        </p:tgtEl>
                                        <p:attrNameLst>
                                          <p:attrName>style.visibility</p:attrName>
                                        </p:attrNameLst>
                                      </p:cBhvr>
                                      <p:to>
                                        <p:strVal val="hidden"/>
                                      </p:to>
                                    </p:set>
                                  </p:childTnLst>
                                </p:cTn>
                              </p:par>
                              <p:par>
                                <p:cTn id="580" presetID="1" presetClass="entr" presetSubtype="0" fill="hold" nodeType="withEffect">
                                  <p:stCondLst>
                                    <p:cond delay="67500"/>
                                  </p:stCondLst>
                                  <p:childTnLst>
                                    <p:set>
                                      <p:cBhvr>
                                        <p:cTn id="581" dur="1" fill="hold">
                                          <p:stCondLst>
                                            <p:cond delay="0"/>
                                          </p:stCondLst>
                                        </p:cTn>
                                        <p:tgtEl>
                                          <p:spTgt spid="1102"/>
                                        </p:tgtEl>
                                        <p:attrNameLst>
                                          <p:attrName>style.visibility</p:attrName>
                                        </p:attrNameLst>
                                      </p:cBhvr>
                                      <p:to>
                                        <p:strVal val="visible"/>
                                      </p:to>
                                    </p:set>
                                  </p:childTnLst>
                                </p:cTn>
                              </p:par>
                              <p:par>
                                <p:cTn id="582" presetID="8" presetClass="emph" presetSubtype="0" fill="hold" nodeType="withEffect">
                                  <p:stCondLst>
                                    <p:cond delay="67500"/>
                                  </p:stCondLst>
                                  <p:childTnLst>
                                    <p:animRot by="900000">
                                      <p:cBhvr>
                                        <p:cTn id="583" dur="1500" fill="hold"/>
                                        <p:tgtEl>
                                          <p:spTgt spid="1102"/>
                                        </p:tgtEl>
                                        <p:attrNameLst>
                                          <p:attrName>r</p:attrName>
                                        </p:attrNameLst>
                                      </p:cBhvr>
                                    </p:animRot>
                                  </p:childTnLst>
                                </p:cTn>
                              </p:par>
                              <p:par>
                                <p:cTn id="584" presetID="1" presetClass="exit" presetSubtype="0" fill="hold" nodeType="withEffect">
                                  <p:stCondLst>
                                    <p:cond delay="69000"/>
                                  </p:stCondLst>
                                  <p:childTnLst>
                                    <p:set>
                                      <p:cBhvr>
                                        <p:cTn id="585" dur="1" fill="hold">
                                          <p:stCondLst>
                                            <p:cond delay="0"/>
                                          </p:stCondLst>
                                        </p:cTn>
                                        <p:tgtEl>
                                          <p:spTgt spid="1102"/>
                                        </p:tgtEl>
                                        <p:attrNameLst>
                                          <p:attrName>style.visibility</p:attrName>
                                        </p:attrNameLst>
                                      </p:cBhvr>
                                      <p:to>
                                        <p:strVal val="hidden"/>
                                      </p:to>
                                    </p:set>
                                  </p:childTnLst>
                                </p:cTn>
                              </p:par>
                              <p:par>
                                <p:cTn id="586" presetID="1" presetClass="entr" presetSubtype="0" fill="hold" nodeType="withEffect">
                                  <p:stCondLst>
                                    <p:cond delay="69000"/>
                                  </p:stCondLst>
                                  <p:childTnLst>
                                    <p:set>
                                      <p:cBhvr>
                                        <p:cTn id="587" dur="1" fill="hold">
                                          <p:stCondLst>
                                            <p:cond delay="0"/>
                                          </p:stCondLst>
                                        </p:cTn>
                                        <p:tgtEl>
                                          <p:spTgt spid="1122"/>
                                        </p:tgtEl>
                                        <p:attrNameLst>
                                          <p:attrName>style.visibility</p:attrName>
                                        </p:attrNameLst>
                                      </p:cBhvr>
                                      <p:to>
                                        <p:strVal val="visible"/>
                                      </p:to>
                                    </p:set>
                                  </p:childTnLst>
                                </p:cTn>
                              </p:par>
                              <p:par>
                                <p:cTn id="588" presetID="8" presetClass="emph" presetSubtype="0" fill="hold" nodeType="withEffect">
                                  <p:stCondLst>
                                    <p:cond delay="69000"/>
                                  </p:stCondLst>
                                  <p:childTnLst>
                                    <p:animRot by="900000">
                                      <p:cBhvr>
                                        <p:cTn id="589" dur="1500" fill="hold"/>
                                        <p:tgtEl>
                                          <p:spTgt spid="1122"/>
                                        </p:tgtEl>
                                        <p:attrNameLst>
                                          <p:attrName>r</p:attrName>
                                        </p:attrNameLst>
                                      </p:cBhvr>
                                    </p:animRot>
                                  </p:childTnLst>
                                </p:cTn>
                              </p:par>
                              <p:par>
                                <p:cTn id="590" presetID="1" presetClass="exit" presetSubtype="0" fill="hold" nodeType="withEffect">
                                  <p:stCondLst>
                                    <p:cond delay="70500"/>
                                  </p:stCondLst>
                                  <p:childTnLst>
                                    <p:set>
                                      <p:cBhvr>
                                        <p:cTn id="591" dur="1" fill="hold">
                                          <p:stCondLst>
                                            <p:cond delay="0"/>
                                          </p:stCondLst>
                                        </p:cTn>
                                        <p:tgtEl>
                                          <p:spTgt spid="1122"/>
                                        </p:tgtEl>
                                        <p:attrNameLst>
                                          <p:attrName>style.visibility</p:attrName>
                                        </p:attrNameLst>
                                      </p:cBhvr>
                                      <p:to>
                                        <p:strVal val="hidden"/>
                                      </p:to>
                                    </p:set>
                                  </p:childTnLst>
                                </p:cTn>
                              </p:par>
                              <p:par>
                                <p:cTn id="592" presetID="1" presetClass="entr" presetSubtype="0" fill="hold" nodeType="withEffect">
                                  <p:stCondLst>
                                    <p:cond delay="70500"/>
                                  </p:stCondLst>
                                  <p:childTnLst>
                                    <p:set>
                                      <p:cBhvr>
                                        <p:cTn id="593" dur="1" fill="hold">
                                          <p:stCondLst>
                                            <p:cond delay="0"/>
                                          </p:stCondLst>
                                        </p:cTn>
                                        <p:tgtEl>
                                          <p:spTgt spid="1112"/>
                                        </p:tgtEl>
                                        <p:attrNameLst>
                                          <p:attrName>style.visibility</p:attrName>
                                        </p:attrNameLst>
                                      </p:cBhvr>
                                      <p:to>
                                        <p:strVal val="visible"/>
                                      </p:to>
                                    </p:set>
                                  </p:childTnLst>
                                </p:cTn>
                              </p:par>
                              <p:par>
                                <p:cTn id="594" presetID="8" presetClass="emph" presetSubtype="0" fill="hold" nodeType="withEffect">
                                  <p:stCondLst>
                                    <p:cond delay="70500"/>
                                  </p:stCondLst>
                                  <p:childTnLst>
                                    <p:animRot by="900000">
                                      <p:cBhvr>
                                        <p:cTn id="595" dur="1500" fill="hold"/>
                                        <p:tgtEl>
                                          <p:spTgt spid="1112"/>
                                        </p:tgtEl>
                                        <p:attrNameLst>
                                          <p:attrName>r</p:attrName>
                                        </p:attrNameLst>
                                      </p:cBhvr>
                                    </p:animRot>
                                  </p:childTnLst>
                                </p:cTn>
                              </p:par>
                            </p:childTnLst>
                          </p:cTn>
                        </p:par>
                        <p:par>
                          <p:cTn id="596" fill="hold">
                            <p:stCondLst>
                              <p:cond delay="144000"/>
                            </p:stCondLst>
                            <p:childTnLst>
                              <p:par>
                                <p:cTn id="597" presetID="1" presetClass="exit" presetSubtype="0" fill="hold" nodeType="afterEffect">
                                  <p:stCondLst>
                                    <p:cond delay="0"/>
                                  </p:stCondLst>
                                  <p:childTnLst>
                                    <p:set>
                                      <p:cBhvr>
                                        <p:cTn id="598" dur="1" fill="hold">
                                          <p:stCondLst>
                                            <p:cond delay="0"/>
                                          </p:stCondLst>
                                        </p:cTn>
                                        <p:tgtEl>
                                          <p:spTgt spid="1112"/>
                                        </p:tgtEl>
                                        <p:attrNameLst>
                                          <p:attrName>style.visibility</p:attrName>
                                        </p:attrNameLst>
                                      </p:cBhvr>
                                      <p:to>
                                        <p:strVal val="hidden"/>
                                      </p:to>
                                    </p:set>
                                  </p:childTnLst>
                                </p:cTn>
                              </p:par>
                              <p:par>
                                <p:cTn id="599" presetID="1" presetClass="entr" presetSubtype="0" fill="hold" nodeType="withEffect">
                                  <p:stCondLst>
                                    <p:cond delay="0"/>
                                  </p:stCondLst>
                                  <p:childTnLst>
                                    <p:set>
                                      <p:cBhvr>
                                        <p:cTn id="600" dur="1" fill="hold">
                                          <p:stCondLst>
                                            <p:cond delay="0"/>
                                          </p:stCondLst>
                                        </p:cTn>
                                        <p:tgtEl>
                                          <p:spTgt spid="1548"/>
                                        </p:tgtEl>
                                        <p:attrNameLst>
                                          <p:attrName>style.visibility</p:attrName>
                                        </p:attrNameLst>
                                      </p:cBhvr>
                                      <p:to>
                                        <p:strVal val="visible"/>
                                      </p:to>
                                    </p:set>
                                  </p:childTnLst>
                                </p:cTn>
                              </p:par>
                              <p:par>
                                <p:cTn id="601" presetID="1" presetClass="entr" presetSubtype="0" fill="hold" grpId="1" nodeType="withEffect">
                                  <p:stCondLst>
                                    <p:cond delay="0"/>
                                  </p:stCondLst>
                                  <p:childTnLst>
                                    <p:set>
                                      <p:cBhvr>
                                        <p:cTn id="602" dur="1" fill="hold">
                                          <p:stCondLst>
                                            <p:cond delay="0"/>
                                          </p:stCondLst>
                                        </p:cTn>
                                        <p:tgtEl>
                                          <p:spTgt spid="1547"/>
                                        </p:tgtEl>
                                        <p:attrNameLst>
                                          <p:attrName>style.visibility</p:attrName>
                                        </p:attrNameLst>
                                      </p:cBhvr>
                                      <p:to>
                                        <p:strVal val="visible"/>
                                      </p:to>
                                    </p:set>
                                  </p:childTnLst>
                                </p:cTn>
                              </p:par>
                              <p:par>
                                <p:cTn id="603" presetID="8" presetClass="emph" presetSubtype="0" repeatCount="2000" fill="hold" nodeType="withEffect">
                                  <p:stCondLst>
                                    <p:cond delay="0"/>
                                  </p:stCondLst>
                                  <p:childTnLst>
                                    <p:animRot by="21600000">
                                      <p:cBhvr>
                                        <p:cTn id="604" dur="36000" fill="hold"/>
                                        <p:tgtEl>
                                          <p:spTgt spid="1548"/>
                                        </p:tgtEl>
                                        <p:attrNameLst>
                                          <p:attrName>r</p:attrName>
                                        </p:attrNameLst>
                                      </p:cBhvr>
                                    </p:animRot>
                                  </p:childTnLst>
                                </p:cTn>
                              </p:par>
                              <p:par>
                                <p:cTn id="605" presetID="8" presetClass="emph" presetSubtype="0" repeatCount="2000" fill="hold" grpId="0" nodeType="withEffect">
                                  <p:stCondLst>
                                    <p:cond delay="0"/>
                                  </p:stCondLst>
                                  <p:childTnLst>
                                    <p:animRot by="21600000">
                                      <p:cBhvr>
                                        <p:cTn id="606" dur="36000" fill="hold"/>
                                        <p:tgtEl>
                                          <p:spTgt spid="1547"/>
                                        </p:tgtEl>
                                        <p:attrNameLst>
                                          <p:attrName>r</p:attrName>
                                        </p:attrNameLst>
                                      </p:cBhvr>
                                    </p:animRot>
                                  </p:childTnLst>
                                </p:cTn>
                              </p:par>
                              <p:par>
                                <p:cTn id="607" presetID="1" presetClass="entr" presetSubtype="0" fill="hold" nodeType="withEffect">
                                  <p:stCondLst>
                                    <p:cond delay="0"/>
                                  </p:stCondLst>
                                  <p:childTnLst>
                                    <p:set>
                                      <p:cBhvr>
                                        <p:cTn id="608" dur="1" fill="hold">
                                          <p:stCondLst>
                                            <p:cond delay="0"/>
                                          </p:stCondLst>
                                        </p:cTn>
                                        <p:tgtEl>
                                          <p:spTgt spid="1132"/>
                                        </p:tgtEl>
                                        <p:attrNameLst>
                                          <p:attrName>style.visibility</p:attrName>
                                        </p:attrNameLst>
                                      </p:cBhvr>
                                      <p:to>
                                        <p:strVal val="visible"/>
                                      </p:to>
                                    </p:set>
                                  </p:childTnLst>
                                </p:cTn>
                              </p:par>
                              <p:par>
                                <p:cTn id="609" presetID="8" presetClass="emph" presetSubtype="0" fill="hold" nodeType="withEffect">
                                  <p:stCondLst>
                                    <p:cond delay="0"/>
                                  </p:stCondLst>
                                  <p:childTnLst>
                                    <p:animRot by="900000">
                                      <p:cBhvr>
                                        <p:cTn id="610" dur="1500" fill="hold"/>
                                        <p:tgtEl>
                                          <p:spTgt spid="1132"/>
                                        </p:tgtEl>
                                        <p:attrNameLst>
                                          <p:attrName>r</p:attrName>
                                        </p:attrNameLst>
                                      </p:cBhvr>
                                    </p:animRot>
                                  </p:childTnLst>
                                </p:cTn>
                              </p:par>
                              <p:par>
                                <p:cTn id="611" presetID="1" presetClass="exit" presetSubtype="0" fill="hold" nodeType="withEffect">
                                  <p:stCondLst>
                                    <p:cond delay="1500"/>
                                  </p:stCondLst>
                                  <p:childTnLst>
                                    <p:set>
                                      <p:cBhvr>
                                        <p:cTn id="612" dur="1" fill="hold">
                                          <p:stCondLst>
                                            <p:cond delay="0"/>
                                          </p:stCondLst>
                                        </p:cTn>
                                        <p:tgtEl>
                                          <p:spTgt spid="1132"/>
                                        </p:tgtEl>
                                        <p:attrNameLst>
                                          <p:attrName>style.visibility</p:attrName>
                                        </p:attrNameLst>
                                      </p:cBhvr>
                                      <p:to>
                                        <p:strVal val="hidden"/>
                                      </p:to>
                                    </p:set>
                                  </p:childTnLst>
                                </p:cTn>
                              </p:par>
                              <p:par>
                                <p:cTn id="613" presetID="1" presetClass="entr" presetSubtype="0" fill="hold" nodeType="withEffect">
                                  <p:stCondLst>
                                    <p:cond delay="1500"/>
                                  </p:stCondLst>
                                  <p:childTnLst>
                                    <p:set>
                                      <p:cBhvr>
                                        <p:cTn id="614" dur="1" fill="hold">
                                          <p:stCondLst>
                                            <p:cond delay="0"/>
                                          </p:stCondLst>
                                        </p:cTn>
                                        <p:tgtEl>
                                          <p:spTgt spid="1152"/>
                                        </p:tgtEl>
                                        <p:attrNameLst>
                                          <p:attrName>style.visibility</p:attrName>
                                        </p:attrNameLst>
                                      </p:cBhvr>
                                      <p:to>
                                        <p:strVal val="visible"/>
                                      </p:to>
                                    </p:set>
                                  </p:childTnLst>
                                </p:cTn>
                              </p:par>
                              <p:par>
                                <p:cTn id="615" presetID="8" presetClass="emph" presetSubtype="0" fill="hold" nodeType="withEffect">
                                  <p:stCondLst>
                                    <p:cond delay="1500"/>
                                  </p:stCondLst>
                                  <p:childTnLst>
                                    <p:animRot by="900000">
                                      <p:cBhvr>
                                        <p:cTn id="616" dur="1500" fill="hold"/>
                                        <p:tgtEl>
                                          <p:spTgt spid="1152"/>
                                        </p:tgtEl>
                                        <p:attrNameLst>
                                          <p:attrName>r</p:attrName>
                                        </p:attrNameLst>
                                      </p:cBhvr>
                                    </p:animRot>
                                  </p:childTnLst>
                                </p:cTn>
                              </p:par>
                              <p:par>
                                <p:cTn id="617" presetID="1" presetClass="exit" presetSubtype="0" fill="hold" nodeType="withEffect">
                                  <p:stCondLst>
                                    <p:cond delay="3000"/>
                                  </p:stCondLst>
                                  <p:childTnLst>
                                    <p:set>
                                      <p:cBhvr>
                                        <p:cTn id="618" dur="1" fill="hold">
                                          <p:stCondLst>
                                            <p:cond delay="0"/>
                                          </p:stCondLst>
                                        </p:cTn>
                                        <p:tgtEl>
                                          <p:spTgt spid="1152"/>
                                        </p:tgtEl>
                                        <p:attrNameLst>
                                          <p:attrName>style.visibility</p:attrName>
                                        </p:attrNameLst>
                                      </p:cBhvr>
                                      <p:to>
                                        <p:strVal val="hidden"/>
                                      </p:to>
                                    </p:set>
                                  </p:childTnLst>
                                </p:cTn>
                              </p:par>
                              <p:par>
                                <p:cTn id="619" presetID="1" presetClass="entr" presetSubtype="0" fill="hold" nodeType="withEffect">
                                  <p:stCondLst>
                                    <p:cond delay="3000"/>
                                  </p:stCondLst>
                                  <p:childTnLst>
                                    <p:set>
                                      <p:cBhvr>
                                        <p:cTn id="620" dur="1" fill="hold">
                                          <p:stCondLst>
                                            <p:cond delay="0"/>
                                          </p:stCondLst>
                                        </p:cTn>
                                        <p:tgtEl>
                                          <p:spTgt spid="1142"/>
                                        </p:tgtEl>
                                        <p:attrNameLst>
                                          <p:attrName>style.visibility</p:attrName>
                                        </p:attrNameLst>
                                      </p:cBhvr>
                                      <p:to>
                                        <p:strVal val="visible"/>
                                      </p:to>
                                    </p:set>
                                  </p:childTnLst>
                                </p:cTn>
                              </p:par>
                              <p:par>
                                <p:cTn id="621" presetID="8" presetClass="emph" presetSubtype="0" fill="hold" nodeType="withEffect">
                                  <p:stCondLst>
                                    <p:cond delay="3000"/>
                                  </p:stCondLst>
                                  <p:childTnLst>
                                    <p:animRot by="900000">
                                      <p:cBhvr>
                                        <p:cTn id="622" dur="1500" fill="hold"/>
                                        <p:tgtEl>
                                          <p:spTgt spid="1142"/>
                                        </p:tgtEl>
                                        <p:attrNameLst>
                                          <p:attrName>r</p:attrName>
                                        </p:attrNameLst>
                                      </p:cBhvr>
                                    </p:animRot>
                                  </p:childTnLst>
                                </p:cTn>
                              </p:par>
                              <p:par>
                                <p:cTn id="623" presetID="1" presetClass="exit" presetSubtype="0" fill="hold" nodeType="withEffect">
                                  <p:stCondLst>
                                    <p:cond delay="4500"/>
                                  </p:stCondLst>
                                  <p:childTnLst>
                                    <p:set>
                                      <p:cBhvr>
                                        <p:cTn id="624" dur="1" fill="hold">
                                          <p:stCondLst>
                                            <p:cond delay="0"/>
                                          </p:stCondLst>
                                        </p:cTn>
                                        <p:tgtEl>
                                          <p:spTgt spid="1142"/>
                                        </p:tgtEl>
                                        <p:attrNameLst>
                                          <p:attrName>style.visibility</p:attrName>
                                        </p:attrNameLst>
                                      </p:cBhvr>
                                      <p:to>
                                        <p:strVal val="hidden"/>
                                      </p:to>
                                    </p:set>
                                  </p:childTnLst>
                                </p:cTn>
                              </p:par>
                              <p:par>
                                <p:cTn id="625" presetID="1" presetClass="entr" presetSubtype="0" fill="hold" nodeType="withEffect">
                                  <p:stCondLst>
                                    <p:cond delay="4500"/>
                                  </p:stCondLst>
                                  <p:childTnLst>
                                    <p:set>
                                      <p:cBhvr>
                                        <p:cTn id="626" dur="1" fill="hold">
                                          <p:stCondLst>
                                            <p:cond delay="0"/>
                                          </p:stCondLst>
                                        </p:cTn>
                                        <p:tgtEl>
                                          <p:spTgt spid="1162"/>
                                        </p:tgtEl>
                                        <p:attrNameLst>
                                          <p:attrName>style.visibility</p:attrName>
                                        </p:attrNameLst>
                                      </p:cBhvr>
                                      <p:to>
                                        <p:strVal val="visible"/>
                                      </p:to>
                                    </p:set>
                                  </p:childTnLst>
                                </p:cTn>
                              </p:par>
                              <p:par>
                                <p:cTn id="627" presetID="8" presetClass="emph" presetSubtype="0" fill="hold" nodeType="withEffect">
                                  <p:stCondLst>
                                    <p:cond delay="4500"/>
                                  </p:stCondLst>
                                  <p:childTnLst>
                                    <p:animRot by="900000">
                                      <p:cBhvr>
                                        <p:cTn id="628" dur="1500" fill="hold"/>
                                        <p:tgtEl>
                                          <p:spTgt spid="1162"/>
                                        </p:tgtEl>
                                        <p:attrNameLst>
                                          <p:attrName>r</p:attrName>
                                        </p:attrNameLst>
                                      </p:cBhvr>
                                    </p:animRot>
                                  </p:childTnLst>
                                </p:cTn>
                              </p:par>
                              <p:par>
                                <p:cTn id="629" presetID="1" presetClass="exit" presetSubtype="0" fill="hold" nodeType="withEffect">
                                  <p:stCondLst>
                                    <p:cond delay="6000"/>
                                  </p:stCondLst>
                                  <p:childTnLst>
                                    <p:set>
                                      <p:cBhvr>
                                        <p:cTn id="630" dur="1" fill="hold">
                                          <p:stCondLst>
                                            <p:cond delay="0"/>
                                          </p:stCondLst>
                                        </p:cTn>
                                        <p:tgtEl>
                                          <p:spTgt spid="1162"/>
                                        </p:tgtEl>
                                        <p:attrNameLst>
                                          <p:attrName>style.visibility</p:attrName>
                                        </p:attrNameLst>
                                      </p:cBhvr>
                                      <p:to>
                                        <p:strVal val="hidden"/>
                                      </p:to>
                                    </p:set>
                                  </p:childTnLst>
                                </p:cTn>
                              </p:par>
                              <p:par>
                                <p:cTn id="631" presetID="1" presetClass="entr" presetSubtype="0" fill="hold" nodeType="withEffect">
                                  <p:stCondLst>
                                    <p:cond delay="6000"/>
                                  </p:stCondLst>
                                  <p:childTnLst>
                                    <p:set>
                                      <p:cBhvr>
                                        <p:cTn id="632" dur="1" fill="hold">
                                          <p:stCondLst>
                                            <p:cond delay="0"/>
                                          </p:stCondLst>
                                        </p:cTn>
                                        <p:tgtEl>
                                          <p:spTgt spid="1182"/>
                                        </p:tgtEl>
                                        <p:attrNameLst>
                                          <p:attrName>style.visibility</p:attrName>
                                        </p:attrNameLst>
                                      </p:cBhvr>
                                      <p:to>
                                        <p:strVal val="visible"/>
                                      </p:to>
                                    </p:set>
                                  </p:childTnLst>
                                </p:cTn>
                              </p:par>
                              <p:par>
                                <p:cTn id="633" presetID="8" presetClass="emph" presetSubtype="0" fill="hold" nodeType="withEffect">
                                  <p:stCondLst>
                                    <p:cond delay="6000"/>
                                  </p:stCondLst>
                                  <p:childTnLst>
                                    <p:animRot by="900000">
                                      <p:cBhvr>
                                        <p:cTn id="634" dur="1500" fill="hold"/>
                                        <p:tgtEl>
                                          <p:spTgt spid="1182"/>
                                        </p:tgtEl>
                                        <p:attrNameLst>
                                          <p:attrName>r</p:attrName>
                                        </p:attrNameLst>
                                      </p:cBhvr>
                                    </p:animRot>
                                  </p:childTnLst>
                                </p:cTn>
                              </p:par>
                              <p:par>
                                <p:cTn id="635" presetID="1" presetClass="exit" presetSubtype="0" fill="hold" nodeType="withEffect">
                                  <p:stCondLst>
                                    <p:cond delay="7500"/>
                                  </p:stCondLst>
                                  <p:childTnLst>
                                    <p:set>
                                      <p:cBhvr>
                                        <p:cTn id="636" dur="1" fill="hold">
                                          <p:stCondLst>
                                            <p:cond delay="0"/>
                                          </p:stCondLst>
                                        </p:cTn>
                                        <p:tgtEl>
                                          <p:spTgt spid="1182"/>
                                        </p:tgtEl>
                                        <p:attrNameLst>
                                          <p:attrName>style.visibility</p:attrName>
                                        </p:attrNameLst>
                                      </p:cBhvr>
                                      <p:to>
                                        <p:strVal val="hidden"/>
                                      </p:to>
                                    </p:set>
                                  </p:childTnLst>
                                </p:cTn>
                              </p:par>
                              <p:par>
                                <p:cTn id="637" presetID="1" presetClass="entr" presetSubtype="0" fill="hold" nodeType="withEffect">
                                  <p:stCondLst>
                                    <p:cond delay="7500"/>
                                  </p:stCondLst>
                                  <p:childTnLst>
                                    <p:set>
                                      <p:cBhvr>
                                        <p:cTn id="638" dur="1" fill="hold">
                                          <p:stCondLst>
                                            <p:cond delay="0"/>
                                          </p:stCondLst>
                                        </p:cTn>
                                        <p:tgtEl>
                                          <p:spTgt spid="1172"/>
                                        </p:tgtEl>
                                        <p:attrNameLst>
                                          <p:attrName>style.visibility</p:attrName>
                                        </p:attrNameLst>
                                      </p:cBhvr>
                                      <p:to>
                                        <p:strVal val="visible"/>
                                      </p:to>
                                    </p:set>
                                  </p:childTnLst>
                                </p:cTn>
                              </p:par>
                              <p:par>
                                <p:cTn id="639" presetID="8" presetClass="emph" presetSubtype="0" fill="hold" nodeType="withEffect">
                                  <p:stCondLst>
                                    <p:cond delay="7500"/>
                                  </p:stCondLst>
                                  <p:childTnLst>
                                    <p:animRot by="900000">
                                      <p:cBhvr>
                                        <p:cTn id="640" dur="1500" fill="hold"/>
                                        <p:tgtEl>
                                          <p:spTgt spid="1172"/>
                                        </p:tgtEl>
                                        <p:attrNameLst>
                                          <p:attrName>r</p:attrName>
                                        </p:attrNameLst>
                                      </p:cBhvr>
                                    </p:animRot>
                                  </p:childTnLst>
                                </p:cTn>
                              </p:par>
                              <p:par>
                                <p:cTn id="641" presetID="1" presetClass="exit" presetSubtype="0" fill="hold" nodeType="withEffect">
                                  <p:stCondLst>
                                    <p:cond delay="9000"/>
                                  </p:stCondLst>
                                  <p:childTnLst>
                                    <p:set>
                                      <p:cBhvr>
                                        <p:cTn id="642" dur="1" fill="hold">
                                          <p:stCondLst>
                                            <p:cond delay="0"/>
                                          </p:stCondLst>
                                        </p:cTn>
                                        <p:tgtEl>
                                          <p:spTgt spid="1172"/>
                                        </p:tgtEl>
                                        <p:attrNameLst>
                                          <p:attrName>style.visibility</p:attrName>
                                        </p:attrNameLst>
                                      </p:cBhvr>
                                      <p:to>
                                        <p:strVal val="hidden"/>
                                      </p:to>
                                    </p:set>
                                  </p:childTnLst>
                                </p:cTn>
                              </p:par>
                              <p:par>
                                <p:cTn id="643" presetID="1" presetClass="entr" presetSubtype="0" fill="hold" nodeType="withEffect">
                                  <p:stCondLst>
                                    <p:cond delay="9000"/>
                                  </p:stCondLst>
                                  <p:childTnLst>
                                    <p:set>
                                      <p:cBhvr>
                                        <p:cTn id="644" dur="1" fill="hold">
                                          <p:stCondLst>
                                            <p:cond delay="0"/>
                                          </p:stCondLst>
                                        </p:cTn>
                                        <p:tgtEl>
                                          <p:spTgt spid="1192"/>
                                        </p:tgtEl>
                                        <p:attrNameLst>
                                          <p:attrName>style.visibility</p:attrName>
                                        </p:attrNameLst>
                                      </p:cBhvr>
                                      <p:to>
                                        <p:strVal val="visible"/>
                                      </p:to>
                                    </p:set>
                                  </p:childTnLst>
                                </p:cTn>
                              </p:par>
                              <p:par>
                                <p:cTn id="645" presetID="8" presetClass="emph" presetSubtype="0" fill="hold" nodeType="withEffect">
                                  <p:stCondLst>
                                    <p:cond delay="9000"/>
                                  </p:stCondLst>
                                  <p:childTnLst>
                                    <p:animRot by="900000">
                                      <p:cBhvr>
                                        <p:cTn id="646" dur="1500" fill="hold"/>
                                        <p:tgtEl>
                                          <p:spTgt spid="1192"/>
                                        </p:tgtEl>
                                        <p:attrNameLst>
                                          <p:attrName>r</p:attrName>
                                        </p:attrNameLst>
                                      </p:cBhvr>
                                    </p:animRot>
                                  </p:childTnLst>
                                </p:cTn>
                              </p:par>
                              <p:par>
                                <p:cTn id="647" presetID="1" presetClass="exit" presetSubtype="0" fill="hold" nodeType="withEffect">
                                  <p:stCondLst>
                                    <p:cond delay="10500"/>
                                  </p:stCondLst>
                                  <p:childTnLst>
                                    <p:set>
                                      <p:cBhvr>
                                        <p:cTn id="648" dur="1" fill="hold">
                                          <p:stCondLst>
                                            <p:cond delay="0"/>
                                          </p:stCondLst>
                                        </p:cTn>
                                        <p:tgtEl>
                                          <p:spTgt spid="1192"/>
                                        </p:tgtEl>
                                        <p:attrNameLst>
                                          <p:attrName>style.visibility</p:attrName>
                                        </p:attrNameLst>
                                      </p:cBhvr>
                                      <p:to>
                                        <p:strVal val="hidden"/>
                                      </p:to>
                                    </p:set>
                                  </p:childTnLst>
                                </p:cTn>
                              </p:par>
                              <p:par>
                                <p:cTn id="649" presetID="1" presetClass="entr" presetSubtype="0" fill="hold" nodeType="withEffect">
                                  <p:stCondLst>
                                    <p:cond delay="10500"/>
                                  </p:stCondLst>
                                  <p:childTnLst>
                                    <p:set>
                                      <p:cBhvr>
                                        <p:cTn id="650" dur="1" fill="hold">
                                          <p:stCondLst>
                                            <p:cond delay="0"/>
                                          </p:stCondLst>
                                        </p:cTn>
                                        <p:tgtEl>
                                          <p:spTgt spid="1212"/>
                                        </p:tgtEl>
                                        <p:attrNameLst>
                                          <p:attrName>style.visibility</p:attrName>
                                        </p:attrNameLst>
                                      </p:cBhvr>
                                      <p:to>
                                        <p:strVal val="visible"/>
                                      </p:to>
                                    </p:set>
                                  </p:childTnLst>
                                </p:cTn>
                              </p:par>
                              <p:par>
                                <p:cTn id="651" presetID="8" presetClass="emph" presetSubtype="0" fill="hold" nodeType="withEffect">
                                  <p:stCondLst>
                                    <p:cond delay="10500"/>
                                  </p:stCondLst>
                                  <p:childTnLst>
                                    <p:animRot by="900000">
                                      <p:cBhvr>
                                        <p:cTn id="652" dur="1500" fill="hold"/>
                                        <p:tgtEl>
                                          <p:spTgt spid="1212"/>
                                        </p:tgtEl>
                                        <p:attrNameLst>
                                          <p:attrName>r</p:attrName>
                                        </p:attrNameLst>
                                      </p:cBhvr>
                                    </p:animRot>
                                  </p:childTnLst>
                                </p:cTn>
                              </p:par>
                              <p:par>
                                <p:cTn id="653" presetID="1" presetClass="exit" presetSubtype="0" fill="hold" nodeType="withEffect">
                                  <p:stCondLst>
                                    <p:cond delay="12000"/>
                                  </p:stCondLst>
                                  <p:childTnLst>
                                    <p:set>
                                      <p:cBhvr>
                                        <p:cTn id="654" dur="1" fill="hold">
                                          <p:stCondLst>
                                            <p:cond delay="0"/>
                                          </p:stCondLst>
                                        </p:cTn>
                                        <p:tgtEl>
                                          <p:spTgt spid="1212"/>
                                        </p:tgtEl>
                                        <p:attrNameLst>
                                          <p:attrName>style.visibility</p:attrName>
                                        </p:attrNameLst>
                                      </p:cBhvr>
                                      <p:to>
                                        <p:strVal val="hidden"/>
                                      </p:to>
                                    </p:set>
                                  </p:childTnLst>
                                </p:cTn>
                              </p:par>
                              <p:par>
                                <p:cTn id="655" presetID="1" presetClass="entr" presetSubtype="0" fill="hold" nodeType="withEffect">
                                  <p:stCondLst>
                                    <p:cond delay="12000"/>
                                  </p:stCondLst>
                                  <p:childTnLst>
                                    <p:set>
                                      <p:cBhvr>
                                        <p:cTn id="656" dur="1" fill="hold">
                                          <p:stCondLst>
                                            <p:cond delay="0"/>
                                          </p:stCondLst>
                                        </p:cTn>
                                        <p:tgtEl>
                                          <p:spTgt spid="1202"/>
                                        </p:tgtEl>
                                        <p:attrNameLst>
                                          <p:attrName>style.visibility</p:attrName>
                                        </p:attrNameLst>
                                      </p:cBhvr>
                                      <p:to>
                                        <p:strVal val="visible"/>
                                      </p:to>
                                    </p:set>
                                  </p:childTnLst>
                                </p:cTn>
                              </p:par>
                              <p:par>
                                <p:cTn id="657" presetID="8" presetClass="emph" presetSubtype="0" fill="hold" nodeType="withEffect">
                                  <p:stCondLst>
                                    <p:cond delay="12000"/>
                                  </p:stCondLst>
                                  <p:childTnLst>
                                    <p:animRot by="900000">
                                      <p:cBhvr>
                                        <p:cTn id="658" dur="1500" fill="hold"/>
                                        <p:tgtEl>
                                          <p:spTgt spid="1202"/>
                                        </p:tgtEl>
                                        <p:attrNameLst>
                                          <p:attrName>r</p:attrName>
                                        </p:attrNameLst>
                                      </p:cBhvr>
                                    </p:animRot>
                                  </p:childTnLst>
                                </p:cTn>
                              </p:par>
                              <p:par>
                                <p:cTn id="659" presetID="1" presetClass="exit" presetSubtype="0" fill="hold" nodeType="withEffect">
                                  <p:stCondLst>
                                    <p:cond delay="13500"/>
                                  </p:stCondLst>
                                  <p:childTnLst>
                                    <p:set>
                                      <p:cBhvr>
                                        <p:cTn id="660" dur="1" fill="hold">
                                          <p:stCondLst>
                                            <p:cond delay="0"/>
                                          </p:stCondLst>
                                        </p:cTn>
                                        <p:tgtEl>
                                          <p:spTgt spid="1202"/>
                                        </p:tgtEl>
                                        <p:attrNameLst>
                                          <p:attrName>style.visibility</p:attrName>
                                        </p:attrNameLst>
                                      </p:cBhvr>
                                      <p:to>
                                        <p:strVal val="hidden"/>
                                      </p:to>
                                    </p:set>
                                  </p:childTnLst>
                                </p:cTn>
                              </p:par>
                              <p:par>
                                <p:cTn id="661" presetID="1" presetClass="entr" presetSubtype="0" fill="hold" nodeType="withEffect">
                                  <p:stCondLst>
                                    <p:cond delay="13500"/>
                                  </p:stCondLst>
                                  <p:childTnLst>
                                    <p:set>
                                      <p:cBhvr>
                                        <p:cTn id="662" dur="1" fill="hold">
                                          <p:stCondLst>
                                            <p:cond delay="0"/>
                                          </p:stCondLst>
                                        </p:cTn>
                                        <p:tgtEl>
                                          <p:spTgt spid="1222"/>
                                        </p:tgtEl>
                                        <p:attrNameLst>
                                          <p:attrName>style.visibility</p:attrName>
                                        </p:attrNameLst>
                                      </p:cBhvr>
                                      <p:to>
                                        <p:strVal val="visible"/>
                                      </p:to>
                                    </p:set>
                                  </p:childTnLst>
                                </p:cTn>
                              </p:par>
                              <p:par>
                                <p:cTn id="663" presetID="8" presetClass="emph" presetSubtype="0" fill="hold" nodeType="withEffect">
                                  <p:stCondLst>
                                    <p:cond delay="13500"/>
                                  </p:stCondLst>
                                  <p:childTnLst>
                                    <p:animRot by="900000">
                                      <p:cBhvr>
                                        <p:cTn id="664" dur="1500" fill="hold"/>
                                        <p:tgtEl>
                                          <p:spTgt spid="1222"/>
                                        </p:tgtEl>
                                        <p:attrNameLst>
                                          <p:attrName>r</p:attrName>
                                        </p:attrNameLst>
                                      </p:cBhvr>
                                    </p:animRot>
                                  </p:childTnLst>
                                </p:cTn>
                              </p:par>
                              <p:par>
                                <p:cTn id="665" presetID="1" presetClass="exit" presetSubtype="0" fill="hold" nodeType="withEffect">
                                  <p:stCondLst>
                                    <p:cond delay="15000"/>
                                  </p:stCondLst>
                                  <p:childTnLst>
                                    <p:set>
                                      <p:cBhvr>
                                        <p:cTn id="666" dur="1" fill="hold">
                                          <p:stCondLst>
                                            <p:cond delay="0"/>
                                          </p:stCondLst>
                                        </p:cTn>
                                        <p:tgtEl>
                                          <p:spTgt spid="1222"/>
                                        </p:tgtEl>
                                        <p:attrNameLst>
                                          <p:attrName>style.visibility</p:attrName>
                                        </p:attrNameLst>
                                      </p:cBhvr>
                                      <p:to>
                                        <p:strVal val="hidden"/>
                                      </p:to>
                                    </p:set>
                                  </p:childTnLst>
                                </p:cTn>
                              </p:par>
                              <p:par>
                                <p:cTn id="667" presetID="1" presetClass="entr" presetSubtype="0" fill="hold" nodeType="withEffect">
                                  <p:stCondLst>
                                    <p:cond delay="15000"/>
                                  </p:stCondLst>
                                  <p:childTnLst>
                                    <p:set>
                                      <p:cBhvr>
                                        <p:cTn id="668" dur="1" fill="hold">
                                          <p:stCondLst>
                                            <p:cond delay="0"/>
                                          </p:stCondLst>
                                        </p:cTn>
                                        <p:tgtEl>
                                          <p:spTgt spid="1242"/>
                                        </p:tgtEl>
                                        <p:attrNameLst>
                                          <p:attrName>style.visibility</p:attrName>
                                        </p:attrNameLst>
                                      </p:cBhvr>
                                      <p:to>
                                        <p:strVal val="visible"/>
                                      </p:to>
                                    </p:set>
                                  </p:childTnLst>
                                </p:cTn>
                              </p:par>
                              <p:par>
                                <p:cTn id="669" presetID="8" presetClass="emph" presetSubtype="0" fill="hold" nodeType="withEffect">
                                  <p:stCondLst>
                                    <p:cond delay="15000"/>
                                  </p:stCondLst>
                                  <p:childTnLst>
                                    <p:animRot by="900000">
                                      <p:cBhvr>
                                        <p:cTn id="670" dur="1500" fill="hold"/>
                                        <p:tgtEl>
                                          <p:spTgt spid="1242"/>
                                        </p:tgtEl>
                                        <p:attrNameLst>
                                          <p:attrName>r</p:attrName>
                                        </p:attrNameLst>
                                      </p:cBhvr>
                                    </p:animRot>
                                  </p:childTnLst>
                                </p:cTn>
                              </p:par>
                              <p:par>
                                <p:cTn id="671" presetID="1" presetClass="exit" presetSubtype="0" fill="hold" nodeType="withEffect">
                                  <p:stCondLst>
                                    <p:cond delay="16500"/>
                                  </p:stCondLst>
                                  <p:childTnLst>
                                    <p:set>
                                      <p:cBhvr>
                                        <p:cTn id="672" dur="1" fill="hold">
                                          <p:stCondLst>
                                            <p:cond delay="0"/>
                                          </p:stCondLst>
                                        </p:cTn>
                                        <p:tgtEl>
                                          <p:spTgt spid="1242"/>
                                        </p:tgtEl>
                                        <p:attrNameLst>
                                          <p:attrName>style.visibility</p:attrName>
                                        </p:attrNameLst>
                                      </p:cBhvr>
                                      <p:to>
                                        <p:strVal val="hidden"/>
                                      </p:to>
                                    </p:set>
                                  </p:childTnLst>
                                </p:cTn>
                              </p:par>
                              <p:par>
                                <p:cTn id="673" presetID="1" presetClass="entr" presetSubtype="0" fill="hold" nodeType="withEffect">
                                  <p:stCondLst>
                                    <p:cond delay="16500"/>
                                  </p:stCondLst>
                                  <p:childTnLst>
                                    <p:set>
                                      <p:cBhvr>
                                        <p:cTn id="674" dur="1" fill="hold">
                                          <p:stCondLst>
                                            <p:cond delay="0"/>
                                          </p:stCondLst>
                                        </p:cTn>
                                        <p:tgtEl>
                                          <p:spTgt spid="1232"/>
                                        </p:tgtEl>
                                        <p:attrNameLst>
                                          <p:attrName>style.visibility</p:attrName>
                                        </p:attrNameLst>
                                      </p:cBhvr>
                                      <p:to>
                                        <p:strVal val="visible"/>
                                      </p:to>
                                    </p:set>
                                  </p:childTnLst>
                                </p:cTn>
                              </p:par>
                              <p:par>
                                <p:cTn id="675" presetID="8" presetClass="emph" presetSubtype="0" fill="hold" nodeType="withEffect">
                                  <p:stCondLst>
                                    <p:cond delay="16500"/>
                                  </p:stCondLst>
                                  <p:childTnLst>
                                    <p:animRot by="900000">
                                      <p:cBhvr>
                                        <p:cTn id="676" dur="1500" fill="hold"/>
                                        <p:tgtEl>
                                          <p:spTgt spid="1232"/>
                                        </p:tgtEl>
                                        <p:attrNameLst>
                                          <p:attrName>r</p:attrName>
                                        </p:attrNameLst>
                                      </p:cBhvr>
                                    </p:animRot>
                                  </p:childTnLst>
                                </p:cTn>
                              </p:par>
                              <p:par>
                                <p:cTn id="677" presetID="1" presetClass="exit" presetSubtype="0" fill="hold" nodeType="withEffect">
                                  <p:stCondLst>
                                    <p:cond delay="18000"/>
                                  </p:stCondLst>
                                  <p:childTnLst>
                                    <p:set>
                                      <p:cBhvr>
                                        <p:cTn id="678" dur="1" fill="hold">
                                          <p:stCondLst>
                                            <p:cond delay="0"/>
                                          </p:stCondLst>
                                        </p:cTn>
                                        <p:tgtEl>
                                          <p:spTgt spid="1232"/>
                                        </p:tgtEl>
                                        <p:attrNameLst>
                                          <p:attrName>style.visibility</p:attrName>
                                        </p:attrNameLst>
                                      </p:cBhvr>
                                      <p:to>
                                        <p:strVal val="hidden"/>
                                      </p:to>
                                    </p:set>
                                  </p:childTnLst>
                                </p:cTn>
                              </p:par>
                              <p:par>
                                <p:cTn id="679" presetID="1" presetClass="entr" presetSubtype="0" fill="hold" nodeType="withEffect">
                                  <p:stCondLst>
                                    <p:cond delay="18000"/>
                                  </p:stCondLst>
                                  <p:childTnLst>
                                    <p:set>
                                      <p:cBhvr>
                                        <p:cTn id="680" dur="1" fill="hold">
                                          <p:stCondLst>
                                            <p:cond delay="0"/>
                                          </p:stCondLst>
                                        </p:cTn>
                                        <p:tgtEl>
                                          <p:spTgt spid="1252"/>
                                        </p:tgtEl>
                                        <p:attrNameLst>
                                          <p:attrName>style.visibility</p:attrName>
                                        </p:attrNameLst>
                                      </p:cBhvr>
                                      <p:to>
                                        <p:strVal val="visible"/>
                                      </p:to>
                                    </p:set>
                                  </p:childTnLst>
                                </p:cTn>
                              </p:par>
                              <p:par>
                                <p:cTn id="681" presetID="8" presetClass="emph" presetSubtype="0" fill="hold" nodeType="withEffect">
                                  <p:stCondLst>
                                    <p:cond delay="18000"/>
                                  </p:stCondLst>
                                  <p:childTnLst>
                                    <p:animRot by="900000">
                                      <p:cBhvr>
                                        <p:cTn id="682" dur="1500" fill="hold"/>
                                        <p:tgtEl>
                                          <p:spTgt spid="1252"/>
                                        </p:tgtEl>
                                        <p:attrNameLst>
                                          <p:attrName>r</p:attrName>
                                        </p:attrNameLst>
                                      </p:cBhvr>
                                    </p:animRot>
                                  </p:childTnLst>
                                </p:cTn>
                              </p:par>
                              <p:par>
                                <p:cTn id="683" presetID="1" presetClass="exit" presetSubtype="0" fill="hold" nodeType="withEffect">
                                  <p:stCondLst>
                                    <p:cond delay="19500"/>
                                  </p:stCondLst>
                                  <p:childTnLst>
                                    <p:set>
                                      <p:cBhvr>
                                        <p:cTn id="684" dur="1" fill="hold">
                                          <p:stCondLst>
                                            <p:cond delay="0"/>
                                          </p:stCondLst>
                                        </p:cTn>
                                        <p:tgtEl>
                                          <p:spTgt spid="1252"/>
                                        </p:tgtEl>
                                        <p:attrNameLst>
                                          <p:attrName>style.visibility</p:attrName>
                                        </p:attrNameLst>
                                      </p:cBhvr>
                                      <p:to>
                                        <p:strVal val="hidden"/>
                                      </p:to>
                                    </p:set>
                                  </p:childTnLst>
                                </p:cTn>
                              </p:par>
                              <p:par>
                                <p:cTn id="685" presetID="1" presetClass="entr" presetSubtype="0" fill="hold" nodeType="withEffect">
                                  <p:stCondLst>
                                    <p:cond delay="19500"/>
                                  </p:stCondLst>
                                  <p:childTnLst>
                                    <p:set>
                                      <p:cBhvr>
                                        <p:cTn id="686" dur="1" fill="hold">
                                          <p:stCondLst>
                                            <p:cond delay="0"/>
                                          </p:stCondLst>
                                        </p:cTn>
                                        <p:tgtEl>
                                          <p:spTgt spid="1380"/>
                                        </p:tgtEl>
                                        <p:attrNameLst>
                                          <p:attrName>style.visibility</p:attrName>
                                        </p:attrNameLst>
                                      </p:cBhvr>
                                      <p:to>
                                        <p:strVal val="visible"/>
                                      </p:to>
                                    </p:set>
                                  </p:childTnLst>
                                </p:cTn>
                              </p:par>
                              <p:par>
                                <p:cTn id="687" presetID="8" presetClass="emph" presetSubtype="0" fill="hold" nodeType="withEffect">
                                  <p:stCondLst>
                                    <p:cond delay="19500"/>
                                  </p:stCondLst>
                                  <p:childTnLst>
                                    <p:animRot by="900000">
                                      <p:cBhvr>
                                        <p:cTn id="688" dur="1500" fill="hold"/>
                                        <p:tgtEl>
                                          <p:spTgt spid="1380"/>
                                        </p:tgtEl>
                                        <p:attrNameLst>
                                          <p:attrName>r</p:attrName>
                                        </p:attrNameLst>
                                      </p:cBhvr>
                                    </p:animRot>
                                  </p:childTnLst>
                                </p:cTn>
                              </p:par>
                              <p:par>
                                <p:cTn id="689" presetID="1" presetClass="exit" presetSubtype="0" fill="hold" nodeType="withEffect">
                                  <p:stCondLst>
                                    <p:cond delay="21000"/>
                                  </p:stCondLst>
                                  <p:childTnLst>
                                    <p:set>
                                      <p:cBhvr>
                                        <p:cTn id="690" dur="1" fill="hold">
                                          <p:stCondLst>
                                            <p:cond delay="0"/>
                                          </p:stCondLst>
                                        </p:cTn>
                                        <p:tgtEl>
                                          <p:spTgt spid="1380"/>
                                        </p:tgtEl>
                                        <p:attrNameLst>
                                          <p:attrName>style.visibility</p:attrName>
                                        </p:attrNameLst>
                                      </p:cBhvr>
                                      <p:to>
                                        <p:strVal val="hidden"/>
                                      </p:to>
                                    </p:set>
                                  </p:childTnLst>
                                </p:cTn>
                              </p:par>
                              <p:par>
                                <p:cTn id="691" presetID="1" presetClass="entr" presetSubtype="0" fill="hold" nodeType="withEffect">
                                  <p:stCondLst>
                                    <p:cond delay="21000"/>
                                  </p:stCondLst>
                                  <p:childTnLst>
                                    <p:set>
                                      <p:cBhvr>
                                        <p:cTn id="692" dur="1" fill="hold">
                                          <p:stCondLst>
                                            <p:cond delay="0"/>
                                          </p:stCondLst>
                                        </p:cTn>
                                        <p:tgtEl>
                                          <p:spTgt spid="1370"/>
                                        </p:tgtEl>
                                        <p:attrNameLst>
                                          <p:attrName>style.visibility</p:attrName>
                                        </p:attrNameLst>
                                      </p:cBhvr>
                                      <p:to>
                                        <p:strVal val="visible"/>
                                      </p:to>
                                    </p:set>
                                  </p:childTnLst>
                                </p:cTn>
                              </p:par>
                              <p:par>
                                <p:cTn id="693" presetID="8" presetClass="emph" presetSubtype="0" fill="hold" nodeType="withEffect">
                                  <p:stCondLst>
                                    <p:cond delay="21000"/>
                                  </p:stCondLst>
                                  <p:childTnLst>
                                    <p:animRot by="900000">
                                      <p:cBhvr>
                                        <p:cTn id="694" dur="1500" fill="hold"/>
                                        <p:tgtEl>
                                          <p:spTgt spid="1370"/>
                                        </p:tgtEl>
                                        <p:attrNameLst>
                                          <p:attrName>r</p:attrName>
                                        </p:attrNameLst>
                                      </p:cBhvr>
                                    </p:animRot>
                                  </p:childTnLst>
                                </p:cTn>
                              </p:par>
                              <p:par>
                                <p:cTn id="695" presetID="1" presetClass="exit" presetSubtype="0" fill="hold" nodeType="withEffect">
                                  <p:stCondLst>
                                    <p:cond delay="22500"/>
                                  </p:stCondLst>
                                  <p:childTnLst>
                                    <p:set>
                                      <p:cBhvr>
                                        <p:cTn id="696" dur="1" fill="hold">
                                          <p:stCondLst>
                                            <p:cond delay="0"/>
                                          </p:stCondLst>
                                        </p:cTn>
                                        <p:tgtEl>
                                          <p:spTgt spid="1370"/>
                                        </p:tgtEl>
                                        <p:attrNameLst>
                                          <p:attrName>style.visibility</p:attrName>
                                        </p:attrNameLst>
                                      </p:cBhvr>
                                      <p:to>
                                        <p:strVal val="hidden"/>
                                      </p:to>
                                    </p:set>
                                  </p:childTnLst>
                                </p:cTn>
                              </p:par>
                              <p:par>
                                <p:cTn id="697" presetID="1" presetClass="entr" presetSubtype="0" fill="hold" nodeType="withEffect">
                                  <p:stCondLst>
                                    <p:cond delay="22500"/>
                                  </p:stCondLst>
                                  <p:childTnLst>
                                    <p:set>
                                      <p:cBhvr>
                                        <p:cTn id="698" dur="1" fill="hold">
                                          <p:stCondLst>
                                            <p:cond delay="0"/>
                                          </p:stCondLst>
                                        </p:cTn>
                                        <p:tgtEl>
                                          <p:spTgt spid="1390"/>
                                        </p:tgtEl>
                                        <p:attrNameLst>
                                          <p:attrName>style.visibility</p:attrName>
                                        </p:attrNameLst>
                                      </p:cBhvr>
                                      <p:to>
                                        <p:strVal val="visible"/>
                                      </p:to>
                                    </p:set>
                                  </p:childTnLst>
                                </p:cTn>
                              </p:par>
                              <p:par>
                                <p:cTn id="699" presetID="8" presetClass="emph" presetSubtype="0" fill="hold" nodeType="withEffect">
                                  <p:stCondLst>
                                    <p:cond delay="22500"/>
                                  </p:stCondLst>
                                  <p:childTnLst>
                                    <p:animRot by="900000">
                                      <p:cBhvr>
                                        <p:cTn id="700" dur="1500" fill="hold"/>
                                        <p:tgtEl>
                                          <p:spTgt spid="1390"/>
                                        </p:tgtEl>
                                        <p:attrNameLst>
                                          <p:attrName>r</p:attrName>
                                        </p:attrNameLst>
                                      </p:cBhvr>
                                    </p:animRot>
                                  </p:childTnLst>
                                </p:cTn>
                              </p:par>
                              <p:par>
                                <p:cTn id="701" presetID="1" presetClass="exit" presetSubtype="0" fill="hold" nodeType="withEffect">
                                  <p:stCondLst>
                                    <p:cond delay="24000"/>
                                  </p:stCondLst>
                                  <p:childTnLst>
                                    <p:set>
                                      <p:cBhvr>
                                        <p:cTn id="702" dur="1" fill="hold">
                                          <p:stCondLst>
                                            <p:cond delay="0"/>
                                          </p:stCondLst>
                                        </p:cTn>
                                        <p:tgtEl>
                                          <p:spTgt spid="1390"/>
                                        </p:tgtEl>
                                        <p:attrNameLst>
                                          <p:attrName>style.visibility</p:attrName>
                                        </p:attrNameLst>
                                      </p:cBhvr>
                                      <p:to>
                                        <p:strVal val="hidden"/>
                                      </p:to>
                                    </p:set>
                                  </p:childTnLst>
                                </p:cTn>
                              </p:par>
                              <p:par>
                                <p:cTn id="703" presetID="1" presetClass="entr" presetSubtype="0" fill="hold" nodeType="withEffect">
                                  <p:stCondLst>
                                    <p:cond delay="24000"/>
                                  </p:stCondLst>
                                  <p:childTnLst>
                                    <p:set>
                                      <p:cBhvr>
                                        <p:cTn id="704" dur="1" fill="hold">
                                          <p:stCondLst>
                                            <p:cond delay="0"/>
                                          </p:stCondLst>
                                        </p:cTn>
                                        <p:tgtEl>
                                          <p:spTgt spid="1410"/>
                                        </p:tgtEl>
                                        <p:attrNameLst>
                                          <p:attrName>style.visibility</p:attrName>
                                        </p:attrNameLst>
                                      </p:cBhvr>
                                      <p:to>
                                        <p:strVal val="visible"/>
                                      </p:to>
                                    </p:set>
                                  </p:childTnLst>
                                </p:cTn>
                              </p:par>
                              <p:par>
                                <p:cTn id="705" presetID="8" presetClass="emph" presetSubtype="0" fill="hold" nodeType="withEffect">
                                  <p:stCondLst>
                                    <p:cond delay="24000"/>
                                  </p:stCondLst>
                                  <p:childTnLst>
                                    <p:animRot by="900000">
                                      <p:cBhvr>
                                        <p:cTn id="706" dur="1500" fill="hold"/>
                                        <p:tgtEl>
                                          <p:spTgt spid="1410"/>
                                        </p:tgtEl>
                                        <p:attrNameLst>
                                          <p:attrName>r</p:attrName>
                                        </p:attrNameLst>
                                      </p:cBhvr>
                                    </p:animRot>
                                  </p:childTnLst>
                                </p:cTn>
                              </p:par>
                              <p:par>
                                <p:cTn id="707" presetID="1" presetClass="exit" presetSubtype="0" fill="hold" nodeType="withEffect">
                                  <p:stCondLst>
                                    <p:cond delay="25500"/>
                                  </p:stCondLst>
                                  <p:childTnLst>
                                    <p:set>
                                      <p:cBhvr>
                                        <p:cTn id="708" dur="1" fill="hold">
                                          <p:stCondLst>
                                            <p:cond delay="0"/>
                                          </p:stCondLst>
                                        </p:cTn>
                                        <p:tgtEl>
                                          <p:spTgt spid="1410"/>
                                        </p:tgtEl>
                                        <p:attrNameLst>
                                          <p:attrName>style.visibility</p:attrName>
                                        </p:attrNameLst>
                                      </p:cBhvr>
                                      <p:to>
                                        <p:strVal val="hidden"/>
                                      </p:to>
                                    </p:set>
                                  </p:childTnLst>
                                </p:cTn>
                              </p:par>
                              <p:par>
                                <p:cTn id="709" presetID="1" presetClass="entr" presetSubtype="0" fill="hold" nodeType="withEffect">
                                  <p:stCondLst>
                                    <p:cond delay="25500"/>
                                  </p:stCondLst>
                                  <p:childTnLst>
                                    <p:set>
                                      <p:cBhvr>
                                        <p:cTn id="710" dur="1" fill="hold">
                                          <p:stCondLst>
                                            <p:cond delay="0"/>
                                          </p:stCondLst>
                                        </p:cTn>
                                        <p:tgtEl>
                                          <p:spTgt spid="1400"/>
                                        </p:tgtEl>
                                        <p:attrNameLst>
                                          <p:attrName>style.visibility</p:attrName>
                                        </p:attrNameLst>
                                      </p:cBhvr>
                                      <p:to>
                                        <p:strVal val="visible"/>
                                      </p:to>
                                    </p:set>
                                  </p:childTnLst>
                                </p:cTn>
                              </p:par>
                              <p:par>
                                <p:cTn id="711" presetID="8" presetClass="emph" presetSubtype="0" fill="hold" nodeType="withEffect">
                                  <p:stCondLst>
                                    <p:cond delay="25500"/>
                                  </p:stCondLst>
                                  <p:childTnLst>
                                    <p:animRot by="900000">
                                      <p:cBhvr>
                                        <p:cTn id="712" dur="1500" fill="hold"/>
                                        <p:tgtEl>
                                          <p:spTgt spid="1400"/>
                                        </p:tgtEl>
                                        <p:attrNameLst>
                                          <p:attrName>r</p:attrName>
                                        </p:attrNameLst>
                                      </p:cBhvr>
                                    </p:animRot>
                                  </p:childTnLst>
                                </p:cTn>
                              </p:par>
                              <p:par>
                                <p:cTn id="713" presetID="1" presetClass="exit" presetSubtype="0" fill="hold" nodeType="withEffect">
                                  <p:stCondLst>
                                    <p:cond delay="27000"/>
                                  </p:stCondLst>
                                  <p:childTnLst>
                                    <p:set>
                                      <p:cBhvr>
                                        <p:cTn id="714" dur="1" fill="hold">
                                          <p:stCondLst>
                                            <p:cond delay="0"/>
                                          </p:stCondLst>
                                        </p:cTn>
                                        <p:tgtEl>
                                          <p:spTgt spid="1400"/>
                                        </p:tgtEl>
                                        <p:attrNameLst>
                                          <p:attrName>style.visibility</p:attrName>
                                        </p:attrNameLst>
                                      </p:cBhvr>
                                      <p:to>
                                        <p:strVal val="hidden"/>
                                      </p:to>
                                    </p:set>
                                  </p:childTnLst>
                                </p:cTn>
                              </p:par>
                              <p:par>
                                <p:cTn id="715" presetID="1" presetClass="entr" presetSubtype="0" fill="hold" nodeType="withEffect">
                                  <p:stCondLst>
                                    <p:cond delay="27000"/>
                                  </p:stCondLst>
                                  <p:childTnLst>
                                    <p:set>
                                      <p:cBhvr>
                                        <p:cTn id="716" dur="1" fill="hold">
                                          <p:stCondLst>
                                            <p:cond delay="0"/>
                                          </p:stCondLst>
                                        </p:cTn>
                                        <p:tgtEl>
                                          <p:spTgt spid="1420"/>
                                        </p:tgtEl>
                                        <p:attrNameLst>
                                          <p:attrName>style.visibility</p:attrName>
                                        </p:attrNameLst>
                                      </p:cBhvr>
                                      <p:to>
                                        <p:strVal val="visible"/>
                                      </p:to>
                                    </p:set>
                                  </p:childTnLst>
                                </p:cTn>
                              </p:par>
                              <p:par>
                                <p:cTn id="717" presetID="8" presetClass="emph" presetSubtype="0" fill="hold" nodeType="withEffect">
                                  <p:stCondLst>
                                    <p:cond delay="27000"/>
                                  </p:stCondLst>
                                  <p:childTnLst>
                                    <p:animRot by="900000">
                                      <p:cBhvr>
                                        <p:cTn id="718" dur="1500" fill="hold"/>
                                        <p:tgtEl>
                                          <p:spTgt spid="1420"/>
                                        </p:tgtEl>
                                        <p:attrNameLst>
                                          <p:attrName>r</p:attrName>
                                        </p:attrNameLst>
                                      </p:cBhvr>
                                    </p:animRot>
                                  </p:childTnLst>
                                </p:cTn>
                              </p:par>
                              <p:par>
                                <p:cTn id="719" presetID="1" presetClass="exit" presetSubtype="0" fill="hold" nodeType="withEffect">
                                  <p:stCondLst>
                                    <p:cond delay="28500"/>
                                  </p:stCondLst>
                                  <p:childTnLst>
                                    <p:set>
                                      <p:cBhvr>
                                        <p:cTn id="720" dur="1" fill="hold">
                                          <p:stCondLst>
                                            <p:cond delay="0"/>
                                          </p:stCondLst>
                                        </p:cTn>
                                        <p:tgtEl>
                                          <p:spTgt spid="1420"/>
                                        </p:tgtEl>
                                        <p:attrNameLst>
                                          <p:attrName>style.visibility</p:attrName>
                                        </p:attrNameLst>
                                      </p:cBhvr>
                                      <p:to>
                                        <p:strVal val="hidden"/>
                                      </p:to>
                                    </p:set>
                                  </p:childTnLst>
                                </p:cTn>
                              </p:par>
                              <p:par>
                                <p:cTn id="721" presetID="1" presetClass="entr" presetSubtype="0" fill="hold" nodeType="withEffect">
                                  <p:stCondLst>
                                    <p:cond delay="28500"/>
                                  </p:stCondLst>
                                  <p:childTnLst>
                                    <p:set>
                                      <p:cBhvr>
                                        <p:cTn id="722" dur="1" fill="hold">
                                          <p:stCondLst>
                                            <p:cond delay="0"/>
                                          </p:stCondLst>
                                        </p:cTn>
                                        <p:tgtEl>
                                          <p:spTgt spid="1440"/>
                                        </p:tgtEl>
                                        <p:attrNameLst>
                                          <p:attrName>style.visibility</p:attrName>
                                        </p:attrNameLst>
                                      </p:cBhvr>
                                      <p:to>
                                        <p:strVal val="visible"/>
                                      </p:to>
                                    </p:set>
                                  </p:childTnLst>
                                </p:cTn>
                              </p:par>
                              <p:par>
                                <p:cTn id="723" presetID="8" presetClass="emph" presetSubtype="0" fill="hold" nodeType="withEffect">
                                  <p:stCondLst>
                                    <p:cond delay="28500"/>
                                  </p:stCondLst>
                                  <p:childTnLst>
                                    <p:animRot by="900000">
                                      <p:cBhvr>
                                        <p:cTn id="724" dur="1500" fill="hold"/>
                                        <p:tgtEl>
                                          <p:spTgt spid="1440"/>
                                        </p:tgtEl>
                                        <p:attrNameLst>
                                          <p:attrName>r</p:attrName>
                                        </p:attrNameLst>
                                      </p:cBhvr>
                                    </p:animRot>
                                  </p:childTnLst>
                                </p:cTn>
                              </p:par>
                              <p:par>
                                <p:cTn id="725" presetID="1" presetClass="exit" presetSubtype="0" fill="hold" nodeType="withEffect">
                                  <p:stCondLst>
                                    <p:cond delay="30000"/>
                                  </p:stCondLst>
                                  <p:childTnLst>
                                    <p:set>
                                      <p:cBhvr>
                                        <p:cTn id="726" dur="1" fill="hold">
                                          <p:stCondLst>
                                            <p:cond delay="0"/>
                                          </p:stCondLst>
                                        </p:cTn>
                                        <p:tgtEl>
                                          <p:spTgt spid="1440"/>
                                        </p:tgtEl>
                                        <p:attrNameLst>
                                          <p:attrName>style.visibility</p:attrName>
                                        </p:attrNameLst>
                                      </p:cBhvr>
                                      <p:to>
                                        <p:strVal val="hidden"/>
                                      </p:to>
                                    </p:set>
                                  </p:childTnLst>
                                </p:cTn>
                              </p:par>
                              <p:par>
                                <p:cTn id="727" presetID="1" presetClass="entr" presetSubtype="0" fill="hold" nodeType="withEffect">
                                  <p:stCondLst>
                                    <p:cond delay="30000"/>
                                  </p:stCondLst>
                                  <p:childTnLst>
                                    <p:set>
                                      <p:cBhvr>
                                        <p:cTn id="728" dur="1" fill="hold">
                                          <p:stCondLst>
                                            <p:cond delay="0"/>
                                          </p:stCondLst>
                                        </p:cTn>
                                        <p:tgtEl>
                                          <p:spTgt spid="1430"/>
                                        </p:tgtEl>
                                        <p:attrNameLst>
                                          <p:attrName>style.visibility</p:attrName>
                                        </p:attrNameLst>
                                      </p:cBhvr>
                                      <p:to>
                                        <p:strVal val="visible"/>
                                      </p:to>
                                    </p:set>
                                  </p:childTnLst>
                                </p:cTn>
                              </p:par>
                              <p:par>
                                <p:cTn id="729" presetID="8" presetClass="emph" presetSubtype="0" fill="hold" nodeType="withEffect">
                                  <p:stCondLst>
                                    <p:cond delay="30000"/>
                                  </p:stCondLst>
                                  <p:childTnLst>
                                    <p:animRot by="900000">
                                      <p:cBhvr>
                                        <p:cTn id="730" dur="1500" fill="hold"/>
                                        <p:tgtEl>
                                          <p:spTgt spid="1430"/>
                                        </p:tgtEl>
                                        <p:attrNameLst>
                                          <p:attrName>r</p:attrName>
                                        </p:attrNameLst>
                                      </p:cBhvr>
                                    </p:animRot>
                                  </p:childTnLst>
                                </p:cTn>
                              </p:par>
                              <p:par>
                                <p:cTn id="731" presetID="1" presetClass="exit" presetSubtype="0" fill="hold" nodeType="withEffect">
                                  <p:stCondLst>
                                    <p:cond delay="31500"/>
                                  </p:stCondLst>
                                  <p:childTnLst>
                                    <p:set>
                                      <p:cBhvr>
                                        <p:cTn id="732" dur="1" fill="hold">
                                          <p:stCondLst>
                                            <p:cond delay="0"/>
                                          </p:stCondLst>
                                        </p:cTn>
                                        <p:tgtEl>
                                          <p:spTgt spid="1430"/>
                                        </p:tgtEl>
                                        <p:attrNameLst>
                                          <p:attrName>style.visibility</p:attrName>
                                        </p:attrNameLst>
                                      </p:cBhvr>
                                      <p:to>
                                        <p:strVal val="hidden"/>
                                      </p:to>
                                    </p:set>
                                  </p:childTnLst>
                                </p:cTn>
                              </p:par>
                              <p:par>
                                <p:cTn id="733" presetID="1" presetClass="entr" presetSubtype="0" fill="hold" nodeType="withEffect">
                                  <p:stCondLst>
                                    <p:cond delay="31500"/>
                                  </p:stCondLst>
                                  <p:childTnLst>
                                    <p:set>
                                      <p:cBhvr>
                                        <p:cTn id="734" dur="1" fill="hold">
                                          <p:stCondLst>
                                            <p:cond delay="0"/>
                                          </p:stCondLst>
                                        </p:cTn>
                                        <p:tgtEl>
                                          <p:spTgt spid="1450"/>
                                        </p:tgtEl>
                                        <p:attrNameLst>
                                          <p:attrName>style.visibility</p:attrName>
                                        </p:attrNameLst>
                                      </p:cBhvr>
                                      <p:to>
                                        <p:strVal val="visible"/>
                                      </p:to>
                                    </p:set>
                                  </p:childTnLst>
                                </p:cTn>
                              </p:par>
                              <p:par>
                                <p:cTn id="735" presetID="8" presetClass="emph" presetSubtype="0" fill="hold" nodeType="withEffect">
                                  <p:stCondLst>
                                    <p:cond delay="31500"/>
                                  </p:stCondLst>
                                  <p:childTnLst>
                                    <p:animRot by="900000">
                                      <p:cBhvr>
                                        <p:cTn id="736" dur="1500" fill="hold"/>
                                        <p:tgtEl>
                                          <p:spTgt spid="1450"/>
                                        </p:tgtEl>
                                        <p:attrNameLst>
                                          <p:attrName>r</p:attrName>
                                        </p:attrNameLst>
                                      </p:cBhvr>
                                    </p:animRot>
                                  </p:childTnLst>
                                </p:cTn>
                              </p:par>
                              <p:par>
                                <p:cTn id="737" presetID="1" presetClass="exit" presetSubtype="0" fill="hold" nodeType="withEffect">
                                  <p:stCondLst>
                                    <p:cond delay="33000"/>
                                  </p:stCondLst>
                                  <p:childTnLst>
                                    <p:set>
                                      <p:cBhvr>
                                        <p:cTn id="738" dur="1" fill="hold">
                                          <p:stCondLst>
                                            <p:cond delay="0"/>
                                          </p:stCondLst>
                                        </p:cTn>
                                        <p:tgtEl>
                                          <p:spTgt spid="1450"/>
                                        </p:tgtEl>
                                        <p:attrNameLst>
                                          <p:attrName>style.visibility</p:attrName>
                                        </p:attrNameLst>
                                      </p:cBhvr>
                                      <p:to>
                                        <p:strVal val="hidden"/>
                                      </p:to>
                                    </p:set>
                                  </p:childTnLst>
                                </p:cTn>
                              </p:par>
                              <p:par>
                                <p:cTn id="739" presetID="1" presetClass="entr" presetSubtype="0" fill="hold" nodeType="withEffect">
                                  <p:stCondLst>
                                    <p:cond delay="33000"/>
                                  </p:stCondLst>
                                  <p:childTnLst>
                                    <p:set>
                                      <p:cBhvr>
                                        <p:cTn id="740" dur="1" fill="hold">
                                          <p:stCondLst>
                                            <p:cond delay="0"/>
                                          </p:stCondLst>
                                        </p:cTn>
                                        <p:tgtEl>
                                          <p:spTgt spid="1470"/>
                                        </p:tgtEl>
                                        <p:attrNameLst>
                                          <p:attrName>style.visibility</p:attrName>
                                        </p:attrNameLst>
                                      </p:cBhvr>
                                      <p:to>
                                        <p:strVal val="visible"/>
                                      </p:to>
                                    </p:set>
                                  </p:childTnLst>
                                </p:cTn>
                              </p:par>
                              <p:par>
                                <p:cTn id="741" presetID="8" presetClass="emph" presetSubtype="0" fill="hold" nodeType="withEffect">
                                  <p:stCondLst>
                                    <p:cond delay="33000"/>
                                  </p:stCondLst>
                                  <p:childTnLst>
                                    <p:animRot by="900000">
                                      <p:cBhvr>
                                        <p:cTn id="742" dur="1500" fill="hold"/>
                                        <p:tgtEl>
                                          <p:spTgt spid="1470"/>
                                        </p:tgtEl>
                                        <p:attrNameLst>
                                          <p:attrName>r</p:attrName>
                                        </p:attrNameLst>
                                      </p:cBhvr>
                                    </p:animRot>
                                  </p:childTnLst>
                                </p:cTn>
                              </p:par>
                              <p:par>
                                <p:cTn id="743" presetID="1" presetClass="exit" presetSubtype="0" fill="hold" nodeType="withEffect">
                                  <p:stCondLst>
                                    <p:cond delay="34500"/>
                                  </p:stCondLst>
                                  <p:childTnLst>
                                    <p:set>
                                      <p:cBhvr>
                                        <p:cTn id="744" dur="1" fill="hold">
                                          <p:stCondLst>
                                            <p:cond delay="0"/>
                                          </p:stCondLst>
                                        </p:cTn>
                                        <p:tgtEl>
                                          <p:spTgt spid="1470"/>
                                        </p:tgtEl>
                                        <p:attrNameLst>
                                          <p:attrName>style.visibility</p:attrName>
                                        </p:attrNameLst>
                                      </p:cBhvr>
                                      <p:to>
                                        <p:strVal val="hidden"/>
                                      </p:to>
                                    </p:set>
                                  </p:childTnLst>
                                </p:cTn>
                              </p:par>
                              <p:par>
                                <p:cTn id="745" presetID="1" presetClass="entr" presetSubtype="0" fill="hold" nodeType="withEffect">
                                  <p:stCondLst>
                                    <p:cond delay="34500"/>
                                  </p:stCondLst>
                                  <p:childTnLst>
                                    <p:set>
                                      <p:cBhvr>
                                        <p:cTn id="746" dur="1" fill="hold">
                                          <p:stCondLst>
                                            <p:cond delay="0"/>
                                          </p:stCondLst>
                                        </p:cTn>
                                        <p:tgtEl>
                                          <p:spTgt spid="1460"/>
                                        </p:tgtEl>
                                        <p:attrNameLst>
                                          <p:attrName>style.visibility</p:attrName>
                                        </p:attrNameLst>
                                      </p:cBhvr>
                                      <p:to>
                                        <p:strVal val="visible"/>
                                      </p:to>
                                    </p:set>
                                  </p:childTnLst>
                                </p:cTn>
                              </p:par>
                              <p:par>
                                <p:cTn id="747" presetID="8" presetClass="emph" presetSubtype="0" fill="hold" nodeType="withEffect">
                                  <p:stCondLst>
                                    <p:cond delay="34500"/>
                                  </p:stCondLst>
                                  <p:childTnLst>
                                    <p:animRot by="900000">
                                      <p:cBhvr>
                                        <p:cTn id="748" dur="1500" fill="hold"/>
                                        <p:tgtEl>
                                          <p:spTgt spid="1460"/>
                                        </p:tgtEl>
                                        <p:attrNameLst>
                                          <p:attrName>r</p:attrName>
                                        </p:attrNameLst>
                                      </p:cBhvr>
                                    </p:animRot>
                                  </p:childTnLst>
                                </p:cTn>
                              </p:par>
                              <p:par>
                                <p:cTn id="749" presetID="1" presetClass="exit" presetSubtype="0" fill="hold" nodeType="withEffect">
                                  <p:stCondLst>
                                    <p:cond delay="36000"/>
                                  </p:stCondLst>
                                  <p:childTnLst>
                                    <p:set>
                                      <p:cBhvr>
                                        <p:cTn id="750" dur="1" fill="hold">
                                          <p:stCondLst>
                                            <p:cond delay="0"/>
                                          </p:stCondLst>
                                        </p:cTn>
                                        <p:tgtEl>
                                          <p:spTgt spid="1460"/>
                                        </p:tgtEl>
                                        <p:attrNameLst>
                                          <p:attrName>style.visibility</p:attrName>
                                        </p:attrNameLst>
                                      </p:cBhvr>
                                      <p:to>
                                        <p:strVal val="hidden"/>
                                      </p:to>
                                    </p:set>
                                  </p:childTnLst>
                                </p:cTn>
                              </p:par>
                              <p:par>
                                <p:cTn id="751" presetID="1" presetClass="entr" presetSubtype="0" fill="hold" nodeType="withEffect">
                                  <p:stCondLst>
                                    <p:cond delay="36000"/>
                                  </p:stCondLst>
                                  <p:childTnLst>
                                    <p:set>
                                      <p:cBhvr>
                                        <p:cTn id="752" dur="1" fill="hold">
                                          <p:stCondLst>
                                            <p:cond delay="0"/>
                                          </p:stCondLst>
                                        </p:cTn>
                                        <p:tgtEl>
                                          <p:spTgt spid="1480"/>
                                        </p:tgtEl>
                                        <p:attrNameLst>
                                          <p:attrName>style.visibility</p:attrName>
                                        </p:attrNameLst>
                                      </p:cBhvr>
                                      <p:to>
                                        <p:strVal val="visible"/>
                                      </p:to>
                                    </p:set>
                                  </p:childTnLst>
                                </p:cTn>
                              </p:par>
                              <p:par>
                                <p:cTn id="753" presetID="8" presetClass="emph" presetSubtype="0" fill="hold" nodeType="withEffect">
                                  <p:stCondLst>
                                    <p:cond delay="36000"/>
                                  </p:stCondLst>
                                  <p:childTnLst>
                                    <p:animRot by="900000">
                                      <p:cBhvr>
                                        <p:cTn id="754" dur="1500" fill="hold"/>
                                        <p:tgtEl>
                                          <p:spTgt spid="1480"/>
                                        </p:tgtEl>
                                        <p:attrNameLst>
                                          <p:attrName>r</p:attrName>
                                        </p:attrNameLst>
                                      </p:cBhvr>
                                    </p:animRot>
                                  </p:childTnLst>
                                </p:cTn>
                              </p:par>
                              <p:par>
                                <p:cTn id="755" presetID="1" presetClass="exit" presetSubtype="0" fill="hold" nodeType="withEffect">
                                  <p:stCondLst>
                                    <p:cond delay="37500"/>
                                  </p:stCondLst>
                                  <p:childTnLst>
                                    <p:set>
                                      <p:cBhvr>
                                        <p:cTn id="756" dur="1" fill="hold">
                                          <p:stCondLst>
                                            <p:cond delay="0"/>
                                          </p:stCondLst>
                                        </p:cTn>
                                        <p:tgtEl>
                                          <p:spTgt spid="1480"/>
                                        </p:tgtEl>
                                        <p:attrNameLst>
                                          <p:attrName>style.visibility</p:attrName>
                                        </p:attrNameLst>
                                      </p:cBhvr>
                                      <p:to>
                                        <p:strVal val="hidden"/>
                                      </p:to>
                                    </p:set>
                                  </p:childTnLst>
                                </p:cTn>
                              </p:par>
                              <p:par>
                                <p:cTn id="757" presetID="1" presetClass="entr" presetSubtype="0" fill="hold" nodeType="withEffect">
                                  <p:stCondLst>
                                    <p:cond delay="37500"/>
                                  </p:stCondLst>
                                  <p:childTnLst>
                                    <p:set>
                                      <p:cBhvr>
                                        <p:cTn id="758" dur="1" fill="hold">
                                          <p:stCondLst>
                                            <p:cond delay="0"/>
                                          </p:stCondLst>
                                        </p:cTn>
                                        <p:tgtEl>
                                          <p:spTgt spid="1500"/>
                                        </p:tgtEl>
                                        <p:attrNameLst>
                                          <p:attrName>style.visibility</p:attrName>
                                        </p:attrNameLst>
                                      </p:cBhvr>
                                      <p:to>
                                        <p:strVal val="visible"/>
                                      </p:to>
                                    </p:set>
                                  </p:childTnLst>
                                </p:cTn>
                              </p:par>
                              <p:par>
                                <p:cTn id="759" presetID="8" presetClass="emph" presetSubtype="0" fill="hold" nodeType="withEffect">
                                  <p:stCondLst>
                                    <p:cond delay="37500"/>
                                  </p:stCondLst>
                                  <p:childTnLst>
                                    <p:animRot by="900000">
                                      <p:cBhvr>
                                        <p:cTn id="760" dur="1500" fill="hold"/>
                                        <p:tgtEl>
                                          <p:spTgt spid="1500"/>
                                        </p:tgtEl>
                                        <p:attrNameLst>
                                          <p:attrName>r</p:attrName>
                                        </p:attrNameLst>
                                      </p:cBhvr>
                                    </p:animRot>
                                  </p:childTnLst>
                                </p:cTn>
                              </p:par>
                              <p:par>
                                <p:cTn id="761" presetID="1" presetClass="exit" presetSubtype="0" fill="hold" nodeType="withEffect">
                                  <p:stCondLst>
                                    <p:cond delay="39000"/>
                                  </p:stCondLst>
                                  <p:childTnLst>
                                    <p:set>
                                      <p:cBhvr>
                                        <p:cTn id="762" dur="1" fill="hold">
                                          <p:stCondLst>
                                            <p:cond delay="0"/>
                                          </p:stCondLst>
                                        </p:cTn>
                                        <p:tgtEl>
                                          <p:spTgt spid="1500"/>
                                        </p:tgtEl>
                                        <p:attrNameLst>
                                          <p:attrName>style.visibility</p:attrName>
                                        </p:attrNameLst>
                                      </p:cBhvr>
                                      <p:to>
                                        <p:strVal val="hidden"/>
                                      </p:to>
                                    </p:set>
                                  </p:childTnLst>
                                </p:cTn>
                              </p:par>
                              <p:par>
                                <p:cTn id="763" presetID="1" presetClass="entr" presetSubtype="0" fill="hold" nodeType="withEffect">
                                  <p:stCondLst>
                                    <p:cond delay="39000"/>
                                  </p:stCondLst>
                                  <p:childTnLst>
                                    <p:set>
                                      <p:cBhvr>
                                        <p:cTn id="764" dur="1" fill="hold">
                                          <p:stCondLst>
                                            <p:cond delay="0"/>
                                          </p:stCondLst>
                                        </p:cTn>
                                        <p:tgtEl>
                                          <p:spTgt spid="1490"/>
                                        </p:tgtEl>
                                        <p:attrNameLst>
                                          <p:attrName>style.visibility</p:attrName>
                                        </p:attrNameLst>
                                      </p:cBhvr>
                                      <p:to>
                                        <p:strVal val="visible"/>
                                      </p:to>
                                    </p:set>
                                  </p:childTnLst>
                                </p:cTn>
                              </p:par>
                              <p:par>
                                <p:cTn id="765" presetID="8" presetClass="emph" presetSubtype="0" fill="hold" nodeType="withEffect">
                                  <p:stCondLst>
                                    <p:cond delay="39000"/>
                                  </p:stCondLst>
                                  <p:childTnLst>
                                    <p:animRot by="900000">
                                      <p:cBhvr>
                                        <p:cTn id="766" dur="1500" fill="hold"/>
                                        <p:tgtEl>
                                          <p:spTgt spid="1490"/>
                                        </p:tgtEl>
                                        <p:attrNameLst>
                                          <p:attrName>r</p:attrName>
                                        </p:attrNameLst>
                                      </p:cBhvr>
                                    </p:animRot>
                                  </p:childTnLst>
                                </p:cTn>
                              </p:par>
                              <p:par>
                                <p:cTn id="767" presetID="1" presetClass="exit" presetSubtype="0" fill="hold" nodeType="withEffect">
                                  <p:stCondLst>
                                    <p:cond delay="40500"/>
                                  </p:stCondLst>
                                  <p:childTnLst>
                                    <p:set>
                                      <p:cBhvr>
                                        <p:cTn id="768" dur="1" fill="hold">
                                          <p:stCondLst>
                                            <p:cond delay="0"/>
                                          </p:stCondLst>
                                        </p:cTn>
                                        <p:tgtEl>
                                          <p:spTgt spid="1490"/>
                                        </p:tgtEl>
                                        <p:attrNameLst>
                                          <p:attrName>style.visibility</p:attrName>
                                        </p:attrNameLst>
                                      </p:cBhvr>
                                      <p:to>
                                        <p:strVal val="hidden"/>
                                      </p:to>
                                    </p:set>
                                  </p:childTnLst>
                                </p:cTn>
                              </p:par>
                              <p:par>
                                <p:cTn id="769" presetID="1" presetClass="entr" presetSubtype="0" fill="hold" nodeType="withEffect">
                                  <p:stCondLst>
                                    <p:cond delay="40500"/>
                                  </p:stCondLst>
                                  <p:childTnLst>
                                    <p:set>
                                      <p:cBhvr>
                                        <p:cTn id="770" dur="1" fill="hold">
                                          <p:stCondLst>
                                            <p:cond delay="0"/>
                                          </p:stCondLst>
                                        </p:cTn>
                                        <p:tgtEl>
                                          <p:spTgt spid="1515"/>
                                        </p:tgtEl>
                                        <p:attrNameLst>
                                          <p:attrName>style.visibility</p:attrName>
                                        </p:attrNameLst>
                                      </p:cBhvr>
                                      <p:to>
                                        <p:strVal val="visible"/>
                                      </p:to>
                                    </p:set>
                                  </p:childTnLst>
                                </p:cTn>
                              </p:par>
                              <p:par>
                                <p:cTn id="771" presetID="8" presetClass="emph" presetSubtype="0" fill="hold" nodeType="withEffect">
                                  <p:stCondLst>
                                    <p:cond delay="40500"/>
                                  </p:stCondLst>
                                  <p:childTnLst>
                                    <p:animRot by="900000">
                                      <p:cBhvr>
                                        <p:cTn id="772" dur="1500" fill="hold"/>
                                        <p:tgtEl>
                                          <p:spTgt spid="1515"/>
                                        </p:tgtEl>
                                        <p:attrNameLst>
                                          <p:attrName>r</p:attrName>
                                        </p:attrNameLst>
                                      </p:cBhvr>
                                    </p:animRot>
                                  </p:childTnLst>
                                </p:cTn>
                              </p:par>
                              <p:par>
                                <p:cTn id="773" presetID="1" presetClass="exit" presetSubtype="0" fill="hold" nodeType="withEffect">
                                  <p:stCondLst>
                                    <p:cond delay="42000"/>
                                  </p:stCondLst>
                                  <p:childTnLst>
                                    <p:set>
                                      <p:cBhvr>
                                        <p:cTn id="774" dur="1" fill="hold">
                                          <p:stCondLst>
                                            <p:cond delay="0"/>
                                          </p:stCondLst>
                                        </p:cTn>
                                        <p:tgtEl>
                                          <p:spTgt spid="1515"/>
                                        </p:tgtEl>
                                        <p:attrNameLst>
                                          <p:attrName>style.visibility</p:attrName>
                                        </p:attrNameLst>
                                      </p:cBhvr>
                                      <p:to>
                                        <p:strVal val="hidden"/>
                                      </p:to>
                                    </p:set>
                                  </p:childTnLst>
                                </p:cTn>
                              </p:par>
                              <p:par>
                                <p:cTn id="775" presetID="1" presetClass="entr" presetSubtype="0" fill="hold" nodeType="withEffect">
                                  <p:stCondLst>
                                    <p:cond delay="42000"/>
                                  </p:stCondLst>
                                  <p:childTnLst>
                                    <p:set>
                                      <p:cBhvr>
                                        <p:cTn id="776" dur="1" fill="hold">
                                          <p:stCondLst>
                                            <p:cond delay="0"/>
                                          </p:stCondLst>
                                        </p:cTn>
                                        <p:tgtEl>
                                          <p:spTgt spid="1535"/>
                                        </p:tgtEl>
                                        <p:attrNameLst>
                                          <p:attrName>style.visibility</p:attrName>
                                        </p:attrNameLst>
                                      </p:cBhvr>
                                      <p:to>
                                        <p:strVal val="visible"/>
                                      </p:to>
                                    </p:set>
                                  </p:childTnLst>
                                </p:cTn>
                              </p:par>
                              <p:par>
                                <p:cTn id="777" presetID="8" presetClass="emph" presetSubtype="0" fill="hold" nodeType="withEffect">
                                  <p:stCondLst>
                                    <p:cond delay="42000"/>
                                  </p:stCondLst>
                                  <p:childTnLst>
                                    <p:animRot by="900000">
                                      <p:cBhvr>
                                        <p:cTn id="778" dur="1500" fill="hold"/>
                                        <p:tgtEl>
                                          <p:spTgt spid="1535"/>
                                        </p:tgtEl>
                                        <p:attrNameLst>
                                          <p:attrName>r</p:attrName>
                                        </p:attrNameLst>
                                      </p:cBhvr>
                                    </p:animRot>
                                  </p:childTnLst>
                                </p:cTn>
                              </p:par>
                              <p:par>
                                <p:cTn id="779" presetID="1" presetClass="exit" presetSubtype="0" fill="hold" nodeType="withEffect">
                                  <p:stCondLst>
                                    <p:cond delay="43500"/>
                                  </p:stCondLst>
                                  <p:childTnLst>
                                    <p:set>
                                      <p:cBhvr>
                                        <p:cTn id="780" dur="1" fill="hold">
                                          <p:stCondLst>
                                            <p:cond delay="0"/>
                                          </p:stCondLst>
                                        </p:cTn>
                                        <p:tgtEl>
                                          <p:spTgt spid="1535"/>
                                        </p:tgtEl>
                                        <p:attrNameLst>
                                          <p:attrName>style.visibility</p:attrName>
                                        </p:attrNameLst>
                                      </p:cBhvr>
                                      <p:to>
                                        <p:strVal val="hidden"/>
                                      </p:to>
                                    </p:set>
                                  </p:childTnLst>
                                </p:cTn>
                              </p:par>
                              <p:par>
                                <p:cTn id="781" presetID="1" presetClass="entr" presetSubtype="0" fill="hold" nodeType="withEffect">
                                  <p:stCondLst>
                                    <p:cond delay="43500"/>
                                  </p:stCondLst>
                                  <p:childTnLst>
                                    <p:set>
                                      <p:cBhvr>
                                        <p:cTn id="782" dur="1" fill="hold">
                                          <p:stCondLst>
                                            <p:cond delay="0"/>
                                          </p:stCondLst>
                                        </p:cTn>
                                        <p:tgtEl>
                                          <p:spTgt spid="1525"/>
                                        </p:tgtEl>
                                        <p:attrNameLst>
                                          <p:attrName>style.visibility</p:attrName>
                                        </p:attrNameLst>
                                      </p:cBhvr>
                                      <p:to>
                                        <p:strVal val="visible"/>
                                      </p:to>
                                    </p:set>
                                  </p:childTnLst>
                                </p:cTn>
                              </p:par>
                              <p:par>
                                <p:cTn id="783" presetID="8" presetClass="emph" presetSubtype="0" fill="hold" nodeType="withEffect">
                                  <p:stCondLst>
                                    <p:cond delay="43500"/>
                                  </p:stCondLst>
                                  <p:childTnLst>
                                    <p:animRot by="900000">
                                      <p:cBhvr>
                                        <p:cTn id="784" dur="1500" fill="hold"/>
                                        <p:tgtEl>
                                          <p:spTgt spid="1525"/>
                                        </p:tgtEl>
                                        <p:attrNameLst>
                                          <p:attrName>r</p:attrName>
                                        </p:attrNameLst>
                                      </p:cBhvr>
                                    </p:animRot>
                                  </p:childTnLst>
                                </p:cTn>
                              </p:par>
                              <p:par>
                                <p:cTn id="785" presetID="1" presetClass="exit" presetSubtype="0" fill="hold" nodeType="withEffect">
                                  <p:stCondLst>
                                    <p:cond delay="45000"/>
                                  </p:stCondLst>
                                  <p:childTnLst>
                                    <p:set>
                                      <p:cBhvr>
                                        <p:cTn id="786" dur="1" fill="hold">
                                          <p:stCondLst>
                                            <p:cond delay="0"/>
                                          </p:stCondLst>
                                        </p:cTn>
                                        <p:tgtEl>
                                          <p:spTgt spid="1525"/>
                                        </p:tgtEl>
                                        <p:attrNameLst>
                                          <p:attrName>style.visibility</p:attrName>
                                        </p:attrNameLst>
                                      </p:cBhvr>
                                      <p:to>
                                        <p:strVal val="hidden"/>
                                      </p:to>
                                    </p:set>
                                  </p:childTnLst>
                                </p:cTn>
                              </p:par>
                              <p:par>
                                <p:cTn id="787" presetID="1" presetClass="entr" presetSubtype="0" fill="hold" nodeType="withEffect">
                                  <p:stCondLst>
                                    <p:cond delay="45000"/>
                                  </p:stCondLst>
                                  <p:childTnLst>
                                    <p:set>
                                      <p:cBhvr>
                                        <p:cTn id="788" dur="1" fill="hold">
                                          <p:stCondLst>
                                            <p:cond delay="0"/>
                                          </p:stCondLst>
                                        </p:cTn>
                                        <p:tgtEl>
                                          <p:spTgt spid="1318"/>
                                        </p:tgtEl>
                                        <p:attrNameLst>
                                          <p:attrName>style.visibility</p:attrName>
                                        </p:attrNameLst>
                                      </p:cBhvr>
                                      <p:to>
                                        <p:strVal val="visible"/>
                                      </p:to>
                                    </p:set>
                                  </p:childTnLst>
                                </p:cTn>
                              </p:par>
                              <p:par>
                                <p:cTn id="789" presetID="8" presetClass="emph" presetSubtype="0" fill="hold" nodeType="withEffect">
                                  <p:stCondLst>
                                    <p:cond delay="45000"/>
                                  </p:stCondLst>
                                  <p:childTnLst>
                                    <p:animRot by="900000">
                                      <p:cBhvr>
                                        <p:cTn id="790" dur="1500" fill="hold"/>
                                        <p:tgtEl>
                                          <p:spTgt spid="1318"/>
                                        </p:tgtEl>
                                        <p:attrNameLst>
                                          <p:attrName>r</p:attrName>
                                        </p:attrNameLst>
                                      </p:cBhvr>
                                    </p:animRot>
                                  </p:childTnLst>
                                </p:cTn>
                              </p:par>
                              <p:par>
                                <p:cTn id="791" presetID="1" presetClass="exit" presetSubtype="0" fill="hold" nodeType="withEffect">
                                  <p:stCondLst>
                                    <p:cond delay="46500"/>
                                  </p:stCondLst>
                                  <p:childTnLst>
                                    <p:set>
                                      <p:cBhvr>
                                        <p:cTn id="792" dur="1" fill="hold">
                                          <p:stCondLst>
                                            <p:cond delay="0"/>
                                          </p:stCondLst>
                                        </p:cTn>
                                        <p:tgtEl>
                                          <p:spTgt spid="1318"/>
                                        </p:tgtEl>
                                        <p:attrNameLst>
                                          <p:attrName>style.visibility</p:attrName>
                                        </p:attrNameLst>
                                      </p:cBhvr>
                                      <p:to>
                                        <p:strVal val="hidden"/>
                                      </p:to>
                                    </p:set>
                                  </p:childTnLst>
                                </p:cTn>
                              </p:par>
                              <p:par>
                                <p:cTn id="793" presetID="1" presetClass="entr" presetSubtype="0" fill="hold" nodeType="withEffect">
                                  <p:stCondLst>
                                    <p:cond delay="46500"/>
                                  </p:stCondLst>
                                  <p:childTnLst>
                                    <p:set>
                                      <p:cBhvr>
                                        <p:cTn id="794" dur="1" fill="hold">
                                          <p:stCondLst>
                                            <p:cond delay="0"/>
                                          </p:stCondLst>
                                        </p:cTn>
                                        <p:tgtEl>
                                          <p:spTgt spid="1338"/>
                                        </p:tgtEl>
                                        <p:attrNameLst>
                                          <p:attrName>style.visibility</p:attrName>
                                        </p:attrNameLst>
                                      </p:cBhvr>
                                      <p:to>
                                        <p:strVal val="visible"/>
                                      </p:to>
                                    </p:set>
                                  </p:childTnLst>
                                </p:cTn>
                              </p:par>
                              <p:par>
                                <p:cTn id="795" presetID="8" presetClass="emph" presetSubtype="0" fill="hold" nodeType="withEffect">
                                  <p:stCondLst>
                                    <p:cond delay="46500"/>
                                  </p:stCondLst>
                                  <p:childTnLst>
                                    <p:animRot by="900000">
                                      <p:cBhvr>
                                        <p:cTn id="796" dur="1500" fill="hold"/>
                                        <p:tgtEl>
                                          <p:spTgt spid="1338"/>
                                        </p:tgtEl>
                                        <p:attrNameLst>
                                          <p:attrName>r</p:attrName>
                                        </p:attrNameLst>
                                      </p:cBhvr>
                                    </p:animRot>
                                  </p:childTnLst>
                                </p:cTn>
                              </p:par>
                              <p:par>
                                <p:cTn id="797" presetID="1" presetClass="exit" presetSubtype="0" fill="hold" nodeType="withEffect">
                                  <p:stCondLst>
                                    <p:cond delay="48000"/>
                                  </p:stCondLst>
                                  <p:childTnLst>
                                    <p:set>
                                      <p:cBhvr>
                                        <p:cTn id="798" dur="1" fill="hold">
                                          <p:stCondLst>
                                            <p:cond delay="0"/>
                                          </p:stCondLst>
                                        </p:cTn>
                                        <p:tgtEl>
                                          <p:spTgt spid="1338"/>
                                        </p:tgtEl>
                                        <p:attrNameLst>
                                          <p:attrName>style.visibility</p:attrName>
                                        </p:attrNameLst>
                                      </p:cBhvr>
                                      <p:to>
                                        <p:strVal val="hidden"/>
                                      </p:to>
                                    </p:set>
                                  </p:childTnLst>
                                </p:cTn>
                              </p:par>
                              <p:par>
                                <p:cTn id="799" presetID="1" presetClass="entr" presetSubtype="0" fill="hold" nodeType="withEffect">
                                  <p:stCondLst>
                                    <p:cond delay="48000"/>
                                  </p:stCondLst>
                                  <p:childTnLst>
                                    <p:set>
                                      <p:cBhvr>
                                        <p:cTn id="800" dur="1" fill="hold">
                                          <p:stCondLst>
                                            <p:cond delay="0"/>
                                          </p:stCondLst>
                                        </p:cTn>
                                        <p:tgtEl>
                                          <p:spTgt spid="1328"/>
                                        </p:tgtEl>
                                        <p:attrNameLst>
                                          <p:attrName>style.visibility</p:attrName>
                                        </p:attrNameLst>
                                      </p:cBhvr>
                                      <p:to>
                                        <p:strVal val="visible"/>
                                      </p:to>
                                    </p:set>
                                  </p:childTnLst>
                                </p:cTn>
                              </p:par>
                              <p:par>
                                <p:cTn id="801" presetID="8" presetClass="emph" presetSubtype="0" fill="hold" nodeType="withEffect">
                                  <p:stCondLst>
                                    <p:cond delay="48000"/>
                                  </p:stCondLst>
                                  <p:childTnLst>
                                    <p:animRot by="900000">
                                      <p:cBhvr>
                                        <p:cTn id="802" dur="1500" fill="hold"/>
                                        <p:tgtEl>
                                          <p:spTgt spid="1328"/>
                                        </p:tgtEl>
                                        <p:attrNameLst>
                                          <p:attrName>r</p:attrName>
                                        </p:attrNameLst>
                                      </p:cBhvr>
                                    </p:animRot>
                                  </p:childTnLst>
                                </p:cTn>
                              </p:par>
                              <p:par>
                                <p:cTn id="803" presetID="1" presetClass="exit" presetSubtype="0" fill="hold" nodeType="withEffect">
                                  <p:stCondLst>
                                    <p:cond delay="49500"/>
                                  </p:stCondLst>
                                  <p:childTnLst>
                                    <p:set>
                                      <p:cBhvr>
                                        <p:cTn id="804" dur="1" fill="hold">
                                          <p:stCondLst>
                                            <p:cond delay="0"/>
                                          </p:stCondLst>
                                        </p:cTn>
                                        <p:tgtEl>
                                          <p:spTgt spid="1328"/>
                                        </p:tgtEl>
                                        <p:attrNameLst>
                                          <p:attrName>style.visibility</p:attrName>
                                        </p:attrNameLst>
                                      </p:cBhvr>
                                      <p:to>
                                        <p:strVal val="hidden"/>
                                      </p:to>
                                    </p:set>
                                  </p:childTnLst>
                                </p:cTn>
                              </p:par>
                              <p:par>
                                <p:cTn id="805" presetID="1" presetClass="entr" presetSubtype="0" fill="hold" nodeType="withEffect">
                                  <p:stCondLst>
                                    <p:cond delay="49500"/>
                                  </p:stCondLst>
                                  <p:childTnLst>
                                    <p:set>
                                      <p:cBhvr>
                                        <p:cTn id="806" dur="1" fill="hold">
                                          <p:stCondLst>
                                            <p:cond delay="0"/>
                                          </p:stCondLst>
                                        </p:cTn>
                                        <p:tgtEl>
                                          <p:spTgt spid="1348"/>
                                        </p:tgtEl>
                                        <p:attrNameLst>
                                          <p:attrName>style.visibility</p:attrName>
                                        </p:attrNameLst>
                                      </p:cBhvr>
                                      <p:to>
                                        <p:strVal val="visible"/>
                                      </p:to>
                                    </p:set>
                                  </p:childTnLst>
                                </p:cTn>
                              </p:par>
                              <p:par>
                                <p:cTn id="807" presetID="8" presetClass="emph" presetSubtype="0" fill="hold" nodeType="withEffect">
                                  <p:stCondLst>
                                    <p:cond delay="49500"/>
                                  </p:stCondLst>
                                  <p:childTnLst>
                                    <p:animRot by="900000">
                                      <p:cBhvr>
                                        <p:cTn id="808" dur="1500" fill="hold"/>
                                        <p:tgtEl>
                                          <p:spTgt spid="1348"/>
                                        </p:tgtEl>
                                        <p:attrNameLst>
                                          <p:attrName>r</p:attrName>
                                        </p:attrNameLst>
                                      </p:cBhvr>
                                    </p:animRot>
                                  </p:childTnLst>
                                </p:cTn>
                              </p:par>
                              <p:par>
                                <p:cTn id="809" presetID="1" presetClass="exit" presetSubtype="0" fill="hold" nodeType="withEffect">
                                  <p:stCondLst>
                                    <p:cond delay="51000"/>
                                  </p:stCondLst>
                                  <p:childTnLst>
                                    <p:set>
                                      <p:cBhvr>
                                        <p:cTn id="810" dur="1" fill="hold">
                                          <p:stCondLst>
                                            <p:cond delay="0"/>
                                          </p:stCondLst>
                                        </p:cTn>
                                        <p:tgtEl>
                                          <p:spTgt spid="1348"/>
                                        </p:tgtEl>
                                        <p:attrNameLst>
                                          <p:attrName>style.visibility</p:attrName>
                                        </p:attrNameLst>
                                      </p:cBhvr>
                                      <p:to>
                                        <p:strVal val="hidden"/>
                                      </p:to>
                                    </p:set>
                                  </p:childTnLst>
                                </p:cTn>
                              </p:par>
                              <p:par>
                                <p:cTn id="811" presetID="1" presetClass="entr" presetSubtype="0" fill="hold" nodeType="withEffect">
                                  <p:stCondLst>
                                    <p:cond delay="51000"/>
                                  </p:stCondLst>
                                  <p:childTnLst>
                                    <p:set>
                                      <p:cBhvr>
                                        <p:cTn id="812" dur="1" fill="hold">
                                          <p:stCondLst>
                                            <p:cond delay="0"/>
                                          </p:stCondLst>
                                        </p:cTn>
                                        <p:tgtEl>
                                          <p:spTgt spid="1368"/>
                                        </p:tgtEl>
                                        <p:attrNameLst>
                                          <p:attrName>style.visibility</p:attrName>
                                        </p:attrNameLst>
                                      </p:cBhvr>
                                      <p:to>
                                        <p:strVal val="visible"/>
                                      </p:to>
                                    </p:set>
                                  </p:childTnLst>
                                </p:cTn>
                              </p:par>
                              <p:par>
                                <p:cTn id="813" presetID="8" presetClass="emph" presetSubtype="0" fill="hold" nodeType="withEffect">
                                  <p:stCondLst>
                                    <p:cond delay="51000"/>
                                  </p:stCondLst>
                                  <p:childTnLst>
                                    <p:animRot by="900000">
                                      <p:cBhvr>
                                        <p:cTn id="814" dur="1500" fill="hold"/>
                                        <p:tgtEl>
                                          <p:spTgt spid="1368"/>
                                        </p:tgtEl>
                                        <p:attrNameLst>
                                          <p:attrName>r</p:attrName>
                                        </p:attrNameLst>
                                      </p:cBhvr>
                                    </p:animRot>
                                  </p:childTnLst>
                                </p:cTn>
                              </p:par>
                              <p:par>
                                <p:cTn id="815" presetID="1" presetClass="exit" presetSubtype="0" fill="hold" nodeType="withEffect">
                                  <p:stCondLst>
                                    <p:cond delay="52500"/>
                                  </p:stCondLst>
                                  <p:childTnLst>
                                    <p:set>
                                      <p:cBhvr>
                                        <p:cTn id="816" dur="1" fill="hold">
                                          <p:stCondLst>
                                            <p:cond delay="0"/>
                                          </p:stCondLst>
                                        </p:cTn>
                                        <p:tgtEl>
                                          <p:spTgt spid="1368"/>
                                        </p:tgtEl>
                                        <p:attrNameLst>
                                          <p:attrName>style.visibility</p:attrName>
                                        </p:attrNameLst>
                                      </p:cBhvr>
                                      <p:to>
                                        <p:strVal val="hidden"/>
                                      </p:to>
                                    </p:set>
                                  </p:childTnLst>
                                </p:cTn>
                              </p:par>
                              <p:par>
                                <p:cTn id="817" presetID="1" presetClass="entr" presetSubtype="0" fill="hold" nodeType="withEffect">
                                  <p:stCondLst>
                                    <p:cond delay="52500"/>
                                  </p:stCondLst>
                                  <p:childTnLst>
                                    <p:set>
                                      <p:cBhvr>
                                        <p:cTn id="818" dur="1" fill="hold">
                                          <p:stCondLst>
                                            <p:cond delay="0"/>
                                          </p:stCondLst>
                                        </p:cTn>
                                        <p:tgtEl>
                                          <p:spTgt spid="1358"/>
                                        </p:tgtEl>
                                        <p:attrNameLst>
                                          <p:attrName>style.visibility</p:attrName>
                                        </p:attrNameLst>
                                      </p:cBhvr>
                                      <p:to>
                                        <p:strVal val="visible"/>
                                      </p:to>
                                    </p:set>
                                  </p:childTnLst>
                                </p:cTn>
                              </p:par>
                              <p:par>
                                <p:cTn id="819" presetID="8" presetClass="emph" presetSubtype="0" fill="hold" nodeType="withEffect">
                                  <p:stCondLst>
                                    <p:cond delay="52500"/>
                                  </p:stCondLst>
                                  <p:childTnLst>
                                    <p:animRot by="900000">
                                      <p:cBhvr>
                                        <p:cTn id="820" dur="1500" fill="hold"/>
                                        <p:tgtEl>
                                          <p:spTgt spid="1358"/>
                                        </p:tgtEl>
                                        <p:attrNameLst>
                                          <p:attrName>r</p:attrName>
                                        </p:attrNameLst>
                                      </p:cBhvr>
                                    </p:animRot>
                                  </p:childTnLst>
                                </p:cTn>
                              </p:par>
                              <p:par>
                                <p:cTn id="821" presetID="1" presetClass="exit" presetSubtype="0" fill="hold" nodeType="withEffect">
                                  <p:stCondLst>
                                    <p:cond delay="54000"/>
                                  </p:stCondLst>
                                  <p:childTnLst>
                                    <p:set>
                                      <p:cBhvr>
                                        <p:cTn id="822" dur="1" fill="hold">
                                          <p:stCondLst>
                                            <p:cond delay="0"/>
                                          </p:stCondLst>
                                        </p:cTn>
                                        <p:tgtEl>
                                          <p:spTgt spid="1358"/>
                                        </p:tgtEl>
                                        <p:attrNameLst>
                                          <p:attrName>style.visibility</p:attrName>
                                        </p:attrNameLst>
                                      </p:cBhvr>
                                      <p:to>
                                        <p:strVal val="hidden"/>
                                      </p:to>
                                    </p:set>
                                  </p:childTnLst>
                                </p:cTn>
                              </p:par>
                              <p:par>
                                <p:cTn id="823" presetID="1" presetClass="entr" presetSubtype="0" fill="hold" nodeType="withEffect">
                                  <p:stCondLst>
                                    <p:cond delay="54000"/>
                                  </p:stCondLst>
                                  <p:childTnLst>
                                    <p:set>
                                      <p:cBhvr>
                                        <p:cTn id="824" dur="1" fill="hold">
                                          <p:stCondLst>
                                            <p:cond delay="0"/>
                                          </p:stCondLst>
                                        </p:cTn>
                                        <p:tgtEl>
                                          <p:spTgt spid="1589"/>
                                        </p:tgtEl>
                                        <p:attrNameLst>
                                          <p:attrName>style.visibility</p:attrName>
                                        </p:attrNameLst>
                                      </p:cBhvr>
                                      <p:to>
                                        <p:strVal val="visible"/>
                                      </p:to>
                                    </p:set>
                                  </p:childTnLst>
                                </p:cTn>
                              </p:par>
                              <p:par>
                                <p:cTn id="825" presetID="8" presetClass="emph" presetSubtype="0" fill="hold" nodeType="withEffect">
                                  <p:stCondLst>
                                    <p:cond delay="54000"/>
                                  </p:stCondLst>
                                  <p:childTnLst>
                                    <p:animRot by="900000">
                                      <p:cBhvr>
                                        <p:cTn id="826" dur="1500" fill="hold"/>
                                        <p:tgtEl>
                                          <p:spTgt spid="1589"/>
                                        </p:tgtEl>
                                        <p:attrNameLst>
                                          <p:attrName>r</p:attrName>
                                        </p:attrNameLst>
                                      </p:cBhvr>
                                    </p:animRot>
                                  </p:childTnLst>
                                </p:cTn>
                              </p:par>
                              <p:par>
                                <p:cTn id="827" presetID="1" presetClass="exit" presetSubtype="0" fill="hold" nodeType="withEffect">
                                  <p:stCondLst>
                                    <p:cond delay="55500"/>
                                  </p:stCondLst>
                                  <p:childTnLst>
                                    <p:set>
                                      <p:cBhvr>
                                        <p:cTn id="828" dur="1" fill="hold">
                                          <p:stCondLst>
                                            <p:cond delay="0"/>
                                          </p:stCondLst>
                                        </p:cTn>
                                        <p:tgtEl>
                                          <p:spTgt spid="1589"/>
                                        </p:tgtEl>
                                        <p:attrNameLst>
                                          <p:attrName>style.visibility</p:attrName>
                                        </p:attrNameLst>
                                      </p:cBhvr>
                                      <p:to>
                                        <p:strVal val="hidden"/>
                                      </p:to>
                                    </p:set>
                                  </p:childTnLst>
                                </p:cTn>
                              </p:par>
                              <p:par>
                                <p:cTn id="829" presetID="1" presetClass="entr" presetSubtype="0" fill="hold" nodeType="withEffect">
                                  <p:stCondLst>
                                    <p:cond delay="55500"/>
                                  </p:stCondLst>
                                  <p:childTnLst>
                                    <p:set>
                                      <p:cBhvr>
                                        <p:cTn id="830" dur="1" fill="hold">
                                          <p:stCondLst>
                                            <p:cond delay="0"/>
                                          </p:stCondLst>
                                        </p:cTn>
                                        <p:tgtEl>
                                          <p:spTgt spid="1579"/>
                                        </p:tgtEl>
                                        <p:attrNameLst>
                                          <p:attrName>style.visibility</p:attrName>
                                        </p:attrNameLst>
                                      </p:cBhvr>
                                      <p:to>
                                        <p:strVal val="visible"/>
                                      </p:to>
                                    </p:set>
                                  </p:childTnLst>
                                </p:cTn>
                              </p:par>
                              <p:par>
                                <p:cTn id="831" presetID="8" presetClass="emph" presetSubtype="0" fill="hold" nodeType="withEffect">
                                  <p:stCondLst>
                                    <p:cond delay="55500"/>
                                  </p:stCondLst>
                                  <p:childTnLst>
                                    <p:animRot by="900000">
                                      <p:cBhvr>
                                        <p:cTn id="832" dur="1500" fill="hold"/>
                                        <p:tgtEl>
                                          <p:spTgt spid="1579"/>
                                        </p:tgtEl>
                                        <p:attrNameLst>
                                          <p:attrName>r</p:attrName>
                                        </p:attrNameLst>
                                      </p:cBhvr>
                                    </p:animRot>
                                  </p:childTnLst>
                                </p:cTn>
                              </p:par>
                              <p:par>
                                <p:cTn id="833" presetID="1" presetClass="exit" presetSubtype="0" fill="hold" nodeType="withEffect">
                                  <p:stCondLst>
                                    <p:cond delay="57000"/>
                                  </p:stCondLst>
                                  <p:childTnLst>
                                    <p:set>
                                      <p:cBhvr>
                                        <p:cTn id="834" dur="1" fill="hold">
                                          <p:stCondLst>
                                            <p:cond delay="0"/>
                                          </p:stCondLst>
                                        </p:cTn>
                                        <p:tgtEl>
                                          <p:spTgt spid="1579"/>
                                        </p:tgtEl>
                                        <p:attrNameLst>
                                          <p:attrName>style.visibility</p:attrName>
                                        </p:attrNameLst>
                                      </p:cBhvr>
                                      <p:to>
                                        <p:strVal val="hidden"/>
                                      </p:to>
                                    </p:set>
                                  </p:childTnLst>
                                </p:cTn>
                              </p:par>
                              <p:par>
                                <p:cTn id="835" presetID="1" presetClass="entr" presetSubtype="0" fill="hold" nodeType="withEffect">
                                  <p:stCondLst>
                                    <p:cond delay="57000"/>
                                  </p:stCondLst>
                                  <p:childTnLst>
                                    <p:set>
                                      <p:cBhvr>
                                        <p:cTn id="836" dur="1" fill="hold">
                                          <p:stCondLst>
                                            <p:cond delay="0"/>
                                          </p:stCondLst>
                                        </p:cTn>
                                        <p:tgtEl>
                                          <p:spTgt spid="1569"/>
                                        </p:tgtEl>
                                        <p:attrNameLst>
                                          <p:attrName>style.visibility</p:attrName>
                                        </p:attrNameLst>
                                      </p:cBhvr>
                                      <p:to>
                                        <p:strVal val="visible"/>
                                      </p:to>
                                    </p:set>
                                  </p:childTnLst>
                                </p:cTn>
                              </p:par>
                              <p:par>
                                <p:cTn id="837" presetID="8" presetClass="emph" presetSubtype="0" fill="hold" nodeType="withEffect">
                                  <p:stCondLst>
                                    <p:cond delay="57000"/>
                                  </p:stCondLst>
                                  <p:childTnLst>
                                    <p:animRot by="900000">
                                      <p:cBhvr>
                                        <p:cTn id="838" dur="1500" fill="hold"/>
                                        <p:tgtEl>
                                          <p:spTgt spid="1569"/>
                                        </p:tgtEl>
                                        <p:attrNameLst>
                                          <p:attrName>r</p:attrName>
                                        </p:attrNameLst>
                                      </p:cBhvr>
                                    </p:animRot>
                                  </p:childTnLst>
                                </p:cTn>
                              </p:par>
                              <p:par>
                                <p:cTn id="839" presetID="1" presetClass="exit" presetSubtype="0" fill="hold" nodeType="withEffect">
                                  <p:stCondLst>
                                    <p:cond delay="58500"/>
                                  </p:stCondLst>
                                  <p:childTnLst>
                                    <p:set>
                                      <p:cBhvr>
                                        <p:cTn id="840" dur="1" fill="hold">
                                          <p:stCondLst>
                                            <p:cond delay="0"/>
                                          </p:stCondLst>
                                        </p:cTn>
                                        <p:tgtEl>
                                          <p:spTgt spid="1569"/>
                                        </p:tgtEl>
                                        <p:attrNameLst>
                                          <p:attrName>style.visibility</p:attrName>
                                        </p:attrNameLst>
                                      </p:cBhvr>
                                      <p:to>
                                        <p:strVal val="hidden"/>
                                      </p:to>
                                    </p:set>
                                  </p:childTnLst>
                                </p:cTn>
                              </p:par>
                              <p:par>
                                <p:cTn id="841" presetID="1" presetClass="entr" presetSubtype="0" fill="hold" nodeType="withEffect">
                                  <p:stCondLst>
                                    <p:cond delay="58500"/>
                                  </p:stCondLst>
                                  <p:childTnLst>
                                    <p:set>
                                      <p:cBhvr>
                                        <p:cTn id="842" dur="1" fill="hold">
                                          <p:stCondLst>
                                            <p:cond delay="0"/>
                                          </p:stCondLst>
                                        </p:cTn>
                                        <p:tgtEl>
                                          <p:spTgt spid="1599"/>
                                        </p:tgtEl>
                                        <p:attrNameLst>
                                          <p:attrName>style.visibility</p:attrName>
                                        </p:attrNameLst>
                                      </p:cBhvr>
                                      <p:to>
                                        <p:strVal val="visible"/>
                                      </p:to>
                                    </p:set>
                                  </p:childTnLst>
                                </p:cTn>
                              </p:par>
                              <p:par>
                                <p:cTn id="843" presetID="8" presetClass="emph" presetSubtype="0" fill="hold" nodeType="withEffect">
                                  <p:stCondLst>
                                    <p:cond delay="58500"/>
                                  </p:stCondLst>
                                  <p:childTnLst>
                                    <p:animRot by="900000">
                                      <p:cBhvr>
                                        <p:cTn id="844" dur="1500" fill="hold"/>
                                        <p:tgtEl>
                                          <p:spTgt spid="1599"/>
                                        </p:tgtEl>
                                        <p:attrNameLst>
                                          <p:attrName>r</p:attrName>
                                        </p:attrNameLst>
                                      </p:cBhvr>
                                    </p:animRot>
                                  </p:childTnLst>
                                </p:cTn>
                              </p:par>
                              <p:par>
                                <p:cTn id="845" presetID="1" presetClass="exit" presetSubtype="0" fill="hold" nodeType="withEffect">
                                  <p:stCondLst>
                                    <p:cond delay="60000"/>
                                  </p:stCondLst>
                                  <p:childTnLst>
                                    <p:set>
                                      <p:cBhvr>
                                        <p:cTn id="846" dur="1" fill="hold">
                                          <p:stCondLst>
                                            <p:cond delay="0"/>
                                          </p:stCondLst>
                                        </p:cTn>
                                        <p:tgtEl>
                                          <p:spTgt spid="1599"/>
                                        </p:tgtEl>
                                        <p:attrNameLst>
                                          <p:attrName>style.visibility</p:attrName>
                                        </p:attrNameLst>
                                      </p:cBhvr>
                                      <p:to>
                                        <p:strVal val="hidden"/>
                                      </p:to>
                                    </p:set>
                                  </p:childTnLst>
                                </p:cTn>
                              </p:par>
                              <p:par>
                                <p:cTn id="847" presetID="1" presetClass="entr" presetSubtype="0" fill="hold" nodeType="withEffect">
                                  <p:stCondLst>
                                    <p:cond delay="60000"/>
                                  </p:stCondLst>
                                  <p:childTnLst>
                                    <p:set>
                                      <p:cBhvr>
                                        <p:cTn id="848" dur="1" fill="hold">
                                          <p:stCondLst>
                                            <p:cond delay="0"/>
                                          </p:stCondLst>
                                        </p:cTn>
                                        <p:tgtEl>
                                          <p:spTgt spid="1619"/>
                                        </p:tgtEl>
                                        <p:attrNameLst>
                                          <p:attrName>style.visibility</p:attrName>
                                        </p:attrNameLst>
                                      </p:cBhvr>
                                      <p:to>
                                        <p:strVal val="visible"/>
                                      </p:to>
                                    </p:set>
                                  </p:childTnLst>
                                </p:cTn>
                              </p:par>
                              <p:par>
                                <p:cTn id="849" presetID="8" presetClass="emph" presetSubtype="0" fill="hold" nodeType="withEffect">
                                  <p:stCondLst>
                                    <p:cond delay="60000"/>
                                  </p:stCondLst>
                                  <p:childTnLst>
                                    <p:animRot by="900000">
                                      <p:cBhvr>
                                        <p:cTn id="850" dur="1500" fill="hold"/>
                                        <p:tgtEl>
                                          <p:spTgt spid="1619"/>
                                        </p:tgtEl>
                                        <p:attrNameLst>
                                          <p:attrName>r</p:attrName>
                                        </p:attrNameLst>
                                      </p:cBhvr>
                                    </p:animRot>
                                  </p:childTnLst>
                                </p:cTn>
                              </p:par>
                              <p:par>
                                <p:cTn id="851" presetID="1" presetClass="exit" presetSubtype="0" fill="hold" nodeType="withEffect">
                                  <p:stCondLst>
                                    <p:cond delay="61500"/>
                                  </p:stCondLst>
                                  <p:childTnLst>
                                    <p:set>
                                      <p:cBhvr>
                                        <p:cTn id="852" dur="1" fill="hold">
                                          <p:stCondLst>
                                            <p:cond delay="0"/>
                                          </p:stCondLst>
                                        </p:cTn>
                                        <p:tgtEl>
                                          <p:spTgt spid="1619"/>
                                        </p:tgtEl>
                                        <p:attrNameLst>
                                          <p:attrName>style.visibility</p:attrName>
                                        </p:attrNameLst>
                                      </p:cBhvr>
                                      <p:to>
                                        <p:strVal val="hidden"/>
                                      </p:to>
                                    </p:set>
                                  </p:childTnLst>
                                </p:cTn>
                              </p:par>
                              <p:par>
                                <p:cTn id="853" presetID="1" presetClass="entr" presetSubtype="0" fill="hold" nodeType="withEffect">
                                  <p:stCondLst>
                                    <p:cond delay="61500"/>
                                  </p:stCondLst>
                                  <p:childTnLst>
                                    <p:set>
                                      <p:cBhvr>
                                        <p:cTn id="854" dur="1" fill="hold">
                                          <p:stCondLst>
                                            <p:cond delay="0"/>
                                          </p:stCondLst>
                                        </p:cTn>
                                        <p:tgtEl>
                                          <p:spTgt spid="1609"/>
                                        </p:tgtEl>
                                        <p:attrNameLst>
                                          <p:attrName>style.visibility</p:attrName>
                                        </p:attrNameLst>
                                      </p:cBhvr>
                                      <p:to>
                                        <p:strVal val="visible"/>
                                      </p:to>
                                    </p:set>
                                  </p:childTnLst>
                                </p:cTn>
                              </p:par>
                              <p:par>
                                <p:cTn id="855" presetID="8" presetClass="emph" presetSubtype="0" fill="hold" nodeType="withEffect">
                                  <p:stCondLst>
                                    <p:cond delay="61500"/>
                                  </p:stCondLst>
                                  <p:childTnLst>
                                    <p:animRot by="900000">
                                      <p:cBhvr>
                                        <p:cTn id="856" dur="1500" fill="hold"/>
                                        <p:tgtEl>
                                          <p:spTgt spid="1609"/>
                                        </p:tgtEl>
                                        <p:attrNameLst>
                                          <p:attrName>r</p:attrName>
                                        </p:attrNameLst>
                                      </p:cBhvr>
                                    </p:animRot>
                                  </p:childTnLst>
                                </p:cTn>
                              </p:par>
                              <p:par>
                                <p:cTn id="857" presetID="1" presetClass="exit" presetSubtype="0" fill="hold" nodeType="withEffect">
                                  <p:stCondLst>
                                    <p:cond delay="63000"/>
                                  </p:stCondLst>
                                  <p:childTnLst>
                                    <p:set>
                                      <p:cBhvr>
                                        <p:cTn id="858" dur="1" fill="hold">
                                          <p:stCondLst>
                                            <p:cond delay="0"/>
                                          </p:stCondLst>
                                        </p:cTn>
                                        <p:tgtEl>
                                          <p:spTgt spid="1609"/>
                                        </p:tgtEl>
                                        <p:attrNameLst>
                                          <p:attrName>style.visibility</p:attrName>
                                        </p:attrNameLst>
                                      </p:cBhvr>
                                      <p:to>
                                        <p:strVal val="hidden"/>
                                      </p:to>
                                    </p:set>
                                  </p:childTnLst>
                                </p:cTn>
                              </p:par>
                              <p:par>
                                <p:cTn id="859" presetID="1" presetClass="entr" presetSubtype="0" fill="hold" nodeType="withEffect">
                                  <p:stCondLst>
                                    <p:cond delay="63000"/>
                                  </p:stCondLst>
                                  <p:childTnLst>
                                    <p:set>
                                      <p:cBhvr>
                                        <p:cTn id="860" dur="1" fill="hold">
                                          <p:stCondLst>
                                            <p:cond delay="0"/>
                                          </p:stCondLst>
                                        </p:cTn>
                                        <p:tgtEl>
                                          <p:spTgt spid="1649"/>
                                        </p:tgtEl>
                                        <p:attrNameLst>
                                          <p:attrName>style.visibility</p:attrName>
                                        </p:attrNameLst>
                                      </p:cBhvr>
                                      <p:to>
                                        <p:strVal val="visible"/>
                                      </p:to>
                                    </p:set>
                                  </p:childTnLst>
                                </p:cTn>
                              </p:par>
                              <p:par>
                                <p:cTn id="861" presetID="8" presetClass="emph" presetSubtype="0" fill="hold" nodeType="withEffect">
                                  <p:stCondLst>
                                    <p:cond delay="63000"/>
                                  </p:stCondLst>
                                  <p:childTnLst>
                                    <p:animRot by="900000">
                                      <p:cBhvr>
                                        <p:cTn id="862" dur="1500" fill="hold"/>
                                        <p:tgtEl>
                                          <p:spTgt spid="1649"/>
                                        </p:tgtEl>
                                        <p:attrNameLst>
                                          <p:attrName>r</p:attrName>
                                        </p:attrNameLst>
                                      </p:cBhvr>
                                    </p:animRot>
                                  </p:childTnLst>
                                </p:cTn>
                              </p:par>
                              <p:par>
                                <p:cTn id="863" presetID="1" presetClass="exit" presetSubtype="0" fill="hold" nodeType="withEffect">
                                  <p:stCondLst>
                                    <p:cond delay="64500"/>
                                  </p:stCondLst>
                                  <p:childTnLst>
                                    <p:set>
                                      <p:cBhvr>
                                        <p:cTn id="864" dur="1" fill="hold">
                                          <p:stCondLst>
                                            <p:cond delay="0"/>
                                          </p:stCondLst>
                                        </p:cTn>
                                        <p:tgtEl>
                                          <p:spTgt spid="1649"/>
                                        </p:tgtEl>
                                        <p:attrNameLst>
                                          <p:attrName>style.visibility</p:attrName>
                                        </p:attrNameLst>
                                      </p:cBhvr>
                                      <p:to>
                                        <p:strVal val="hidden"/>
                                      </p:to>
                                    </p:set>
                                  </p:childTnLst>
                                </p:cTn>
                              </p:par>
                              <p:par>
                                <p:cTn id="865" presetID="1" presetClass="entr" presetSubtype="0" fill="hold" nodeType="withEffect">
                                  <p:stCondLst>
                                    <p:cond delay="64500"/>
                                  </p:stCondLst>
                                  <p:childTnLst>
                                    <p:set>
                                      <p:cBhvr>
                                        <p:cTn id="866" dur="1" fill="hold">
                                          <p:stCondLst>
                                            <p:cond delay="0"/>
                                          </p:stCondLst>
                                        </p:cTn>
                                        <p:tgtEl>
                                          <p:spTgt spid="1639"/>
                                        </p:tgtEl>
                                        <p:attrNameLst>
                                          <p:attrName>style.visibility</p:attrName>
                                        </p:attrNameLst>
                                      </p:cBhvr>
                                      <p:to>
                                        <p:strVal val="visible"/>
                                      </p:to>
                                    </p:set>
                                  </p:childTnLst>
                                </p:cTn>
                              </p:par>
                              <p:par>
                                <p:cTn id="867" presetID="8" presetClass="emph" presetSubtype="0" fill="hold" nodeType="withEffect">
                                  <p:stCondLst>
                                    <p:cond delay="64500"/>
                                  </p:stCondLst>
                                  <p:childTnLst>
                                    <p:animRot by="900000">
                                      <p:cBhvr>
                                        <p:cTn id="868" dur="1500" fill="hold"/>
                                        <p:tgtEl>
                                          <p:spTgt spid="1639"/>
                                        </p:tgtEl>
                                        <p:attrNameLst>
                                          <p:attrName>r</p:attrName>
                                        </p:attrNameLst>
                                      </p:cBhvr>
                                    </p:animRot>
                                  </p:childTnLst>
                                </p:cTn>
                              </p:par>
                              <p:par>
                                <p:cTn id="869" presetID="1" presetClass="exit" presetSubtype="0" fill="hold" nodeType="withEffect">
                                  <p:stCondLst>
                                    <p:cond delay="66000"/>
                                  </p:stCondLst>
                                  <p:childTnLst>
                                    <p:set>
                                      <p:cBhvr>
                                        <p:cTn id="870" dur="1" fill="hold">
                                          <p:stCondLst>
                                            <p:cond delay="0"/>
                                          </p:stCondLst>
                                        </p:cTn>
                                        <p:tgtEl>
                                          <p:spTgt spid="1639"/>
                                        </p:tgtEl>
                                        <p:attrNameLst>
                                          <p:attrName>style.visibility</p:attrName>
                                        </p:attrNameLst>
                                      </p:cBhvr>
                                      <p:to>
                                        <p:strVal val="hidden"/>
                                      </p:to>
                                    </p:set>
                                  </p:childTnLst>
                                </p:cTn>
                              </p:par>
                              <p:par>
                                <p:cTn id="871" presetID="1" presetClass="entr" presetSubtype="0" fill="hold" nodeType="withEffect">
                                  <p:stCondLst>
                                    <p:cond delay="66000"/>
                                  </p:stCondLst>
                                  <p:childTnLst>
                                    <p:set>
                                      <p:cBhvr>
                                        <p:cTn id="872" dur="1" fill="hold">
                                          <p:stCondLst>
                                            <p:cond delay="0"/>
                                          </p:stCondLst>
                                        </p:cTn>
                                        <p:tgtEl>
                                          <p:spTgt spid="1629"/>
                                        </p:tgtEl>
                                        <p:attrNameLst>
                                          <p:attrName>style.visibility</p:attrName>
                                        </p:attrNameLst>
                                      </p:cBhvr>
                                      <p:to>
                                        <p:strVal val="visible"/>
                                      </p:to>
                                    </p:set>
                                  </p:childTnLst>
                                </p:cTn>
                              </p:par>
                              <p:par>
                                <p:cTn id="873" presetID="8" presetClass="emph" presetSubtype="0" fill="hold" nodeType="withEffect">
                                  <p:stCondLst>
                                    <p:cond delay="66000"/>
                                  </p:stCondLst>
                                  <p:childTnLst>
                                    <p:animRot by="900000">
                                      <p:cBhvr>
                                        <p:cTn id="874" dur="1500" fill="hold"/>
                                        <p:tgtEl>
                                          <p:spTgt spid="1629"/>
                                        </p:tgtEl>
                                        <p:attrNameLst>
                                          <p:attrName>r</p:attrName>
                                        </p:attrNameLst>
                                      </p:cBhvr>
                                    </p:animRot>
                                  </p:childTnLst>
                                </p:cTn>
                              </p:par>
                              <p:par>
                                <p:cTn id="875" presetID="1" presetClass="exit" presetSubtype="0" fill="hold" nodeType="withEffect">
                                  <p:stCondLst>
                                    <p:cond delay="67500"/>
                                  </p:stCondLst>
                                  <p:childTnLst>
                                    <p:set>
                                      <p:cBhvr>
                                        <p:cTn id="876" dur="1" fill="hold">
                                          <p:stCondLst>
                                            <p:cond delay="0"/>
                                          </p:stCondLst>
                                        </p:cTn>
                                        <p:tgtEl>
                                          <p:spTgt spid="1629"/>
                                        </p:tgtEl>
                                        <p:attrNameLst>
                                          <p:attrName>style.visibility</p:attrName>
                                        </p:attrNameLst>
                                      </p:cBhvr>
                                      <p:to>
                                        <p:strVal val="hidden"/>
                                      </p:to>
                                    </p:set>
                                  </p:childTnLst>
                                </p:cTn>
                              </p:par>
                              <p:par>
                                <p:cTn id="877" presetID="1" presetClass="entr" presetSubtype="0" fill="hold" nodeType="withEffect">
                                  <p:stCondLst>
                                    <p:cond delay="67500"/>
                                  </p:stCondLst>
                                  <p:childTnLst>
                                    <p:set>
                                      <p:cBhvr>
                                        <p:cTn id="878" dur="1" fill="hold">
                                          <p:stCondLst>
                                            <p:cond delay="0"/>
                                          </p:stCondLst>
                                        </p:cTn>
                                        <p:tgtEl>
                                          <p:spTgt spid="1679"/>
                                        </p:tgtEl>
                                        <p:attrNameLst>
                                          <p:attrName>style.visibility</p:attrName>
                                        </p:attrNameLst>
                                      </p:cBhvr>
                                      <p:to>
                                        <p:strVal val="visible"/>
                                      </p:to>
                                    </p:set>
                                  </p:childTnLst>
                                </p:cTn>
                              </p:par>
                              <p:par>
                                <p:cTn id="879" presetID="8" presetClass="emph" presetSubtype="0" fill="hold" nodeType="withEffect">
                                  <p:stCondLst>
                                    <p:cond delay="67500"/>
                                  </p:stCondLst>
                                  <p:childTnLst>
                                    <p:animRot by="900000">
                                      <p:cBhvr>
                                        <p:cTn id="880" dur="1500" fill="hold"/>
                                        <p:tgtEl>
                                          <p:spTgt spid="1679"/>
                                        </p:tgtEl>
                                        <p:attrNameLst>
                                          <p:attrName>r</p:attrName>
                                        </p:attrNameLst>
                                      </p:cBhvr>
                                    </p:animRot>
                                  </p:childTnLst>
                                </p:cTn>
                              </p:par>
                              <p:par>
                                <p:cTn id="881" presetID="1" presetClass="exit" presetSubtype="0" fill="hold" nodeType="withEffect">
                                  <p:stCondLst>
                                    <p:cond delay="69000"/>
                                  </p:stCondLst>
                                  <p:childTnLst>
                                    <p:set>
                                      <p:cBhvr>
                                        <p:cTn id="882" dur="1" fill="hold">
                                          <p:stCondLst>
                                            <p:cond delay="0"/>
                                          </p:stCondLst>
                                        </p:cTn>
                                        <p:tgtEl>
                                          <p:spTgt spid="1679"/>
                                        </p:tgtEl>
                                        <p:attrNameLst>
                                          <p:attrName>style.visibility</p:attrName>
                                        </p:attrNameLst>
                                      </p:cBhvr>
                                      <p:to>
                                        <p:strVal val="hidden"/>
                                      </p:to>
                                    </p:set>
                                  </p:childTnLst>
                                </p:cTn>
                              </p:par>
                              <p:par>
                                <p:cTn id="883" presetID="1" presetClass="entr" presetSubtype="0" fill="hold" nodeType="withEffect">
                                  <p:stCondLst>
                                    <p:cond delay="69000"/>
                                  </p:stCondLst>
                                  <p:childTnLst>
                                    <p:set>
                                      <p:cBhvr>
                                        <p:cTn id="884" dur="1" fill="hold">
                                          <p:stCondLst>
                                            <p:cond delay="0"/>
                                          </p:stCondLst>
                                        </p:cTn>
                                        <p:tgtEl>
                                          <p:spTgt spid="1669"/>
                                        </p:tgtEl>
                                        <p:attrNameLst>
                                          <p:attrName>style.visibility</p:attrName>
                                        </p:attrNameLst>
                                      </p:cBhvr>
                                      <p:to>
                                        <p:strVal val="visible"/>
                                      </p:to>
                                    </p:set>
                                  </p:childTnLst>
                                </p:cTn>
                              </p:par>
                              <p:par>
                                <p:cTn id="885" presetID="8" presetClass="emph" presetSubtype="0" fill="hold" nodeType="withEffect">
                                  <p:stCondLst>
                                    <p:cond delay="69000"/>
                                  </p:stCondLst>
                                  <p:childTnLst>
                                    <p:animRot by="900000">
                                      <p:cBhvr>
                                        <p:cTn id="886" dur="1500" fill="hold"/>
                                        <p:tgtEl>
                                          <p:spTgt spid="1669"/>
                                        </p:tgtEl>
                                        <p:attrNameLst>
                                          <p:attrName>r</p:attrName>
                                        </p:attrNameLst>
                                      </p:cBhvr>
                                    </p:animRot>
                                  </p:childTnLst>
                                </p:cTn>
                              </p:par>
                              <p:par>
                                <p:cTn id="887" presetID="1" presetClass="exit" presetSubtype="0" fill="hold" nodeType="withEffect">
                                  <p:stCondLst>
                                    <p:cond delay="70500"/>
                                  </p:stCondLst>
                                  <p:childTnLst>
                                    <p:set>
                                      <p:cBhvr>
                                        <p:cTn id="888" dur="1" fill="hold">
                                          <p:stCondLst>
                                            <p:cond delay="0"/>
                                          </p:stCondLst>
                                        </p:cTn>
                                        <p:tgtEl>
                                          <p:spTgt spid="1669"/>
                                        </p:tgtEl>
                                        <p:attrNameLst>
                                          <p:attrName>style.visibility</p:attrName>
                                        </p:attrNameLst>
                                      </p:cBhvr>
                                      <p:to>
                                        <p:strVal val="hidden"/>
                                      </p:to>
                                    </p:set>
                                  </p:childTnLst>
                                </p:cTn>
                              </p:par>
                              <p:par>
                                <p:cTn id="889" presetID="1" presetClass="entr" presetSubtype="0" fill="hold" nodeType="withEffect">
                                  <p:stCondLst>
                                    <p:cond delay="70500"/>
                                  </p:stCondLst>
                                  <p:childTnLst>
                                    <p:set>
                                      <p:cBhvr>
                                        <p:cTn id="890" dur="1" fill="hold">
                                          <p:stCondLst>
                                            <p:cond delay="0"/>
                                          </p:stCondLst>
                                        </p:cTn>
                                        <p:tgtEl>
                                          <p:spTgt spid="1659"/>
                                        </p:tgtEl>
                                        <p:attrNameLst>
                                          <p:attrName>style.visibility</p:attrName>
                                        </p:attrNameLst>
                                      </p:cBhvr>
                                      <p:to>
                                        <p:strVal val="visible"/>
                                      </p:to>
                                    </p:set>
                                  </p:childTnLst>
                                </p:cTn>
                              </p:par>
                              <p:par>
                                <p:cTn id="891" presetID="8" presetClass="emph" presetSubtype="0" fill="hold" nodeType="withEffect">
                                  <p:stCondLst>
                                    <p:cond delay="70500"/>
                                  </p:stCondLst>
                                  <p:childTnLst>
                                    <p:animRot by="900000">
                                      <p:cBhvr>
                                        <p:cTn id="892" dur="1500" fill="hold"/>
                                        <p:tgtEl>
                                          <p:spTgt spid="165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1545" grpId="0" animBg="1"/>
      <p:bldP spid="1545" grpId="1" animBg="1"/>
      <p:bldP spid="1547" grpId="0" animBg="1"/>
      <p:bldP spid="1547" grpId="1"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9" name="Ellipse 1718"/>
          <p:cNvSpPr/>
          <p:nvPr/>
        </p:nvSpPr>
        <p:spPr>
          <a:xfrm flipH="1">
            <a:off x="3152540" y="198884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a:xfrm>
            <a:off x="46889" y="-27384"/>
            <a:ext cx="9097109" cy="1143000"/>
          </a:xfrm>
        </p:spPr>
        <p:txBody>
          <a:bodyPr>
            <a:normAutofit fontScale="90000"/>
          </a:bodyPr>
          <a:lstStyle/>
          <a:p>
            <a:r>
              <a:rPr lang="fr-FR" dirty="0"/>
              <a:t>Les moteurs </a:t>
            </a:r>
            <a:r>
              <a:rPr lang="fr-FR" dirty="0" smtClean="0"/>
              <a:t>Courant Continu</a:t>
            </a:r>
            <a:endParaRPr lang="fr-FR" dirty="0"/>
          </a:p>
        </p:txBody>
      </p:sp>
      <p:sp>
        <p:nvSpPr>
          <p:cNvPr id="6" name="Sous-titre 2"/>
          <p:cNvSpPr txBox="1">
            <a:spLocks/>
          </p:cNvSpPr>
          <p:nvPr/>
        </p:nvSpPr>
        <p:spPr>
          <a:xfrm>
            <a:off x="-53375" y="5517232"/>
            <a:ext cx="9097109" cy="24928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Pour se rapprocher du moteur réel il faut comprendre que tous les conducteurs du rotor sont situés dans des encoches et que tous sont reliés entre eux, de sorte que tous les conducteurs sont parcourus par un courant, sauf quand ils sont sur l’axe de l’induit perpendiculaire à l’axe de l’inducteur. A ce moment, le courant dans la spire doit s’annuler très vite pour pouvoir s’inverser. Pour aider à cette commutation sur des moteurs d’une certaine puissance (quelques kW), on ajoute des pôles auxiliaires en série avec l’induit, et alignés avec cette perpendiculaire.</a:t>
            </a:r>
            <a:endParaRPr lang="fr-FR" sz="1800" dirty="0"/>
          </a:p>
        </p:txBody>
      </p:sp>
      <p:grpSp>
        <p:nvGrpSpPr>
          <p:cNvPr id="7" name="Groupe 6"/>
          <p:cNvGrpSpPr/>
          <p:nvPr/>
        </p:nvGrpSpPr>
        <p:grpSpPr>
          <a:xfrm>
            <a:off x="5652505" y="2404011"/>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nvGrpSpPr>
        <p:grpSpPr>
          <a:xfrm>
            <a:off x="5654131" y="2404011"/>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5" name="Groupe 1284"/>
          <p:cNvGrpSpPr/>
          <p:nvPr/>
        </p:nvGrpSpPr>
        <p:grpSpPr>
          <a:xfrm rot="16200000" flipH="1" flipV="1">
            <a:off x="5749895" y="2329410"/>
            <a:ext cx="1944226" cy="767520"/>
            <a:chOff x="4718167" y="1574092"/>
            <a:chExt cx="2578559" cy="862284"/>
          </a:xfrm>
        </p:grpSpPr>
        <p:sp>
          <p:nvSpPr>
            <p:cNvPr id="1286" name="Freeform 83"/>
            <p:cNvSpPr>
              <a:spLocks/>
            </p:cNvSpPr>
            <p:nvPr>
              <p:custDataLst>
                <p:tags r:id="rId24"/>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25"/>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26"/>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27"/>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28"/>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29"/>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30"/>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31"/>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32"/>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33"/>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34"/>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3" name="Groupe 2"/>
          <p:cNvGrpSpPr/>
          <p:nvPr/>
        </p:nvGrpSpPr>
        <p:grpSpPr>
          <a:xfrm flipH="1">
            <a:off x="1475656" y="175691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1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1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1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1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1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1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2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2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2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2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552" name="Ellipse 1551"/>
          <p:cNvSpPr/>
          <p:nvPr/>
        </p:nvSpPr>
        <p:spPr>
          <a:xfrm>
            <a:off x="1485712" y="192095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nvSpPr>
        <p:spPr>
          <a:xfrm>
            <a:off x="6211467" y="193037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nvSpPr>
        <p:spPr>
          <a:xfrm>
            <a:off x="1787201" y="158961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nvSpPr>
        <p:spPr>
          <a:xfrm>
            <a:off x="6499067" y="161423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nvSpPr>
        <p:spPr>
          <a:xfrm>
            <a:off x="5815491" y="305663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nvSpPr>
        <p:spPr>
          <a:xfrm>
            <a:off x="2410390" y="305663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707" name="Groupe 1706"/>
          <p:cNvGrpSpPr/>
          <p:nvPr/>
        </p:nvGrpSpPr>
        <p:grpSpPr>
          <a:xfrm flipH="1">
            <a:off x="3160284" y="1997325"/>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nvPicPr>
        <p:blipFill>
          <a:blip r:embed="rId37">
            <a:extLst>
              <a:ext uri="{28A0092B-C50C-407E-A947-70E740481C1C}">
                <a14:useLocalDpi xmlns:a14="http://schemas.microsoft.com/office/drawing/2010/main" val="0"/>
              </a:ext>
            </a:extLst>
          </a:blip>
          <a:stretch>
            <a:fillRect/>
          </a:stretch>
        </p:blipFill>
        <p:spPr>
          <a:xfrm rot="-1380000">
            <a:off x="3593056" y="2425546"/>
            <a:ext cx="1574861" cy="1574861"/>
          </a:xfrm>
          <a:prstGeom prst="rect">
            <a:avLst/>
          </a:prstGeom>
        </p:spPr>
      </p:pic>
      <p:grpSp>
        <p:nvGrpSpPr>
          <p:cNvPr id="10" name="Groupe 9"/>
          <p:cNvGrpSpPr/>
          <p:nvPr/>
        </p:nvGrpSpPr>
        <p:grpSpPr>
          <a:xfrm rot="16200000">
            <a:off x="3396987" y="3950529"/>
            <a:ext cx="792088" cy="1903954"/>
            <a:chOff x="9396536" y="2189549"/>
            <a:chExt cx="792088" cy="1903954"/>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8737157" y="2887593"/>
              <a:ext cx="1903954" cy="507865"/>
              <a:chOff x="4771578" y="1906385"/>
              <a:chExt cx="2525148" cy="570571"/>
            </a:xfrm>
          </p:grpSpPr>
          <p:sp>
            <p:nvSpPr>
              <p:cNvPr id="1723" name="Freeform 83"/>
              <p:cNvSpPr>
                <a:spLocks/>
              </p:cNvSpPr>
              <p:nvPr>
                <p:custDataLst>
                  <p:tags r:id="rId7"/>
                </p:custDataLst>
              </p:nvPr>
            </p:nvSpPr>
            <p:spPr bwMode="auto">
              <a:xfrm>
                <a:off x="4771578" y="2277696"/>
                <a:ext cx="1645285" cy="199260"/>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Lst>
                <a:ahLst/>
                <a:cxnLst>
                  <a:cxn ang="0">
                    <a:pos x="connsiteX0" y="connsiteY0"/>
                  </a:cxn>
                  <a:cxn ang="0">
                    <a:pos x="connsiteX1" y="connsiteY1"/>
                  </a:cxn>
                  <a:cxn ang="0">
                    <a:pos x="connsiteX2" y="connsiteY2"/>
                  </a:cxn>
                  <a:cxn ang="0">
                    <a:pos x="connsiteX3" y="connsiteY3"/>
                  </a:cxn>
                </a:cxnLst>
                <a:rect l="l" t="t" r="r" b="b"/>
                <a:pathLst>
                  <a:path w="14872" h="14924">
                    <a:moveTo>
                      <a:pt x="14872" y="2507"/>
                    </a:moveTo>
                    <a:cubicBezTo>
                      <a:pt x="14122" y="3380"/>
                      <a:pt x="12447" y="2241"/>
                      <a:pt x="11110" y="51"/>
                    </a:cubicBezTo>
                    <a:cubicBezTo>
                      <a:pt x="9534" y="-946"/>
                      <a:pt x="7068" y="13285"/>
                      <a:pt x="6028" y="12557"/>
                    </a:cubicBezTo>
                    <a:cubicBezTo>
                      <a:pt x="4988" y="11829"/>
                      <a:pt x="91" y="15060"/>
                      <a:pt x="0" y="14920"/>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8"/>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9"/>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10"/>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11"/>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12"/>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734" name="Groupe 1733"/>
          <p:cNvGrpSpPr/>
          <p:nvPr/>
        </p:nvGrpSpPr>
        <p:grpSpPr>
          <a:xfrm rot="16200000">
            <a:off x="3405115" y="572914"/>
            <a:ext cx="792088" cy="1817372"/>
            <a:chOff x="9396536" y="2276131"/>
            <a:chExt cx="792088" cy="1817372"/>
          </a:xfrm>
        </p:grpSpPr>
        <p:sp>
          <p:nvSpPr>
            <p:cNvPr id="1735" name="Cylindre 1734"/>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6" name="Groupe 1735"/>
            <p:cNvGrpSpPr/>
            <p:nvPr/>
          </p:nvGrpSpPr>
          <p:grpSpPr>
            <a:xfrm rot="16200000" flipH="1" flipV="1">
              <a:off x="8867536" y="2952936"/>
              <a:ext cx="1817372" cy="463762"/>
              <a:chOff x="4886409" y="1833316"/>
              <a:chExt cx="2410317" cy="521022"/>
            </a:xfrm>
          </p:grpSpPr>
          <p:sp>
            <p:nvSpPr>
              <p:cNvPr id="1738" name="Freeform 64"/>
              <p:cNvSpPr>
                <a:spLocks/>
              </p:cNvSpPr>
              <p:nvPr>
                <p:custDataLst>
                  <p:tags r:id="rId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3" name="Freeform 82"/>
              <p:cNvSpPr>
                <a:spLocks/>
              </p:cNvSpPr>
              <p:nvPr>
                <p:custDataLst>
                  <p:tags r:id="rId6"/>
                </p:custDataLst>
              </p:nvPr>
            </p:nvSpPr>
            <p:spPr bwMode="auto">
              <a:xfrm>
                <a:off x="4886409" y="1833316"/>
                <a:ext cx="2335348" cy="279498"/>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185">
                    <a:moveTo>
                      <a:pt x="9632" y="0"/>
                    </a:moveTo>
                    <a:cubicBezTo>
                      <a:pt x="9875" y="522"/>
                      <a:pt x="10119" y="1066"/>
                      <a:pt x="9937" y="1339"/>
                    </a:cubicBezTo>
                    <a:cubicBezTo>
                      <a:pt x="9756" y="1608"/>
                      <a:pt x="9314" y="1839"/>
                      <a:pt x="8545" y="1669"/>
                    </a:cubicBezTo>
                    <a:cubicBezTo>
                      <a:pt x="7776" y="1504"/>
                      <a:pt x="6119" y="-676"/>
                      <a:pt x="5325" y="335"/>
                    </a:cubicBezTo>
                    <a:cubicBezTo>
                      <a:pt x="4531" y="1346"/>
                      <a:pt x="4357" y="3933"/>
                      <a:pt x="3778" y="7735"/>
                    </a:cubicBezTo>
                    <a:cubicBezTo>
                      <a:pt x="3334" y="12245"/>
                      <a:pt x="-42" y="4496"/>
                      <a:pt x="1" y="7729"/>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5" name="Groupe 14"/>
          <p:cNvGrpSpPr/>
          <p:nvPr/>
        </p:nvGrpSpPr>
        <p:grpSpPr>
          <a:xfrm>
            <a:off x="3918902" y="1774944"/>
            <a:ext cx="1003884" cy="1510040"/>
            <a:chOff x="7302628" y="1411835"/>
            <a:chExt cx="1003884" cy="1510040"/>
          </a:xfrm>
        </p:grpSpPr>
        <p:sp>
          <p:nvSpPr>
            <p:cNvPr id="161" name="Cube 160"/>
            <p:cNvSpPr/>
            <p:nvPr/>
          </p:nvSpPr>
          <p:spPr>
            <a:xfrm flipH="1">
              <a:off x="7911693" y="2763140"/>
              <a:ext cx="394819" cy="158735"/>
            </a:xfrm>
            <a:prstGeom prst="cube">
              <a:avLst/>
            </a:prstGeom>
            <a:solidFill>
              <a:schemeClr val="bg2">
                <a:lumMod val="10000"/>
              </a:schemeClr>
            </a:solidFill>
            <a:ln w="1905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Forme libre 162"/>
            <p:cNvSpPr/>
            <p:nvPr/>
          </p:nvSpPr>
          <p:spPr>
            <a:xfrm flipH="1" flipV="1">
              <a:off x="7302628" y="1411835"/>
              <a:ext cx="755076" cy="144644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273208"/>
                <a:gd name="connsiteY0" fmla="*/ 3381 h 1248439"/>
                <a:gd name="connsiteX1" fmla="*/ 112923 w 273208"/>
                <a:gd name="connsiteY1" fmla="*/ 99778 h 1248439"/>
                <a:gd name="connsiteX2" fmla="*/ 119246 w 273208"/>
                <a:gd name="connsiteY2" fmla="*/ 790963 h 1248439"/>
                <a:gd name="connsiteX3" fmla="*/ 267410 w 273208"/>
                <a:gd name="connsiteY3" fmla="*/ 1248439 h 1248439"/>
                <a:gd name="connsiteX0" fmla="*/ 0 w 274515"/>
                <a:gd name="connsiteY0" fmla="*/ 3806 h 1248864"/>
                <a:gd name="connsiteX1" fmla="*/ 112923 w 274515"/>
                <a:gd name="connsiteY1" fmla="*/ 100203 h 1248864"/>
                <a:gd name="connsiteX2" fmla="*/ 153943 w 274515"/>
                <a:gd name="connsiteY2" fmla="*/ 801959 h 1248864"/>
                <a:gd name="connsiteX3" fmla="*/ 267410 w 274515"/>
                <a:gd name="connsiteY3" fmla="*/ 1248864 h 1248864"/>
                <a:gd name="connsiteX0" fmla="*/ 0 w 274515"/>
                <a:gd name="connsiteY0" fmla="*/ 3806 h 1246222"/>
                <a:gd name="connsiteX1" fmla="*/ 112923 w 274515"/>
                <a:gd name="connsiteY1" fmla="*/ 100203 h 1246222"/>
                <a:gd name="connsiteX2" fmla="*/ 153943 w 274515"/>
                <a:gd name="connsiteY2" fmla="*/ 801959 h 1246222"/>
                <a:gd name="connsiteX3" fmla="*/ 267410 w 274515"/>
                <a:gd name="connsiteY3" fmla="*/ 1246222 h 1246222"/>
                <a:gd name="connsiteX0" fmla="*/ 0 w 255245"/>
                <a:gd name="connsiteY0" fmla="*/ 3806 h 1246222"/>
                <a:gd name="connsiteX1" fmla="*/ 112923 w 255245"/>
                <a:gd name="connsiteY1" fmla="*/ 100203 h 1246222"/>
                <a:gd name="connsiteX2" fmla="*/ 153943 w 255245"/>
                <a:gd name="connsiteY2" fmla="*/ 801959 h 1246222"/>
                <a:gd name="connsiteX3" fmla="*/ 247263 w 255245"/>
                <a:gd name="connsiteY3" fmla="*/ 1246222 h 1246222"/>
                <a:gd name="connsiteX0" fmla="*/ 0 w 273746"/>
                <a:gd name="connsiteY0" fmla="*/ 3806 h 1246222"/>
                <a:gd name="connsiteX1" fmla="*/ 112923 w 273746"/>
                <a:gd name="connsiteY1" fmla="*/ 100203 h 1246222"/>
                <a:gd name="connsiteX2" fmla="*/ 153943 w 273746"/>
                <a:gd name="connsiteY2" fmla="*/ 801959 h 1246222"/>
                <a:gd name="connsiteX3" fmla="*/ 247263 w 273746"/>
                <a:gd name="connsiteY3" fmla="*/ 1246222 h 1246222"/>
                <a:gd name="connsiteX0" fmla="*/ 0 w 275426"/>
                <a:gd name="connsiteY0" fmla="*/ 3382 h 1245798"/>
                <a:gd name="connsiteX1" fmla="*/ 112923 w 275426"/>
                <a:gd name="connsiteY1" fmla="*/ 99779 h 1245798"/>
                <a:gd name="connsiteX2" fmla="*/ 167374 w 275426"/>
                <a:gd name="connsiteY2" fmla="*/ 790964 h 1245798"/>
                <a:gd name="connsiteX3" fmla="*/ 247263 w 275426"/>
                <a:gd name="connsiteY3" fmla="*/ 1245798 h 1245798"/>
              </a:gdLst>
              <a:ahLst/>
              <a:cxnLst>
                <a:cxn ang="0">
                  <a:pos x="connsiteX0" y="connsiteY0"/>
                </a:cxn>
                <a:cxn ang="0">
                  <a:pos x="connsiteX1" y="connsiteY1"/>
                </a:cxn>
                <a:cxn ang="0">
                  <a:pos x="connsiteX2" y="connsiteY2"/>
                </a:cxn>
                <a:cxn ang="0">
                  <a:pos x="connsiteX3" y="connsiteY3"/>
                </a:cxn>
              </a:cxnLst>
              <a:rect l="l" t="t" r="r" b="b"/>
              <a:pathLst>
                <a:path w="275426" h="1245798">
                  <a:moveTo>
                    <a:pt x="0" y="3382"/>
                  </a:moveTo>
                  <a:cubicBezTo>
                    <a:pt x="46363" y="5218"/>
                    <a:pt x="85027" y="-31485"/>
                    <a:pt x="112923" y="99779"/>
                  </a:cubicBezTo>
                  <a:cubicBezTo>
                    <a:pt x="140819" y="231043"/>
                    <a:pt x="144984" y="599961"/>
                    <a:pt x="167374" y="790964"/>
                  </a:cubicBezTo>
                  <a:cubicBezTo>
                    <a:pt x="189764" y="981967"/>
                    <a:pt x="335653" y="1175879"/>
                    <a:pt x="247263" y="1245798"/>
                  </a:cubicBezTo>
                </a:path>
              </a:pathLst>
            </a:custGeom>
            <a:noFill/>
            <a:ln w="57150">
              <a:solidFill>
                <a:schemeClr val="bg2">
                  <a:lumMod val="10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 name="Groupe 15"/>
          <p:cNvGrpSpPr/>
          <p:nvPr/>
        </p:nvGrpSpPr>
        <p:grpSpPr>
          <a:xfrm>
            <a:off x="3914254" y="3151880"/>
            <a:ext cx="783283" cy="1589807"/>
            <a:chOff x="7570500" y="2763140"/>
            <a:chExt cx="783283" cy="1589807"/>
          </a:xfrm>
        </p:grpSpPr>
        <p:sp>
          <p:nvSpPr>
            <p:cNvPr id="8" name="Cube 7"/>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7602352" y="2847100"/>
              <a:ext cx="751431" cy="150584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202941 w 439688"/>
                <a:gd name="connsiteY0" fmla="*/ 0 h 1191015"/>
                <a:gd name="connsiteX1" fmla="*/ 309077 w 439688"/>
                <a:gd name="connsiteY1" fmla="*/ 190263 h 1191015"/>
                <a:gd name="connsiteX2" fmla="*/ 427979 w 439688"/>
                <a:gd name="connsiteY2" fmla="*/ 1146392 h 1191015"/>
                <a:gd name="connsiteX3" fmla="*/ 0 w 439688"/>
                <a:gd name="connsiteY3" fmla="*/ 1026097 h 1191015"/>
                <a:gd name="connsiteX0" fmla="*/ 88715 w 319508"/>
                <a:gd name="connsiteY0" fmla="*/ 0 h 1295158"/>
                <a:gd name="connsiteX1" fmla="*/ 194851 w 319508"/>
                <a:gd name="connsiteY1" fmla="*/ 190263 h 1295158"/>
                <a:gd name="connsiteX2" fmla="*/ 313753 w 319508"/>
                <a:gd name="connsiteY2" fmla="*/ 1146392 h 1295158"/>
                <a:gd name="connsiteX3" fmla="*/ 0 w 319508"/>
                <a:gd name="connsiteY3" fmla="*/ 1274231 h 1295158"/>
                <a:gd name="connsiteX0" fmla="*/ 126410 w 359051"/>
                <a:gd name="connsiteY0" fmla="*/ 0 h 1277876"/>
                <a:gd name="connsiteX1" fmla="*/ 232546 w 359051"/>
                <a:gd name="connsiteY1" fmla="*/ 190263 h 1277876"/>
                <a:gd name="connsiteX2" fmla="*/ 351448 w 359051"/>
                <a:gd name="connsiteY2" fmla="*/ 1146392 h 1277876"/>
                <a:gd name="connsiteX3" fmla="*/ 0 w 359051"/>
                <a:gd name="connsiteY3" fmla="*/ 1249958 h 1277876"/>
                <a:gd name="connsiteX0" fmla="*/ 143533 w 376174"/>
                <a:gd name="connsiteY0" fmla="*/ 0 h 1305878"/>
                <a:gd name="connsiteX1" fmla="*/ 249669 w 376174"/>
                <a:gd name="connsiteY1" fmla="*/ 190263 h 1305878"/>
                <a:gd name="connsiteX2" fmla="*/ 368571 w 376174"/>
                <a:gd name="connsiteY2" fmla="*/ 1146392 h 1305878"/>
                <a:gd name="connsiteX3" fmla="*/ 17123 w 376174"/>
                <a:gd name="connsiteY3" fmla="*/ 1249958 h 1305878"/>
                <a:gd name="connsiteX0" fmla="*/ 98183 w 328550"/>
                <a:gd name="connsiteY0" fmla="*/ 0 h 1303948"/>
                <a:gd name="connsiteX1" fmla="*/ 204319 w 328550"/>
                <a:gd name="connsiteY1" fmla="*/ 190263 h 1303948"/>
                <a:gd name="connsiteX2" fmla="*/ 323221 w 328550"/>
                <a:gd name="connsiteY2" fmla="*/ 1146392 h 1303948"/>
                <a:gd name="connsiteX3" fmla="*/ 18606 w 328550"/>
                <a:gd name="connsiteY3" fmla="*/ 1247261 h 1303948"/>
                <a:gd name="connsiteX0" fmla="*/ 99323 w 304442"/>
                <a:gd name="connsiteY0" fmla="*/ 0 h 1311743"/>
                <a:gd name="connsiteX1" fmla="*/ 205459 w 304442"/>
                <a:gd name="connsiteY1" fmla="*/ 190263 h 1311743"/>
                <a:gd name="connsiteX2" fmla="*/ 298089 w 304442"/>
                <a:gd name="connsiteY2" fmla="*/ 1167969 h 1311743"/>
                <a:gd name="connsiteX3" fmla="*/ 19746 w 304442"/>
                <a:gd name="connsiteY3" fmla="*/ 1247261 h 1311743"/>
                <a:gd name="connsiteX0" fmla="*/ 99376 w 303405"/>
                <a:gd name="connsiteY0" fmla="*/ 0 h 1338339"/>
                <a:gd name="connsiteX1" fmla="*/ 205512 w 303405"/>
                <a:gd name="connsiteY1" fmla="*/ 190263 h 1338339"/>
                <a:gd name="connsiteX2" fmla="*/ 296999 w 303405"/>
                <a:gd name="connsiteY2" fmla="*/ 1224608 h 1338339"/>
                <a:gd name="connsiteX3" fmla="*/ 19799 w 303405"/>
                <a:gd name="connsiteY3" fmla="*/ 1247261 h 1338339"/>
                <a:gd name="connsiteX0" fmla="*/ 100105 w 309575"/>
                <a:gd name="connsiteY0" fmla="*/ 0 h 1321766"/>
                <a:gd name="connsiteX1" fmla="*/ 206241 w 309575"/>
                <a:gd name="connsiteY1" fmla="*/ 190263 h 1321766"/>
                <a:gd name="connsiteX2" fmla="*/ 297728 w 309575"/>
                <a:gd name="connsiteY2" fmla="*/ 1224608 h 1321766"/>
                <a:gd name="connsiteX3" fmla="*/ 20528 w 309575"/>
                <a:gd name="connsiteY3" fmla="*/ 1247261 h 1321766"/>
                <a:gd name="connsiteX0" fmla="*/ 101061 w 317822"/>
                <a:gd name="connsiteY0" fmla="*/ 0 h 1307727"/>
                <a:gd name="connsiteX1" fmla="*/ 207197 w 317822"/>
                <a:gd name="connsiteY1" fmla="*/ 190263 h 1307727"/>
                <a:gd name="connsiteX2" fmla="*/ 298684 w 317822"/>
                <a:gd name="connsiteY2" fmla="*/ 1224608 h 1307727"/>
                <a:gd name="connsiteX3" fmla="*/ 21484 w 317822"/>
                <a:gd name="connsiteY3" fmla="*/ 1247261 h 1307727"/>
                <a:gd name="connsiteX0" fmla="*/ 94987 w 298777"/>
                <a:gd name="connsiteY0" fmla="*/ 0 h 1323916"/>
                <a:gd name="connsiteX1" fmla="*/ 201123 w 298777"/>
                <a:gd name="connsiteY1" fmla="*/ 190263 h 1323916"/>
                <a:gd name="connsiteX2" fmla="*/ 292610 w 298777"/>
                <a:gd name="connsiteY2" fmla="*/ 1224608 h 1323916"/>
                <a:gd name="connsiteX3" fmla="*/ 19979 w 298777"/>
                <a:gd name="connsiteY3" fmla="*/ 1217594 h 1323916"/>
                <a:gd name="connsiteX0" fmla="*/ 96466 w 311174"/>
                <a:gd name="connsiteY0" fmla="*/ 0 h 1307038"/>
                <a:gd name="connsiteX1" fmla="*/ 202602 w 311174"/>
                <a:gd name="connsiteY1" fmla="*/ 190263 h 1307038"/>
                <a:gd name="connsiteX2" fmla="*/ 294089 w 311174"/>
                <a:gd name="connsiteY2" fmla="*/ 1224608 h 1307038"/>
                <a:gd name="connsiteX3" fmla="*/ 21458 w 311174"/>
                <a:gd name="connsiteY3" fmla="*/ 1217594 h 1307038"/>
                <a:gd name="connsiteX0" fmla="*/ 99815 w 267161"/>
                <a:gd name="connsiteY0" fmla="*/ 0 h 1318492"/>
                <a:gd name="connsiteX1" fmla="*/ 205951 w 267161"/>
                <a:gd name="connsiteY1" fmla="*/ 190263 h 1318492"/>
                <a:gd name="connsiteX2" fmla="*/ 243752 w 267161"/>
                <a:gd name="connsiteY2" fmla="*/ 1243488 h 1318492"/>
                <a:gd name="connsiteX3" fmla="*/ 24807 w 267161"/>
                <a:gd name="connsiteY3" fmla="*/ 1217594 h 1318492"/>
                <a:gd name="connsiteX0" fmla="*/ 100365 w 271193"/>
                <a:gd name="connsiteY0" fmla="*/ 0 h 1303647"/>
                <a:gd name="connsiteX1" fmla="*/ 206501 w 271193"/>
                <a:gd name="connsiteY1" fmla="*/ 190263 h 1303647"/>
                <a:gd name="connsiteX2" fmla="*/ 244302 w 271193"/>
                <a:gd name="connsiteY2" fmla="*/ 1243488 h 1303647"/>
                <a:gd name="connsiteX3" fmla="*/ 25357 w 271193"/>
                <a:gd name="connsiteY3" fmla="*/ 1217594 h 1303647"/>
                <a:gd name="connsiteX0" fmla="*/ 100772 w 274095"/>
                <a:gd name="connsiteY0" fmla="*/ 0 h 1296960"/>
                <a:gd name="connsiteX1" fmla="*/ 206908 w 274095"/>
                <a:gd name="connsiteY1" fmla="*/ 190263 h 1296960"/>
                <a:gd name="connsiteX2" fmla="*/ 244709 w 274095"/>
                <a:gd name="connsiteY2" fmla="*/ 1243488 h 1296960"/>
                <a:gd name="connsiteX3" fmla="*/ 25764 w 274095"/>
                <a:gd name="connsiteY3" fmla="*/ 1217594 h 1296960"/>
              </a:gdLst>
              <a:ahLst/>
              <a:cxnLst>
                <a:cxn ang="0">
                  <a:pos x="connsiteX0" y="connsiteY0"/>
                </a:cxn>
                <a:cxn ang="0">
                  <a:pos x="connsiteX1" y="connsiteY1"/>
                </a:cxn>
                <a:cxn ang="0">
                  <a:pos x="connsiteX2" y="connsiteY2"/>
                </a:cxn>
                <a:cxn ang="0">
                  <a:pos x="connsiteX3" y="connsiteY3"/>
                </a:cxn>
              </a:cxnLst>
              <a:rect l="l" t="t" r="r" b="b"/>
              <a:pathLst>
                <a:path w="274095" h="1296960">
                  <a:moveTo>
                    <a:pt x="100772" y="0"/>
                  </a:moveTo>
                  <a:cubicBezTo>
                    <a:pt x="147135" y="1836"/>
                    <a:pt x="182919" y="-16985"/>
                    <a:pt x="206908" y="190263"/>
                  </a:cubicBezTo>
                  <a:cubicBezTo>
                    <a:pt x="230897" y="397511"/>
                    <a:pt x="319448" y="1163967"/>
                    <a:pt x="244709" y="1243488"/>
                  </a:cubicBezTo>
                  <a:cubicBezTo>
                    <a:pt x="169970" y="1323009"/>
                    <a:pt x="-80167" y="1313395"/>
                    <a:pt x="25764" y="1217594"/>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744" name="Ellipse 1743"/>
          <p:cNvSpPr/>
          <p:nvPr/>
        </p:nvSpPr>
        <p:spPr>
          <a:xfrm>
            <a:off x="2697037" y="516019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5" name="Ellipse 1744"/>
          <p:cNvSpPr/>
          <p:nvPr/>
        </p:nvSpPr>
        <p:spPr>
          <a:xfrm>
            <a:off x="2604441" y="1307241"/>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6" name="Légende encadrée 1 1745"/>
          <p:cNvSpPr/>
          <p:nvPr/>
        </p:nvSpPr>
        <p:spPr>
          <a:xfrm>
            <a:off x="6648056" y="4941168"/>
            <a:ext cx="1690749" cy="496092"/>
          </a:xfrm>
          <a:prstGeom prst="borderCallout1">
            <a:avLst>
              <a:gd name="adj1" fmla="val 958"/>
              <a:gd name="adj2" fmla="val 230"/>
              <a:gd name="adj3" fmla="val -36111"/>
              <a:gd name="adj4" fmla="val -110452"/>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747" name="Légende encadrée 1 1746"/>
          <p:cNvSpPr/>
          <p:nvPr/>
        </p:nvSpPr>
        <p:spPr>
          <a:xfrm>
            <a:off x="7105768" y="1341566"/>
            <a:ext cx="1690749" cy="496092"/>
          </a:xfrm>
          <a:prstGeom prst="borderCallout1">
            <a:avLst>
              <a:gd name="adj1" fmla="val 958"/>
              <a:gd name="adj2" fmla="val 230"/>
              <a:gd name="adj3" fmla="val 26020"/>
              <a:gd name="adj4" fmla="val -1384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grpSp>
        <p:nvGrpSpPr>
          <p:cNvPr id="35" name="Groupe 34"/>
          <p:cNvGrpSpPr/>
          <p:nvPr/>
        </p:nvGrpSpPr>
        <p:grpSpPr>
          <a:xfrm>
            <a:off x="1187624" y="2420888"/>
            <a:ext cx="6750122" cy="1661733"/>
            <a:chOff x="1187624" y="2420888"/>
            <a:chExt cx="6750122" cy="1661733"/>
          </a:xfrm>
        </p:grpSpPr>
        <p:sp>
          <p:nvSpPr>
            <p:cNvPr id="18" name="Forme libre 17"/>
            <p:cNvSpPr/>
            <p:nvPr/>
          </p:nvSpPr>
          <p:spPr>
            <a:xfrm>
              <a:off x="1187624" y="2420888"/>
              <a:ext cx="6750122" cy="1661733"/>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636998 h 1661733"/>
                <a:gd name="connsiteX1" fmla="*/ 1212351 w 6750122"/>
                <a:gd name="connsiteY1" fmla="*/ 667820 h 1661733"/>
                <a:gd name="connsiteX2" fmla="*/ 1756881 w 6750122"/>
                <a:gd name="connsiteY2" fmla="*/ 0 h 1661733"/>
                <a:gd name="connsiteX3" fmla="*/ 4500752 w 6750122"/>
                <a:gd name="connsiteY3" fmla="*/ 1661733 h 1661733"/>
                <a:gd name="connsiteX4" fmla="*/ 5270643 w 6750122"/>
                <a:gd name="connsiteY4" fmla="*/ 914400 h 1661733"/>
                <a:gd name="connsiteX5" fmla="*/ 6750122 w 6750122"/>
                <a:gd name="connsiteY5" fmla="*/ 883577 h 1661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50122" h="1661733">
                  <a:moveTo>
                    <a:pt x="0" y="636998"/>
                  </a:moveTo>
                  <a:lnTo>
                    <a:pt x="1212351" y="667820"/>
                  </a:lnTo>
                  <a:lnTo>
                    <a:pt x="1756881" y="0"/>
                  </a:lnTo>
                  <a:lnTo>
                    <a:pt x="4500752" y="1661733"/>
                  </a:lnTo>
                  <a:lnTo>
                    <a:pt x="5270643" y="914400"/>
                  </a:lnTo>
                  <a:lnTo>
                    <a:pt x="6750122" y="883577"/>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0" name="Connecteur droit avec flèche 19"/>
            <p:cNvCxnSpPr/>
            <p:nvPr/>
          </p:nvCxnSpPr>
          <p:spPr>
            <a:xfrm flipH="1" flipV="1">
              <a:off x="1485712" y="3068960"/>
              <a:ext cx="108722" cy="775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48" name="Connecteur droit avec flèche 1747"/>
            <p:cNvCxnSpPr/>
            <p:nvPr/>
          </p:nvCxnSpPr>
          <p:spPr>
            <a:xfrm flipH="1">
              <a:off x="6656146" y="3330313"/>
              <a:ext cx="110704" cy="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cxnSp>
        <p:nvCxnSpPr>
          <p:cNvPr id="1749" name="Connecteur droit avec flèche 1748"/>
          <p:cNvCxnSpPr/>
          <p:nvPr/>
        </p:nvCxnSpPr>
        <p:spPr>
          <a:xfrm flipH="1" flipV="1">
            <a:off x="3954770" y="3037948"/>
            <a:ext cx="49866" cy="31012"/>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750" name="Forme libre 1749"/>
          <p:cNvSpPr/>
          <p:nvPr/>
        </p:nvSpPr>
        <p:spPr>
          <a:xfrm>
            <a:off x="1237648" y="2556662"/>
            <a:ext cx="6689832" cy="1380489"/>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365693 h 1310915"/>
              <a:gd name="connsiteX1" fmla="*/ 1212351 w 6750122"/>
              <a:gd name="connsiteY1" fmla="*/ 396515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750122"/>
              <a:gd name="connsiteY0" fmla="*/ 365693 h 1310915"/>
              <a:gd name="connsiteX1" fmla="*/ 1302786 w 6750122"/>
              <a:gd name="connsiteY1" fmla="*/ 617579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689832"/>
              <a:gd name="connsiteY0" fmla="*/ 636998 h 1310915"/>
              <a:gd name="connsiteX1" fmla="*/ 1242496 w 6689832"/>
              <a:gd name="connsiteY1" fmla="*/ 617579 h 1310915"/>
              <a:gd name="connsiteX2" fmla="*/ 1716688 w 6689832"/>
              <a:gd name="connsiteY2" fmla="*/ 0 h 1310915"/>
              <a:gd name="connsiteX3" fmla="*/ 4460340 w 6689832"/>
              <a:gd name="connsiteY3" fmla="*/ 1310915 h 1310915"/>
              <a:gd name="connsiteX4" fmla="*/ 5210353 w 6689832"/>
              <a:gd name="connsiteY4" fmla="*/ 643095 h 1310915"/>
              <a:gd name="connsiteX5" fmla="*/ 6689832 w 6689832"/>
              <a:gd name="connsiteY5" fmla="*/ 612272 h 1310915"/>
              <a:gd name="connsiteX0" fmla="*/ 0 w 6689832"/>
              <a:gd name="connsiteY0" fmla="*/ 636998 h 1380489"/>
              <a:gd name="connsiteX1" fmla="*/ 1242496 w 6689832"/>
              <a:gd name="connsiteY1" fmla="*/ 617579 h 1380489"/>
              <a:gd name="connsiteX2" fmla="*/ 1716688 w 6689832"/>
              <a:gd name="connsiteY2" fmla="*/ 0 h 1380489"/>
              <a:gd name="connsiteX3" fmla="*/ 4490157 w 6689832"/>
              <a:gd name="connsiteY3" fmla="*/ 1380489 h 1380489"/>
              <a:gd name="connsiteX4" fmla="*/ 5210353 w 6689832"/>
              <a:gd name="connsiteY4" fmla="*/ 643095 h 1380489"/>
              <a:gd name="connsiteX5" fmla="*/ 6689832 w 6689832"/>
              <a:gd name="connsiteY5" fmla="*/ 612272 h 1380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89832" h="1380489">
                <a:moveTo>
                  <a:pt x="0" y="636998"/>
                </a:moveTo>
                <a:lnTo>
                  <a:pt x="1242496" y="617579"/>
                </a:lnTo>
                <a:lnTo>
                  <a:pt x="1716688" y="0"/>
                </a:lnTo>
                <a:lnTo>
                  <a:pt x="4490157" y="1380489"/>
                </a:lnTo>
                <a:lnTo>
                  <a:pt x="5210353" y="643095"/>
                </a:lnTo>
                <a:lnTo>
                  <a:pt x="6689832" y="612272"/>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6" name="Groupe 35"/>
          <p:cNvGrpSpPr/>
          <p:nvPr/>
        </p:nvGrpSpPr>
        <p:grpSpPr>
          <a:xfrm>
            <a:off x="1115616" y="3204626"/>
            <a:ext cx="6835526" cy="12525"/>
            <a:chOff x="1115616" y="3204626"/>
            <a:chExt cx="6835526" cy="12525"/>
          </a:xfrm>
        </p:grpSpPr>
        <p:cxnSp>
          <p:nvCxnSpPr>
            <p:cNvPr id="30" name="Connecteur droit 29"/>
            <p:cNvCxnSpPr/>
            <p:nvPr/>
          </p:nvCxnSpPr>
          <p:spPr>
            <a:xfrm>
              <a:off x="1115616" y="3212976"/>
              <a:ext cx="6835526" cy="0"/>
            </a:xfrm>
            <a:prstGeom prst="line">
              <a:avLst/>
            </a:prstGeom>
            <a:ln w="57150">
              <a:solidFill>
                <a:srgbClr val="00B0F0"/>
              </a:solidFill>
              <a:prstDash val="dash"/>
            </a:ln>
          </p:spPr>
          <p:style>
            <a:lnRef idx="1">
              <a:schemeClr val="accent1"/>
            </a:lnRef>
            <a:fillRef idx="0">
              <a:schemeClr val="accent1"/>
            </a:fillRef>
            <a:effectRef idx="0">
              <a:schemeClr val="accent1"/>
            </a:effectRef>
            <a:fontRef idx="minor">
              <a:schemeClr val="tx1"/>
            </a:fontRef>
          </p:style>
        </p:cxnSp>
        <p:cxnSp>
          <p:nvCxnSpPr>
            <p:cNvPr id="1752" name="Connecteur droit avec flèche 1751"/>
            <p:cNvCxnSpPr/>
            <p:nvPr/>
          </p:nvCxnSpPr>
          <p:spPr>
            <a:xfrm flipH="1" flipV="1">
              <a:off x="5467804" y="3208801"/>
              <a:ext cx="221973" cy="8350"/>
            </a:xfrm>
            <a:prstGeom prst="straightConnector1">
              <a:avLst/>
            </a:prstGeom>
            <a:ln w="5715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3" name="Connecteur droit avec flèche 1752"/>
            <p:cNvCxnSpPr/>
            <p:nvPr/>
          </p:nvCxnSpPr>
          <p:spPr>
            <a:xfrm flipH="1" flipV="1">
              <a:off x="2679521" y="3204626"/>
              <a:ext cx="221973" cy="8350"/>
            </a:xfrm>
            <a:prstGeom prst="straightConnector1">
              <a:avLst/>
            </a:prstGeom>
            <a:ln w="5715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34" name="Groupe 33"/>
          <p:cNvGrpSpPr/>
          <p:nvPr/>
        </p:nvGrpSpPr>
        <p:grpSpPr>
          <a:xfrm>
            <a:off x="1340023" y="2656108"/>
            <a:ext cx="6511583" cy="1144899"/>
            <a:chOff x="1340023" y="2656108"/>
            <a:chExt cx="6511583" cy="1144899"/>
          </a:xfrm>
        </p:grpSpPr>
        <p:sp>
          <p:nvSpPr>
            <p:cNvPr id="1754" name="Forme libre 1753"/>
            <p:cNvSpPr/>
            <p:nvPr/>
          </p:nvSpPr>
          <p:spPr>
            <a:xfrm>
              <a:off x="1340023" y="2656108"/>
              <a:ext cx="6511583" cy="1144899"/>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835781 h 1781003"/>
                <a:gd name="connsiteX1" fmla="*/ 1212351 w 6750122"/>
                <a:gd name="connsiteY1" fmla="*/ 866603 h 1781003"/>
                <a:gd name="connsiteX2" fmla="*/ 1647550 w 6750122"/>
                <a:gd name="connsiteY2" fmla="*/ 0 h 1781003"/>
                <a:gd name="connsiteX3" fmla="*/ 4520630 w 6750122"/>
                <a:gd name="connsiteY3" fmla="*/ 1781003 h 1781003"/>
                <a:gd name="connsiteX4" fmla="*/ 5270643 w 6750122"/>
                <a:gd name="connsiteY4" fmla="*/ 1113183 h 1781003"/>
                <a:gd name="connsiteX5" fmla="*/ 6750122 w 6750122"/>
                <a:gd name="connsiteY5" fmla="*/ 1082360 h 1781003"/>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270643 w 6750122"/>
                <a:gd name="connsiteY4" fmla="*/ 1113183 h 1144899"/>
                <a:gd name="connsiteX5" fmla="*/ 6750122 w 6750122"/>
                <a:gd name="connsiteY5" fmla="*/ 1082360 h 1144899"/>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022164 w 6750122"/>
                <a:gd name="connsiteY4" fmla="*/ 377688 h 1144899"/>
                <a:gd name="connsiteX5" fmla="*/ 6750122 w 6750122"/>
                <a:gd name="connsiteY5" fmla="*/ 1082360 h 1144899"/>
                <a:gd name="connsiteX0" fmla="*/ 0 w 6511583"/>
                <a:gd name="connsiteY0" fmla="*/ 835781 h 1144899"/>
                <a:gd name="connsiteX1" fmla="*/ 1212351 w 6511583"/>
                <a:gd name="connsiteY1" fmla="*/ 866603 h 1144899"/>
                <a:gd name="connsiteX2" fmla="*/ 1647550 w 6511583"/>
                <a:gd name="connsiteY2" fmla="*/ 0 h 1144899"/>
                <a:gd name="connsiteX3" fmla="*/ 4441117 w 6511583"/>
                <a:gd name="connsiteY3" fmla="*/ 1144899 h 1144899"/>
                <a:gd name="connsiteX4" fmla="*/ 5022164 w 6511583"/>
                <a:gd name="connsiteY4" fmla="*/ 377688 h 1144899"/>
                <a:gd name="connsiteX5" fmla="*/ 6511583 w 6511583"/>
                <a:gd name="connsiteY5" fmla="*/ 396560 h 1144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1583" h="1144899">
                  <a:moveTo>
                    <a:pt x="0" y="835781"/>
                  </a:moveTo>
                  <a:lnTo>
                    <a:pt x="1212351" y="866603"/>
                  </a:lnTo>
                  <a:lnTo>
                    <a:pt x="1647550" y="0"/>
                  </a:lnTo>
                  <a:lnTo>
                    <a:pt x="4441117" y="1144899"/>
                  </a:lnTo>
                  <a:lnTo>
                    <a:pt x="5022164" y="377688"/>
                  </a:lnTo>
                  <a:lnTo>
                    <a:pt x="6511583" y="396560"/>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5" name="Connecteur droit avec flèche 1754"/>
            <p:cNvCxnSpPr/>
            <p:nvPr/>
          </p:nvCxnSpPr>
          <p:spPr>
            <a:xfrm flipH="1">
              <a:off x="6681271" y="3024504"/>
              <a:ext cx="110704" cy="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6" name="Connecteur droit avec flèche 1755"/>
            <p:cNvCxnSpPr/>
            <p:nvPr/>
          </p:nvCxnSpPr>
          <p:spPr>
            <a:xfrm flipH="1" flipV="1">
              <a:off x="1638112" y="3493258"/>
              <a:ext cx="108722" cy="775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42" name="Groupe 41"/>
          <p:cNvGrpSpPr/>
          <p:nvPr/>
        </p:nvGrpSpPr>
        <p:grpSpPr>
          <a:xfrm>
            <a:off x="2901494" y="1877644"/>
            <a:ext cx="1044612" cy="2703484"/>
            <a:chOff x="2901494" y="1877644"/>
            <a:chExt cx="1044612" cy="2703484"/>
          </a:xfrm>
        </p:grpSpPr>
        <p:sp>
          <p:nvSpPr>
            <p:cNvPr id="37" name="Ellipse 36"/>
            <p:cNvSpPr/>
            <p:nvPr/>
          </p:nvSpPr>
          <p:spPr>
            <a:xfrm>
              <a:off x="2901494" y="1877644"/>
              <a:ext cx="1044612" cy="2703484"/>
            </a:xfrm>
            <a:prstGeom prst="ellipse">
              <a:avLst/>
            </a:pr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7" name="Connecteur droit avec flèche 1756"/>
            <p:cNvCxnSpPr>
              <a:stCxn id="37" idx="1"/>
            </p:cNvCxnSpPr>
            <p:nvPr/>
          </p:nvCxnSpPr>
          <p:spPr>
            <a:xfrm flipV="1">
              <a:off x="3054474" y="2207812"/>
              <a:ext cx="14111" cy="65748"/>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8" name="Connecteur droit avec flèche 1757"/>
            <p:cNvCxnSpPr/>
            <p:nvPr/>
          </p:nvCxnSpPr>
          <p:spPr>
            <a:xfrm flipH="1">
              <a:off x="3851921" y="3828980"/>
              <a:ext cx="28077" cy="108171"/>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59" name="Groupe 1758"/>
          <p:cNvGrpSpPr/>
          <p:nvPr/>
        </p:nvGrpSpPr>
        <p:grpSpPr>
          <a:xfrm flipV="1">
            <a:off x="4790350" y="1900496"/>
            <a:ext cx="1044612" cy="2703484"/>
            <a:chOff x="2901494" y="1877644"/>
            <a:chExt cx="1044612" cy="2703484"/>
          </a:xfrm>
        </p:grpSpPr>
        <p:sp>
          <p:nvSpPr>
            <p:cNvPr id="1760" name="Ellipse 1759"/>
            <p:cNvSpPr/>
            <p:nvPr/>
          </p:nvSpPr>
          <p:spPr>
            <a:xfrm>
              <a:off x="2901494" y="1877644"/>
              <a:ext cx="1044612" cy="2703484"/>
            </a:xfrm>
            <a:prstGeom prst="ellipse">
              <a:avLst/>
            </a:pr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61" name="Connecteur droit avec flèche 1760"/>
            <p:cNvCxnSpPr>
              <a:stCxn id="1760" idx="1"/>
            </p:cNvCxnSpPr>
            <p:nvPr/>
          </p:nvCxnSpPr>
          <p:spPr>
            <a:xfrm flipV="1">
              <a:off x="3054474" y="2207812"/>
              <a:ext cx="14111" cy="65748"/>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62" name="Connecteur droit avec flèche 1761"/>
            <p:cNvCxnSpPr/>
            <p:nvPr/>
          </p:nvCxnSpPr>
          <p:spPr>
            <a:xfrm flipH="1">
              <a:off x="3851921" y="3828980"/>
              <a:ext cx="28077" cy="108171"/>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63" name="Ellipse 1762"/>
          <p:cNvSpPr/>
          <p:nvPr/>
        </p:nvSpPr>
        <p:spPr>
          <a:xfrm>
            <a:off x="2709233" y="275636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4" name="Ellipse 1763"/>
          <p:cNvSpPr/>
          <p:nvPr/>
        </p:nvSpPr>
        <p:spPr>
          <a:xfrm>
            <a:off x="2766442" y="2388136"/>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65" name="Ellipse 1764"/>
          <p:cNvSpPr/>
          <p:nvPr/>
        </p:nvSpPr>
        <p:spPr>
          <a:xfrm>
            <a:off x="2706627" y="3124592"/>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6" name="Ellipse 1765"/>
          <p:cNvSpPr/>
          <p:nvPr/>
        </p:nvSpPr>
        <p:spPr>
          <a:xfrm>
            <a:off x="2699792" y="3492820"/>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7" name="Ellipse 1766"/>
          <p:cNvSpPr/>
          <p:nvPr/>
        </p:nvSpPr>
        <p:spPr>
          <a:xfrm>
            <a:off x="2771800" y="3861048"/>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8" name="Ellipse 1767"/>
          <p:cNvSpPr/>
          <p:nvPr/>
        </p:nvSpPr>
        <p:spPr>
          <a:xfrm>
            <a:off x="5796136" y="275636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69" name="Ellipse 1768"/>
          <p:cNvSpPr/>
          <p:nvPr/>
        </p:nvSpPr>
        <p:spPr>
          <a:xfrm>
            <a:off x="5652120" y="2388136"/>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70" name="Ellipse 1769"/>
          <p:cNvSpPr/>
          <p:nvPr/>
        </p:nvSpPr>
        <p:spPr>
          <a:xfrm>
            <a:off x="5796136" y="3124592"/>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1" name="Ellipse 1770"/>
          <p:cNvSpPr/>
          <p:nvPr/>
        </p:nvSpPr>
        <p:spPr>
          <a:xfrm>
            <a:off x="5724128" y="3492820"/>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2" name="Ellipse 1771"/>
          <p:cNvSpPr/>
          <p:nvPr/>
        </p:nvSpPr>
        <p:spPr>
          <a:xfrm>
            <a:off x="5652120" y="3861048"/>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grpSp>
        <p:nvGrpSpPr>
          <p:cNvPr id="1773" name="Groupe 1772"/>
          <p:cNvGrpSpPr/>
          <p:nvPr/>
        </p:nvGrpSpPr>
        <p:grpSpPr>
          <a:xfrm flipH="1">
            <a:off x="2483768" y="1844824"/>
            <a:ext cx="1044612" cy="2703484"/>
            <a:chOff x="2901494" y="1877644"/>
            <a:chExt cx="1044612" cy="2703484"/>
          </a:xfrm>
        </p:grpSpPr>
        <p:sp>
          <p:nvSpPr>
            <p:cNvPr id="1774" name="Ellipse 1773"/>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5" name="Connecteur droit avec flèche 1774"/>
            <p:cNvCxnSpPr>
              <a:stCxn id="1774"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76" name="Connecteur droit avec flèche 1775"/>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7" name="Groupe 1776"/>
          <p:cNvGrpSpPr/>
          <p:nvPr/>
        </p:nvGrpSpPr>
        <p:grpSpPr>
          <a:xfrm>
            <a:off x="5220072" y="1916832"/>
            <a:ext cx="1044612" cy="2703484"/>
            <a:chOff x="2901494" y="1877644"/>
            <a:chExt cx="1044612" cy="2703484"/>
          </a:xfrm>
        </p:grpSpPr>
        <p:sp>
          <p:nvSpPr>
            <p:cNvPr id="1778" name="Ellipse 1777"/>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9" name="Connecteur droit avec flèche 1778"/>
            <p:cNvCxnSpPr>
              <a:stCxn id="1778"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80" name="Connecteur droit avec flèche 1779"/>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81" name="Légende encadrée 1 1780"/>
          <p:cNvSpPr/>
          <p:nvPr/>
        </p:nvSpPr>
        <p:spPr>
          <a:xfrm>
            <a:off x="7135972" y="4140595"/>
            <a:ext cx="1690749" cy="496092"/>
          </a:xfrm>
          <a:prstGeom prst="borderCallout1">
            <a:avLst>
              <a:gd name="adj1" fmla="val 958"/>
              <a:gd name="adj2" fmla="val 230"/>
              <a:gd name="adj3" fmla="val -40118"/>
              <a:gd name="adj4" fmla="val -740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sp>
        <p:nvSpPr>
          <p:cNvPr id="1782" name="Légende encadrée 1 1781"/>
          <p:cNvSpPr/>
          <p:nvPr/>
        </p:nvSpPr>
        <p:spPr>
          <a:xfrm>
            <a:off x="384484" y="4397439"/>
            <a:ext cx="1690749" cy="496092"/>
          </a:xfrm>
          <a:prstGeom prst="borderCallout1">
            <a:avLst>
              <a:gd name="adj1" fmla="val -1045"/>
              <a:gd name="adj2" fmla="val 98989"/>
              <a:gd name="adj3" fmla="val -72174"/>
              <a:gd name="adj4" fmla="val 142326"/>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spTree>
    <p:extLst>
      <p:ext uri="{BB962C8B-B14F-4D97-AF65-F5344CB8AC3E}">
        <p14:creationId xmlns:p14="http://schemas.microsoft.com/office/powerpoint/2010/main" val="1012709178"/>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nvPr>
        </p:nvSpPr>
        <p:spPr>
          <a:xfrm>
            <a:off x="685800" y="260648"/>
            <a:ext cx="7772400" cy="1470025"/>
          </a:xfrm>
          <a:scene3d>
            <a:camera prst="orthographicFront"/>
            <a:lightRig rig="threePt" dir="t"/>
          </a:scene3d>
          <a:sp3d>
            <a:bevelT prst="relaxedInset"/>
          </a:sp3d>
        </p:spPr>
        <p:txBody>
          <a:bodyPr/>
          <a:lstStyle/>
          <a:p>
            <a:r>
              <a:rPr lang="fr-FR" dirty="0" smtClean="0"/>
              <a:t>Les moteurs électriques</a:t>
            </a:r>
            <a:endParaRPr lang="fr-FR" dirty="0"/>
          </a:p>
        </p:txBody>
      </p:sp>
      <p:sp>
        <p:nvSpPr>
          <p:cNvPr id="3" name="Sous-titre 2"/>
          <p:cNvSpPr>
            <a:spLocks noGrp="1"/>
          </p:cNvSpPr>
          <p:nvPr>
            <p:ph type="subTitle" idx="1"/>
          </p:nvPr>
        </p:nvSpPr>
        <p:spPr>
          <a:xfrm>
            <a:off x="1371600" y="1847255"/>
            <a:ext cx="6224736" cy="1728192"/>
          </a:xfrm>
          <a:scene3d>
            <a:camera prst="orthographicFront"/>
            <a:lightRig rig="threePt" dir="t"/>
          </a:scene3d>
          <a:sp3d>
            <a:bevelT prst="relaxedInset"/>
          </a:sp3d>
        </p:spPr>
        <p:txBody>
          <a:bodyPr anchor="ctr">
            <a:normAutofit fontScale="70000" lnSpcReduction="20000"/>
          </a:bodyPr>
          <a:lstStyle/>
          <a:p>
            <a:r>
              <a:rPr lang="fr-FR" dirty="0" smtClean="0"/>
              <a:t>En alternatif (le champ tournant)</a:t>
            </a:r>
          </a:p>
          <a:p>
            <a:r>
              <a:rPr lang="fr-FR" dirty="0" smtClean="0"/>
              <a:t>En continu (</a:t>
            </a:r>
            <a:r>
              <a:rPr lang="fr-FR" dirty="0" err="1" smtClean="0"/>
              <a:t>lenz</a:t>
            </a:r>
            <a:r>
              <a:rPr lang="fr-FR" dirty="0" smtClean="0"/>
              <a:t>)</a:t>
            </a:r>
          </a:p>
          <a:p>
            <a:r>
              <a:rPr lang="fr-FR" dirty="0" smtClean="0"/>
              <a:t>Moteurs </a:t>
            </a:r>
            <a:r>
              <a:rPr lang="fr-FR" dirty="0" err="1" smtClean="0"/>
              <a:t>brushless</a:t>
            </a:r>
            <a:endParaRPr lang="fr-FR" dirty="0" smtClean="0"/>
          </a:p>
          <a:p>
            <a:r>
              <a:rPr lang="fr-FR" dirty="0" smtClean="0"/>
              <a:t>Les moteurs universels</a:t>
            </a:r>
          </a:p>
          <a:p>
            <a:r>
              <a:rPr lang="fr-FR" dirty="0" smtClean="0"/>
              <a:t>Les moteurs pas à pas</a:t>
            </a:r>
            <a:endParaRPr lang="fr-FR" dirty="0"/>
          </a:p>
        </p:txBody>
      </p:sp>
      <p:sp>
        <p:nvSpPr>
          <p:cNvPr id="4" name="Sous-titre 2"/>
          <p:cNvSpPr txBox="1">
            <a:spLocks/>
          </p:cNvSpPr>
          <p:nvPr/>
        </p:nvSpPr>
        <p:spPr>
          <a:xfrm>
            <a:off x="1371600" y="3719463"/>
            <a:ext cx="6224736" cy="8640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ctr">
            <a:norm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mn-lt"/>
                <a:ea typeface="+mn-ea"/>
                <a:cs typeface="+mn-cs"/>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mn-lt"/>
                <a:ea typeface="+mn-ea"/>
                <a:cs typeface="+mn-cs"/>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dirty="0" smtClean="0"/>
              <a:t>Les moteurs courant continu</a:t>
            </a:r>
            <a:endParaRPr lang="fr-FR" dirty="0"/>
          </a:p>
        </p:txBody>
      </p:sp>
      <p:sp>
        <p:nvSpPr>
          <p:cNvPr id="5" name="Sous-titre 2"/>
          <p:cNvSpPr txBox="1">
            <a:spLocks/>
          </p:cNvSpPr>
          <p:nvPr/>
        </p:nvSpPr>
        <p:spPr>
          <a:xfrm>
            <a:off x="1339619" y="4725144"/>
            <a:ext cx="6224736" cy="194421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ctr">
            <a:normAutofit fontScale="92500" lnSpcReduction="20000"/>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dirty="0" smtClean="0"/>
              <a:t>En continu excitation permanente, parallèle série, séparé (Lenz) COUMPOUND? G2N2RATRIC DYNAMO</a:t>
            </a:r>
          </a:p>
        </p:txBody>
      </p:sp>
    </p:spTree>
    <p:extLst>
      <p:ext uri="{BB962C8B-B14F-4D97-AF65-F5344CB8AC3E}">
        <p14:creationId xmlns:p14="http://schemas.microsoft.com/office/powerpoint/2010/main" val="3751548854"/>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nvPr>
        </p:nvSpPr>
        <p:spPr>
          <a:scene3d>
            <a:camera prst="orthographicFront"/>
            <a:lightRig rig="threePt" dir="t"/>
          </a:scene3d>
          <a:sp3d>
            <a:bevelT prst="relaxedInset"/>
          </a:sp3d>
        </p:spPr>
        <p:txBody>
          <a:bodyPr/>
          <a:lstStyle/>
          <a:p>
            <a:r>
              <a:rPr lang="fr-FR" dirty="0" smtClean="0"/>
              <a:t>Les moteurs électriques</a:t>
            </a:r>
            <a:endParaRPr lang="fr-FR" dirty="0"/>
          </a:p>
        </p:txBody>
      </p:sp>
      <p:sp>
        <p:nvSpPr>
          <p:cNvPr id="3" name="Sous-titre 2"/>
          <p:cNvSpPr>
            <a:spLocks noGrp="1"/>
          </p:cNvSpPr>
          <p:nvPr>
            <p:ph type="subTitle" idx="1"/>
          </p:nvPr>
        </p:nvSpPr>
        <p:spPr>
          <a:xfrm>
            <a:off x="1371600" y="3717032"/>
            <a:ext cx="6224736" cy="1944216"/>
          </a:xfrm>
          <a:scene3d>
            <a:camera prst="orthographicFront"/>
            <a:lightRig rig="threePt" dir="t"/>
          </a:scene3d>
          <a:sp3d>
            <a:bevelT prst="relaxedInset"/>
          </a:sp3d>
        </p:spPr>
        <p:txBody>
          <a:bodyPr anchor="ctr">
            <a:normAutofit/>
          </a:bodyPr>
          <a:lstStyle/>
          <a:p>
            <a:r>
              <a:rPr lang="fr-FR" dirty="0" smtClean="0"/>
              <a:t>En continu excitation permanente, </a:t>
            </a:r>
            <a:r>
              <a:rPr lang="fr-FR" dirty="0" err="1" smtClean="0"/>
              <a:t>parallele</a:t>
            </a:r>
            <a:r>
              <a:rPr lang="fr-FR" dirty="0" smtClean="0"/>
              <a:t> série, séparé (</a:t>
            </a:r>
            <a:r>
              <a:rPr lang="fr-FR" dirty="0" err="1" smtClean="0"/>
              <a:t>laplace</a:t>
            </a:r>
            <a:r>
              <a:rPr lang="fr-FR" dirty="0" smtClean="0"/>
              <a:t>)</a:t>
            </a:r>
          </a:p>
        </p:txBody>
      </p:sp>
    </p:spTree>
    <p:extLst>
      <p:ext uri="{BB962C8B-B14F-4D97-AF65-F5344CB8AC3E}">
        <p14:creationId xmlns:p14="http://schemas.microsoft.com/office/powerpoint/2010/main" val="3519930388"/>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démarche</a:t>
            </a:r>
            <a:endParaRPr lang="fr-FR" dirty="0"/>
          </a:p>
        </p:txBody>
      </p:sp>
      <p:sp>
        <p:nvSpPr>
          <p:cNvPr id="3" name="Espace réservé du contenu 2"/>
          <p:cNvSpPr>
            <a:spLocks noGrp="1"/>
          </p:cNvSpPr>
          <p:nvPr>
            <p:ph idx="1"/>
          </p:nvPr>
        </p:nvSpPr>
        <p:spPr/>
        <p:txBody>
          <a:bodyPr/>
          <a:lstStyle/>
          <a:p>
            <a:r>
              <a:rPr lang="fr-FR" dirty="0" smtClean="0"/>
              <a:t>Principe fonctionnement</a:t>
            </a:r>
          </a:p>
          <a:p>
            <a:r>
              <a:rPr lang="fr-FR" dirty="0" smtClean="0"/>
              <a:t>Les défauts</a:t>
            </a:r>
          </a:p>
          <a:p>
            <a:r>
              <a:rPr lang="fr-FR" dirty="0" smtClean="0"/>
              <a:t>Les lois</a:t>
            </a:r>
          </a:p>
          <a:p>
            <a:r>
              <a:rPr lang="fr-FR" dirty="0" smtClean="0"/>
              <a:t>Les différents types, les symboles les schémas, le </a:t>
            </a:r>
            <a:r>
              <a:rPr lang="fr-FR" dirty="0" err="1" smtClean="0"/>
              <a:t>cablage</a:t>
            </a:r>
            <a:r>
              <a:rPr lang="fr-FR" dirty="0" smtClean="0"/>
              <a:t>.</a:t>
            </a:r>
          </a:p>
          <a:p>
            <a:r>
              <a:rPr lang="fr-FR" dirty="0" smtClean="0"/>
              <a:t>exercices</a:t>
            </a:r>
            <a:endParaRPr lang="fr-FR" dirty="0"/>
          </a:p>
        </p:txBody>
      </p:sp>
    </p:spTree>
    <p:extLst>
      <p:ext uri="{BB962C8B-B14F-4D97-AF65-F5344CB8AC3E}">
        <p14:creationId xmlns:p14="http://schemas.microsoft.com/office/powerpoint/2010/main" val="3444145336"/>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contenu 2"/>
          <p:cNvSpPr txBox="1">
            <a:spLocks/>
          </p:cNvSpPr>
          <p:nvPr/>
        </p:nvSpPr>
        <p:spPr>
          <a:xfrm>
            <a:off x="-1" y="3645024"/>
            <a:ext cx="8075307" cy="321297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r>
              <a:rPr lang="fr-FR" sz="2000" dirty="0" smtClean="0">
                <a:latin typeface="Verdana" panose="020B0604030504040204" pitchFamily="34" charset="0"/>
                <a:ea typeface="Verdana" panose="020B0604030504040204" pitchFamily="34" charset="0"/>
                <a:cs typeface="Verdana" panose="020B0604030504040204" pitchFamily="34" charset="0"/>
              </a:rPr>
              <a:t>Le déplacement est orienté suivant la règle des </a:t>
            </a:r>
            <a:br>
              <a:rPr lang="fr-FR" sz="2000" dirty="0" smtClean="0">
                <a:latin typeface="Verdana" panose="020B0604030504040204" pitchFamily="34" charset="0"/>
                <a:ea typeface="Verdana" panose="020B0604030504040204" pitchFamily="34" charset="0"/>
                <a:cs typeface="Verdana" panose="020B0604030504040204" pitchFamily="34" charset="0"/>
              </a:rPr>
            </a:br>
            <a:r>
              <a:rPr lang="fr-FR" sz="2000" dirty="0" smtClean="0">
                <a:latin typeface="Verdana" panose="020B0604030504040204" pitchFamily="34" charset="0"/>
                <a:ea typeface="Verdana" panose="020B0604030504040204" pitchFamily="34" charset="0"/>
                <a:cs typeface="Verdana" panose="020B0604030504040204" pitchFamily="34" charset="0"/>
              </a:rPr>
              <a:t>trois doigts de la main droite.</a:t>
            </a:r>
          </a:p>
          <a:p>
            <a:pPr marL="0" indent="0">
              <a:buFont typeface="Arial" panose="020B0604020202020204" pitchFamily="34" charset="0"/>
              <a:buNone/>
              <a:tabLst>
                <a:tab pos="144000" algn="l"/>
              </a:tabLst>
            </a:pPr>
            <a:endParaRPr lang="fr-FR" sz="9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r>
              <a:rPr lang="fr-FR" sz="2000" dirty="0" smtClean="0">
                <a:effectLst>
                  <a:glow rad="228600">
                    <a:schemeClr val="accent2">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L’Index dans le sens du courant (I).</a:t>
            </a:r>
          </a:p>
          <a:p>
            <a:pPr marL="0" indent="0">
              <a:buFont typeface="Arial" panose="020B0604020202020204" pitchFamily="34" charset="0"/>
              <a:buNone/>
              <a:tabLst>
                <a:tab pos="144000" algn="l"/>
              </a:tabLst>
            </a:pPr>
            <a:r>
              <a:rPr lang="fr-FR" sz="2000" dirty="0" smtClean="0">
                <a:effectLst>
                  <a:glow rad="228600">
                    <a:srgbClr val="FFFF00">
                      <a:alpha val="40000"/>
                    </a:srgb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Majeur dans le sens du champ Magnétique (M).</a:t>
            </a:r>
          </a:p>
          <a:p>
            <a:pPr marL="0" indent="0">
              <a:buFont typeface="Arial" panose="020B0604020202020204" pitchFamily="34" charset="0"/>
              <a:buNone/>
              <a:tabLst>
                <a:tab pos="144000" algn="l"/>
              </a:tabLst>
            </a:pPr>
            <a:r>
              <a:rPr lang="fr-FR" sz="20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pouce indiquera le sens du déplacement </a:t>
            </a:r>
            <a:br>
              <a:rPr lang="fr-FR" sz="20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br>
            <a:r>
              <a:rPr lang="fr-FR" sz="20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plus fort des doigts pour la force).</a:t>
            </a:r>
            <a:r>
              <a:rPr lang="fr-FR" sz="2000" dirty="0" smtClean="0">
                <a:latin typeface="Verdana" panose="020B0604030504040204" pitchFamily="34" charset="0"/>
                <a:ea typeface="Verdana" panose="020B0604030504040204" pitchFamily="34" charset="0"/>
                <a:cs typeface="Verdana" panose="020B0604030504040204" pitchFamily="34" charset="0"/>
              </a:rPr>
              <a:t> </a:t>
            </a:r>
          </a:p>
          <a:p>
            <a:pPr marL="0" indent="0">
              <a:buFont typeface="Arial" panose="020B0604020202020204" pitchFamily="34" charset="0"/>
              <a:buNone/>
              <a:tabLst>
                <a:tab pos="144000" algn="l"/>
              </a:tabLst>
            </a:pPr>
            <a:endParaRPr lang="fr-FR" sz="9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r>
              <a:rPr lang="fr-FR" sz="2000" dirty="0" smtClean="0">
                <a:latin typeface="Verdana" panose="020B0604030504040204" pitchFamily="34" charset="0"/>
                <a:ea typeface="Verdana" panose="020B0604030504040204" pitchFamily="34" charset="0"/>
                <a:cs typeface="Verdana" panose="020B0604030504040204" pitchFamily="34" charset="0"/>
              </a:rPr>
              <a:t>Les trois doigts sont disposés à 90° les uns des autres.</a:t>
            </a: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p:txBody>
      </p:sp>
      <p:pic>
        <p:nvPicPr>
          <p:cNvPr id="4" name="Image 3"/>
          <p:cNvPicPr>
            <a:picLocks noChangeAspect="1"/>
          </p:cNvPicPr>
          <p:nvPr/>
        </p:nvPicPr>
        <p:blipFill>
          <a:blip r:embed="rId2" cstate="print">
            <a:extLst>
              <a:ext uri="{BEBA8EAE-BF5A-486C-A8C5-ECC9F3942E4B}">
                <a14:imgProps xmlns:a14="http://schemas.microsoft.com/office/drawing/2010/main">
                  <a14:imgLayer r:embed="rId3">
                    <a14:imgEffect>
                      <a14:backgroundRemoval t="0" b="99758" l="10000" r="90000">
                        <a14:foregroundMark x1="42273" y1="16963" x2="42727" y2="18498"/>
                        <a14:foregroundMark x1="46182" y1="19548" x2="46909" y2="21002"/>
                        <a14:foregroundMark x1="38318" y1="20355" x2="22727" y2="31826"/>
                        <a14:foregroundMark x1="33818" y1="21002" x2="26091" y2="18659"/>
                        <a14:foregroundMark x1="21682" y1="28837" x2="15227" y2="22456"/>
                        <a14:foregroundMark x1="23591" y1="54200" x2="14409" y2="49596"/>
                        <a14:foregroundMark x1="13682" y1="45315" x2="12636" y2="13813"/>
                        <a14:backgroundMark x1="58818" y1="22698" x2="61091" y2="34733"/>
                        <a14:backgroundMark x1="23455" y1="14620" x2="44045" y2="3473"/>
                        <a14:backgroundMark x1="26909" y1="16559" x2="33682" y2="13570"/>
                        <a14:backgroundMark x1="34773" y1="14863" x2="44273" y2="11309"/>
                        <a14:backgroundMark x1="24773" y1="15913" x2="22136" y2="15509"/>
                        <a14:backgroundMark x1="18818" y1="12116" x2="22500" y2="17851"/>
                        <a14:backgroundMark x1="46409" y1="17447" x2="45818" y2="9370"/>
                        <a14:backgroundMark x1="47364" y1="19063" x2="46545" y2="15913"/>
                        <a14:backgroundMark x1="48091" y1="20194" x2="47500" y2="18013"/>
                        <a14:backgroundMark x1="32636" y1="81987" x2="41409" y2="97819"/>
                        <a14:backgroundMark x1="54636" y1="96527" x2="60955" y2="81099"/>
                        <a14:backgroundMark x1="21509" y1="5991" x2="6902" y2="6134"/>
                        <a14:backgroundMark x1="45907" y1="8131" x2="47432" y2="143"/>
                      </a14:backgroundRemoval>
                    </a14:imgEffect>
                  </a14:imgLayer>
                </a14:imgProps>
              </a:ext>
              <a:ext uri="{28A0092B-C50C-407E-A947-70E740481C1C}">
                <a14:useLocalDpi xmlns:a14="http://schemas.microsoft.com/office/drawing/2010/main" val="0"/>
              </a:ext>
            </a:extLst>
          </a:blip>
          <a:stretch>
            <a:fillRect/>
          </a:stretch>
        </p:blipFill>
        <p:spPr>
          <a:xfrm rot="11762808">
            <a:off x="5043479" y="3584896"/>
            <a:ext cx="5179115" cy="2913252"/>
          </a:xfrm>
          <a:prstGeom prst="rect">
            <a:avLst/>
          </a:prstGeom>
          <a:effectLst>
            <a:glow rad="228600">
              <a:srgbClr val="FFFF00">
                <a:alpha val="40000"/>
              </a:srgbClr>
            </a:glow>
          </a:effectLst>
        </p:spPr>
      </p:pic>
      <p:cxnSp>
        <p:nvCxnSpPr>
          <p:cNvPr id="7" name="Connecteur droit avec flèche 6"/>
          <p:cNvCxnSpPr/>
          <p:nvPr/>
        </p:nvCxnSpPr>
        <p:spPr>
          <a:xfrm flipH="1" flipV="1">
            <a:off x="5220072" y="4365104"/>
            <a:ext cx="2427472" cy="740887"/>
          </a:xfrm>
          <a:prstGeom prst="straightConnector1">
            <a:avLst/>
          </a:prstGeom>
          <a:ln w="38100">
            <a:solidFill>
              <a:srgbClr val="FF000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0" name="Connecteur droit avec flèche 9"/>
          <p:cNvCxnSpPr/>
          <p:nvPr/>
        </p:nvCxnSpPr>
        <p:spPr>
          <a:xfrm flipV="1">
            <a:off x="7693520" y="2564904"/>
            <a:ext cx="381786" cy="2508915"/>
          </a:xfrm>
          <a:prstGeom prst="straightConnector1">
            <a:avLst/>
          </a:prstGeom>
          <a:ln w="38100">
            <a:solidFill>
              <a:srgbClr val="00B0F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2" name="Connecteur droit avec flèche 11"/>
          <p:cNvCxnSpPr/>
          <p:nvPr/>
        </p:nvCxnSpPr>
        <p:spPr>
          <a:xfrm flipH="1">
            <a:off x="7020272" y="5100659"/>
            <a:ext cx="645527" cy="1757341"/>
          </a:xfrm>
          <a:prstGeom prst="straightConnector1">
            <a:avLst/>
          </a:prstGeom>
          <a:ln w="38100">
            <a:solidFill>
              <a:srgbClr val="FFFF0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nvPr>
        </p:nvSpPr>
        <p:spPr>
          <a:xfrm>
            <a:off x="0" y="1080000"/>
            <a:ext cx="9144000" cy="2160000"/>
          </a:xfrm>
        </p:spPr>
        <p:txBody>
          <a:bodyPr lIns="0" rIns="0" anchor="t">
            <a:noAutofit/>
          </a:bodyPr>
          <a:lstStyle/>
          <a:p>
            <a:pPr marL="0" indent="0" algn="ctr">
              <a:buNone/>
            </a:pPr>
            <a:r>
              <a:rPr lang="fr-FR" sz="2000" dirty="0" smtClean="0"/>
              <a:t>Principe de fonctionnement du moteur courant continu.</a:t>
            </a:r>
          </a:p>
          <a:p>
            <a:pPr marL="0" indent="0" algn="ctr">
              <a:buNone/>
            </a:pPr>
            <a:r>
              <a:rPr lang="fr-FR" sz="2000" dirty="0" smtClean="0"/>
              <a:t>Un conducteur parcouru par un courant, et, soumis à un champ magnétique est  le siège d’une force qui tend à le déplacer. </a:t>
            </a:r>
            <a:br>
              <a:rPr lang="fr-FR" sz="2000" dirty="0" smtClean="0"/>
            </a:br>
            <a:r>
              <a:rPr lang="fr-FR" sz="2000" dirty="0" smtClean="0"/>
              <a:t>C’est la loi de Laplace.</a:t>
            </a:r>
          </a:p>
          <a:p>
            <a:pPr marL="0" indent="0" algn="ctr">
              <a:buNone/>
            </a:pPr>
            <a:r>
              <a:rPr lang="fr-FR" sz="2400" dirty="0" smtClean="0">
                <a:effectLst>
                  <a:glow rad="228600">
                    <a:schemeClr val="accent5">
                      <a:satMod val="175000"/>
                      <a:alpha val="40000"/>
                    </a:schemeClr>
                  </a:glow>
                  <a:outerShdw blurRad="38100" dist="38100" dir="2700000" algn="tl">
                    <a:srgbClr val="000000">
                      <a:alpha val="43137"/>
                    </a:srgbClr>
                  </a:outerShdw>
                </a:effectLst>
              </a:rPr>
              <a:t>F </a:t>
            </a:r>
            <a:r>
              <a:rPr lang="fr-FR" sz="2400" dirty="0" smtClean="0">
                <a:effectLst>
                  <a:glow rad="228600">
                    <a:schemeClr val="accent4">
                      <a:satMod val="175000"/>
                      <a:alpha val="40000"/>
                    </a:schemeClr>
                  </a:glow>
                  <a:outerShdw blurRad="38100" dist="38100" dir="2700000" algn="tl">
                    <a:srgbClr val="000000">
                      <a:alpha val="43137"/>
                    </a:srgbClr>
                  </a:outerShdw>
                </a:effectLst>
              </a:rPr>
              <a:t>=</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rgbClr val="FFFF00">
                      <a:alpha val="40000"/>
                    </a:srgbClr>
                  </a:glow>
                  <a:outerShdw blurRad="38100" dist="38100" dir="2700000" algn="tl">
                    <a:srgbClr val="000000">
                      <a:alpha val="43137"/>
                    </a:srgbClr>
                  </a:outerShdw>
                </a:effectLst>
              </a:rPr>
              <a:t>B</a:t>
            </a:r>
            <a:r>
              <a:rPr lang="fr-FR" sz="2400" dirty="0" smtClean="0">
                <a:effectLst>
                  <a:glow rad="228600">
                    <a:schemeClr val="accent4">
                      <a:satMod val="175000"/>
                      <a:alpha val="40000"/>
                    </a:schemeClr>
                  </a:glow>
                  <a:outerShdw blurRad="38100" dist="38100" dir="2700000" algn="tl">
                    <a:srgbClr val="000000">
                      <a:alpha val="43137"/>
                    </a:srgbClr>
                  </a:outerShdw>
                </a:effectLst>
              </a:rPr>
              <a:t> . </a:t>
            </a:r>
            <a:r>
              <a:rPr lang="fr-FR" sz="2400" dirty="0" smtClean="0">
                <a:effectLst>
                  <a:glow rad="228600">
                    <a:schemeClr val="accent2">
                      <a:satMod val="175000"/>
                      <a:alpha val="40000"/>
                    </a:schemeClr>
                  </a:glow>
                  <a:outerShdw blurRad="38100" dist="38100" dir="2700000" algn="tl">
                    <a:srgbClr val="000000">
                      <a:alpha val="43137"/>
                    </a:srgbClr>
                  </a:outerShdw>
                </a:effectLst>
              </a:rPr>
              <a:t>I </a:t>
            </a:r>
            <a:r>
              <a:rPr lang="fr-FR" sz="2400" dirty="0" smtClean="0">
                <a:effectLst>
                  <a:glow rad="228600">
                    <a:schemeClr val="accent4">
                      <a:satMod val="175000"/>
                      <a:alpha val="40000"/>
                    </a:schemeClr>
                  </a:glow>
                  <a:outerShdw blurRad="38100" dist="38100" dir="2700000" algn="tl">
                    <a:srgbClr val="000000">
                      <a:alpha val="43137"/>
                    </a:srgbClr>
                  </a:outerShdw>
                </a:effectLst>
              </a:rPr>
              <a:t>.</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br>
              <a:rPr lang="fr-FR" sz="2400" dirty="0" smtClean="0">
                <a:effectLst>
                  <a:glow rad="228600">
                    <a:schemeClr val="accent5">
                      <a:satMod val="175000"/>
                      <a:alpha val="40000"/>
                    </a:schemeClr>
                  </a:glow>
                  <a:outerShdw blurRad="38100" dist="38100" dir="2700000" algn="tl">
                    <a:srgbClr val="000000">
                      <a:alpha val="43137"/>
                    </a:srgbClr>
                  </a:outerShdw>
                </a:effectLst>
              </a:rPr>
            </a:br>
            <a:r>
              <a:rPr lang="fr-FR" sz="1800" dirty="0" smtClean="0">
                <a:effectLst>
                  <a:glow rad="228600">
                    <a:schemeClr val="accent5">
                      <a:satMod val="175000"/>
                      <a:alpha val="40000"/>
                    </a:schemeClr>
                  </a:glow>
                  <a:outerShdw blurRad="38100" dist="38100" dir="2700000" algn="tl">
                    <a:srgbClr val="000000">
                      <a:alpha val="43137"/>
                    </a:srgbClr>
                  </a:outerShdw>
                </a:effectLst>
              </a:rPr>
              <a:t>F en Newtons (N) ; </a:t>
            </a:r>
            <a:r>
              <a:rPr lang="fr-FR" sz="1800" dirty="0" smtClean="0">
                <a:effectLst>
                  <a:glow rad="228600">
                    <a:srgbClr val="FFFF00">
                      <a:alpha val="40000"/>
                    </a:srgbClr>
                  </a:glow>
                  <a:outerShdw blurRad="38100" dist="38100" dir="2700000" algn="tl">
                    <a:srgbClr val="000000">
                      <a:alpha val="43137"/>
                    </a:srgbClr>
                  </a:outerShdw>
                </a:effectLst>
              </a:rPr>
              <a:t>B en teslas (T);</a:t>
            </a:r>
            <a:r>
              <a:rPr lang="fr-FR" sz="1800" dirty="0" smtClean="0">
                <a:effectLst>
                  <a:glow rad="228600">
                    <a:schemeClr val="accent5">
                      <a:satMod val="175000"/>
                      <a:alpha val="40000"/>
                    </a:schemeClr>
                  </a:glow>
                  <a:outerShdw blurRad="38100" dist="38100" dir="2700000" algn="tl">
                    <a:srgbClr val="000000">
                      <a:alpha val="43137"/>
                    </a:srgbClr>
                  </a:outerShdw>
                </a:effectLst>
              </a:rPr>
              <a:t> </a:t>
            </a:r>
            <a:r>
              <a:rPr lang="fr-FR" sz="1800" dirty="0" smtClean="0">
                <a:effectLst>
                  <a:glow rad="228600">
                    <a:schemeClr val="accent2">
                      <a:satMod val="175000"/>
                      <a:alpha val="40000"/>
                    </a:scheme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a:t>
            </a:r>
            <a:r>
              <a:rPr lang="fr-FR" sz="1800" dirty="0" smtClean="0">
                <a:effectLst>
                  <a:glow rad="228600">
                    <a:schemeClr val="accent4">
                      <a:satMod val="175000"/>
                      <a:alpha val="40000"/>
                    </a:schemeClr>
                  </a:glow>
                  <a:outerShdw blurRad="38100" dist="38100" dir="2700000" algn="tl">
                    <a:srgbClr val="000000">
                      <a:alpha val="43137"/>
                    </a:srgbClr>
                  </a:outerShdw>
                </a:effectLst>
              </a:rPr>
              <a:t>) </a:t>
            </a:r>
          </a:p>
          <a:p>
            <a:pPr marL="0" indent="0" algn="ctr">
              <a:buNone/>
            </a:pPr>
            <a:endParaRPr lang="fr-FR" sz="1800" dirty="0" smtClean="0"/>
          </a:p>
          <a:p>
            <a:pPr marL="0" indent="0" algn="ctr">
              <a:buNone/>
            </a:pPr>
            <a:endParaRPr lang="fr-FR" sz="1800" dirty="0" smtClean="0"/>
          </a:p>
        </p:txBody>
      </p:sp>
    </p:spTree>
    <p:extLst>
      <p:ext uri="{BB962C8B-B14F-4D97-AF65-F5344CB8AC3E}">
        <p14:creationId xmlns:p14="http://schemas.microsoft.com/office/powerpoint/2010/main" val="20676862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150"/>
                            </p:stCondLst>
                            <p:childTnLst>
                              <p:par>
                                <p:cTn id="9" presetID="10" presetClass="entr" presetSubtype="0" fill="hold" grpId="0" nodeType="afterEffect">
                                  <p:stCondLst>
                                    <p:cond delay="50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215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3">
                                            <p:txEl>
                                              <p:pRg st="0" end="0"/>
                                            </p:txEl>
                                          </p:spTgt>
                                        </p:tgtEl>
                                        <p:attrNameLst>
                                          <p:attrName>style.visibility</p:attrName>
                                        </p:attrNameLst>
                                      </p:cBhvr>
                                      <p:to>
                                        <p:strVal val="visible"/>
                                      </p:to>
                                    </p:set>
                                    <p:animEffect transition="in" filter="fade">
                                      <p:cBhvr>
                                        <p:cTn id="15" dur="500"/>
                                        <p:tgtEl>
                                          <p:spTgt spid="3">
                                            <p:txEl>
                                              <p:pRg st="0" end="0"/>
                                            </p:txEl>
                                          </p:spTgt>
                                        </p:tgtEl>
                                      </p:cBhvr>
                                    </p:animEffect>
                                  </p:childTnLst>
                                </p:cTn>
                              </p:par>
                            </p:childTnLst>
                          </p:cTn>
                        </p:par>
                        <p:par>
                          <p:cTn id="16" fill="hold">
                            <p:stCondLst>
                              <p:cond delay="3500"/>
                            </p:stCondLst>
                            <p:childTnLst>
                              <p:par>
                                <p:cTn id="17" presetID="10" presetClass="entr" presetSubtype="0" fill="hold" grpId="0" nodeType="afterEffect">
                                  <p:stCondLst>
                                    <p:cond delay="500"/>
                                  </p:stCondLst>
                                  <p:iterate type="wd">
                                    <p:tmPct val="10000"/>
                                  </p:iterate>
                                  <p:childTnLst>
                                    <p:set>
                                      <p:cBhvr>
                                        <p:cTn id="18" dur="1" fill="hold">
                                          <p:stCondLst>
                                            <p:cond delay="0"/>
                                          </p:stCondLst>
                                        </p:cTn>
                                        <p:tgtEl>
                                          <p:spTgt spid="3">
                                            <p:txEl>
                                              <p:pRg st="1" end="1"/>
                                            </p:txEl>
                                          </p:spTgt>
                                        </p:tgtEl>
                                        <p:attrNameLst>
                                          <p:attrName>style.visibility</p:attrName>
                                        </p:attrNameLst>
                                      </p:cBhvr>
                                      <p:to>
                                        <p:strVal val="visible"/>
                                      </p:to>
                                    </p:set>
                                    <p:animEffect transition="in" filter="fade">
                                      <p:cBhvr>
                                        <p:cTn id="19" dur="500"/>
                                        <p:tgtEl>
                                          <p:spTgt spid="3">
                                            <p:txEl>
                                              <p:pRg st="1" end="1"/>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iterate type="wd">
                                    <p:tmPct val="10000"/>
                                  </p:iterate>
                                  <p:childTnLst>
                                    <p:set>
                                      <p:cBhvr>
                                        <p:cTn id="23" dur="1" fill="hold">
                                          <p:stCondLst>
                                            <p:cond delay="0"/>
                                          </p:stCondLst>
                                        </p:cTn>
                                        <p:tgtEl>
                                          <p:spTgt spid="3">
                                            <p:txEl>
                                              <p:pRg st="2" end="2"/>
                                            </p:txEl>
                                          </p:spTgt>
                                        </p:tgtEl>
                                        <p:attrNameLst>
                                          <p:attrName>style.visibility</p:attrName>
                                        </p:attrNameLst>
                                      </p:cBhvr>
                                      <p:to>
                                        <p:strVal val="visible"/>
                                      </p:to>
                                    </p:set>
                                    <p:animEffect transition="in" filter="fade">
                                      <p:cBhvr>
                                        <p:cTn id="24" dur="500"/>
                                        <p:tgtEl>
                                          <p:spTgt spid="3">
                                            <p:txEl>
                                              <p:pRg st="2" end="2"/>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iterate type="wd">
                                    <p:tmPct val="10000"/>
                                  </p:iterate>
                                  <p:childTnLst>
                                    <p:set>
                                      <p:cBhvr>
                                        <p:cTn id="28" dur="1" fill="hold">
                                          <p:stCondLst>
                                            <p:cond delay="0"/>
                                          </p:stCondLst>
                                        </p:cTn>
                                        <p:tgtEl>
                                          <p:spTgt spid="5">
                                            <p:bg/>
                                          </p:spTgt>
                                        </p:tgtEl>
                                        <p:attrNameLst>
                                          <p:attrName>style.visibility</p:attrName>
                                        </p:attrNameLst>
                                      </p:cBhvr>
                                      <p:to>
                                        <p:strVal val="visible"/>
                                      </p:to>
                                    </p:set>
                                    <p:animEffect transition="in" filter="fade">
                                      <p:cBhvr>
                                        <p:cTn id="29" dur="500"/>
                                        <p:tgtEl>
                                          <p:spTgt spid="5">
                                            <p:bg/>
                                          </p:spTgt>
                                        </p:tgtEl>
                                      </p:cBhvr>
                                    </p:animEffect>
                                  </p:childTnLst>
                                </p:cTn>
                              </p:par>
                            </p:childTnLst>
                          </p:cTn>
                        </p:par>
                        <p:par>
                          <p:cTn id="30" fill="hold">
                            <p:stCondLst>
                              <p:cond delay="500"/>
                            </p:stCondLst>
                            <p:childTnLst>
                              <p:par>
                                <p:cTn id="31" presetID="10" presetClass="entr" presetSubtype="0" fill="hold" grpId="0" nodeType="afterEffect">
                                  <p:stCondLst>
                                    <p:cond delay="0"/>
                                  </p:stCondLst>
                                  <p:iterate type="wd">
                                    <p:tmPct val="10000"/>
                                  </p:iterate>
                                  <p:childTnLst>
                                    <p:set>
                                      <p:cBhvr>
                                        <p:cTn id="32" dur="1" fill="hold">
                                          <p:stCondLst>
                                            <p:cond delay="0"/>
                                          </p:stCondLst>
                                        </p:cTn>
                                        <p:tgtEl>
                                          <p:spTgt spid="5">
                                            <p:txEl>
                                              <p:pRg st="1" end="1"/>
                                            </p:txEl>
                                          </p:spTgt>
                                        </p:tgtEl>
                                        <p:attrNameLst>
                                          <p:attrName>style.visibility</p:attrName>
                                        </p:attrNameLst>
                                      </p:cBhvr>
                                      <p:to>
                                        <p:strVal val="visible"/>
                                      </p:to>
                                    </p:set>
                                    <p:animEffect transition="in" filter="fade">
                                      <p:cBhvr>
                                        <p:cTn id="33" dur="500"/>
                                        <p:tgtEl>
                                          <p:spTgt spid="5">
                                            <p:txEl>
                                              <p:pRg st="1" end="1"/>
                                            </p:txEl>
                                          </p:spTgt>
                                        </p:tgtEl>
                                      </p:cBhvr>
                                    </p:animEffect>
                                  </p:childTnLst>
                                </p:cTn>
                              </p:par>
                            </p:childTnLst>
                          </p:cTn>
                        </p:par>
                        <p:par>
                          <p:cTn id="34" fill="hold">
                            <p:stCondLst>
                              <p:cond delay="1700"/>
                            </p:stCondLst>
                            <p:childTnLst>
                              <p:par>
                                <p:cTn id="35" presetID="10" presetClass="entr" presetSubtype="0" fill="hold" nodeType="afterEffect">
                                  <p:stCondLst>
                                    <p:cond delay="50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500"/>
                                        <p:tgtEl>
                                          <p:spTgt spid="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500"/>
                                  </p:stCondLst>
                                  <p:iterate type="wd">
                                    <p:tmPct val="10000"/>
                                  </p:iterate>
                                  <p:childTnLst>
                                    <p:set>
                                      <p:cBhvr>
                                        <p:cTn id="41" dur="1" fill="hold">
                                          <p:stCondLst>
                                            <p:cond delay="0"/>
                                          </p:stCondLst>
                                        </p:cTn>
                                        <p:tgtEl>
                                          <p:spTgt spid="5">
                                            <p:txEl>
                                              <p:pRg st="3" end="3"/>
                                            </p:txEl>
                                          </p:spTgt>
                                        </p:tgtEl>
                                        <p:attrNameLst>
                                          <p:attrName>style.visibility</p:attrName>
                                        </p:attrNameLst>
                                      </p:cBhvr>
                                      <p:to>
                                        <p:strVal val="visible"/>
                                      </p:to>
                                    </p:set>
                                    <p:animEffect transition="in" filter="fade">
                                      <p:cBhvr>
                                        <p:cTn id="42" dur="500"/>
                                        <p:tgtEl>
                                          <p:spTgt spid="5">
                                            <p:txEl>
                                              <p:pRg st="3" end="3"/>
                                            </p:txEl>
                                          </p:spTgt>
                                        </p:tgtEl>
                                      </p:cBhvr>
                                    </p:animEffect>
                                  </p:childTnLst>
                                </p:cTn>
                              </p:par>
                            </p:childTnLst>
                          </p:cTn>
                        </p:par>
                        <p:par>
                          <p:cTn id="43" fill="hold">
                            <p:stCondLst>
                              <p:cond delay="1400"/>
                            </p:stCondLst>
                            <p:childTnLst>
                              <p:par>
                                <p:cTn id="44" presetID="22" presetClass="entr" presetSubtype="2" fill="hold" nodeType="afterEffect">
                                  <p:stCondLst>
                                    <p:cond delay="0"/>
                                  </p:stCondLst>
                                  <p:childTnLst>
                                    <p:set>
                                      <p:cBhvr>
                                        <p:cTn id="45" dur="1" fill="hold">
                                          <p:stCondLst>
                                            <p:cond delay="0"/>
                                          </p:stCondLst>
                                        </p:cTn>
                                        <p:tgtEl>
                                          <p:spTgt spid="7"/>
                                        </p:tgtEl>
                                        <p:attrNameLst>
                                          <p:attrName>style.visibility</p:attrName>
                                        </p:attrNameLst>
                                      </p:cBhvr>
                                      <p:to>
                                        <p:strVal val="visible"/>
                                      </p:to>
                                    </p:set>
                                    <p:animEffect transition="in" filter="wipe(right)">
                                      <p:cBhvr>
                                        <p:cTn id="46" dur="500"/>
                                        <p:tgtEl>
                                          <p:spTgt spid="7"/>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500"/>
                                  </p:stCondLst>
                                  <p:iterate type="wd">
                                    <p:tmPct val="10000"/>
                                  </p:iterate>
                                  <p:childTnLst>
                                    <p:set>
                                      <p:cBhvr>
                                        <p:cTn id="50" dur="1" fill="hold">
                                          <p:stCondLst>
                                            <p:cond delay="0"/>
                                          </p:stCondLst>
                                        </p:cTn>
                                        <p:tgtEl>
                                          <p:spTgt spid="5">
                                            <p:txEl>
                                              <p:pRg st="4" end="4"/>
                                            </p:txEl>
                                          </p:spTgt>
                                        </p:tgtEl>
                                        <p:attrNameLst>
                                          <p:attrName>style.visibility</p:attrName>
                                        </p:attrNameLst>
                                      </p:cBhvr>
                                      <p:to>
                                        <p:strVal val="visible"/>
                                      </p:to>
                                    </p:set>
                                    <p:animEffect transition="in" filter="fade">
                                      <p:cBhvr>
                                        <p:cTn id="51" dur="500"/>
                                        <p:tgtEl>
                                          <p:spTgt spid="5">
                                            <p:txEl>
                                              <p:pRg st="4" end="4"/>
                                            </p:txEl>
                                          </p:spTgt>
                                        </p:tgtEl>
                                      </p:cBhvr>
                                    </p:animEffect>
                                  </p:childTnLst>
                                </p:cTn>
                              </p:par>
                            </p:childTnLst>
                          </p:cTn>
                        </p:par>
                        <p:par>
                          <p:cTn id="52" fill="hold">
                            <p:stCondLst>
                              <p:cond delay="1500"/>
                            </p:stCondLst>
                            <p:childTnLst>
                              <p:par>
                                <p:cTn id="53" presetID="22" presetClass="entr" presetSubtype="1" fill="hold" nodeType="afterEffect">
                                  <p:stCondLst>
                                    <p:cond delay="0"/>
                                  </p:stCondLst>
                                  <p:childTnLst>
                                    <p:set>
                                      <p:cBhvr>
                                        <p:cTn id="54" dur="1" fill="hold">
                                          <p:stCondLst>
                                            <p:cond delay="0"/>
                                          </p:stCondLst>
                                        </p:cTn>
                                        <p:tgtEl>
                                          <p:spTgt spid="12"/>
                                        </p:tgtEl>
                                        <p:attrNameLst>
                                          <p:attrName>style.visibility</p:attrName>
                                        </p:attrNameLst>
                                      </p:cBhvr>
                                      <p:to>
                                        <p:strVal val="visible"/>
                                      </p:to>
                                    </p:set>
                                    <p:animEffect transition="in" filter="wipe(up)">
                                      <p:cBhvr>
                                        <p:cTn id="55" dur="500"/>
                                        <p:tgtEl>
                                          <p:spTgt spid="12"/>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500"/>
                                  </p:stCondLst>
                                  <p:iterate type="wd">
                                    <p:tmPct val="10000"/>
                                  </p:iterate>
                                  <p:childTnLst>
                                    <p:set>
                                      <p:cBhvr>
                                        <p:cTn id="59" dur="1" fill="hold">
                                          <p:stCondLst>
                                            <p:cond delay="0"/>
                                          </p:stCondLst>
                                        </p:cTn>
                                        <p:tgtEl>
                                          <p:spTgt spid="5">
                                            <p:txEl>
                                              <p:pRg st="5" end="5"/>
                                            </p:txEl>
                                          </p:spTgt>
                                        </p:tgtEl>
                                        <p:attrNameLst>
                                          <p:attrName>style.visibility</p:attrName>
                                        </p:attrNameLst>
                                      </p:cBhvr>
                                      <p:to>
                                        <p:strVal val="visible"/>
                                      </p:to>
                                    </p:set>
                                    <p:animEffect transition="in" filter="fade">
                                      <p:cBhvr>
                                        <p:cTn id="60" dur="500"/>
                                        <p:tgtEl>
                                          <p:spTgt spid="5">
                                            <p:txEl>
                                              <p:pRg st="5" end="5"/>
                                            </p:txEl>
                                          </p:spTgt>
                                        </p:tgtEl>
                                      </p:cBhvr>
                                    </p:animEffect>
                                  </p:childTnLst>
                                </p:cTn>
                              </p:par>
                            </p:childTnLst>
                          </p:cTn>
                        </p:par>
                        <p:par>
                          <p:cTn id="61" fill="hold">
                            <p:stCondLst>
                              <p:cond delay="1800"/>
                            </p:stCondLst>
                            <p:childTnLst>
                              <p:par>
                                <p:cTn id="62" presetID="22" presetClass="entr" presetSubtype="4" fill="hold" nodeType="afterEffect">
                                  <p:stCondLst>
                                    <p:cond delay="0"/>
                                  </p:stCondLst>
                                  <p:childTnLst>
                                    <p:set>
                                      <p:cBhvr>
                                        <p:cTn id="63" dur="1" fill="hold">
                                          <p:stCondLst>
                                            <p:cond delay="0"/>
                                          </p:stCondLst>
                                        </p:cTn>
                                        <p:tgtEl>
                                          <p:spTgt spid="10"/>
                                        </p:tgtEl>
                                        <p:attrNameLst>
                                          <p:attrName>style.visibility</p:attrName>
                                        </p:attrNameLst>
                                      </p:cBhvr>
                                      <p:to>
                                        <p:strVal val="visible"/>
                                      </p:to>
                                    </p:set>
                                    <p:animEffect transition="in" filter="wipe(down)">
                                      <p:cBhvr>
                                        <p:cTn id="64" dur="500"/>
                                        <p:tgtEl>
                                          <p:spTgt spid="10"/>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500"/>
                                  </p:stCondLst>
                                  <p:iterate type="wd">
                                    <p:tmPct val="10000"/>
                                  </p:iterate>
                                  <p:childTnLst>
                                    <p:set>
                                      <p:cBhvr>
                                        <p:cTn id="68" dur="1" fill="hold">
                                          <p:stCondLst>
                                            <p:cond delay="0"/>
                                          </p:stCondLst>
                                        </p:cTn>
                                        <p:tgtEl>
                                          <p:spTgt spid="5">
                                            <p:txEl>
                                              <p:pRg st="7" end="7"/>
                                            </p:txEl>
                                          </p:spTgt>
                                        </p:tgtEl>
                                        <p:attrNameLst>
                                          <p:attrName>style.visibility</p:attrName>
                                        </p:attrNameLst>
                                      </p:cBhvr>
                                      <p:to>
                                        <p:strVal val="visible"/>
                                      </p:to>
                                    </p:set>
                                    <p:animEffect transition="in" filter="fade">
                                      <p:cBhvr>
                                        <p:cTn id="69" dur="500"/>
                                        <p:tgtEl>
                                          <p:spTgt spid="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animBg="1"/>
      <p:bldP spid="2" grpId="0" animBg="1"/>
      <p:bldP spid="3" grpId="0" uiExpand="1" build="p"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9" name="Connecteur droit 58"/>
          <p:cNvCxnSpPr/>
          <p:nvPr/>
        </p:nvCxnSpPr>
        <p:spPr>
          <a:xfrm flipH="1" flipV="1">
            <a:off x="1187624" y="4672300"/>
            <a:ext cx="1843464" cy="3687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nvSpPr>
        <p:spPr>
          <a:xfrm>
            <a:off x="7668344" y="4748003"/>
            <a:ext cx="767035" cy="138228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8228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92747" y="1336567"/>
                  <a:pt x="243840" y="138228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nvPr>
        </p:nvSpPr>
        <p:spPr>
          <a:xfrm>
            <a:off x="0" y="1080000"/>
            <a:ext cx="9144000" cy="2340000"/>
          </a:xfrm>
        </p:spPr>
        <p:txBody>
          <a:bodyPr lIns="0" rIns="0" anchor="t">
            <a:noAutofit/>
          </a:bodyPr>
          <a:lstStyle/>
          <a:p>
            <a:pPr marL="0" indent="0" algn="ctr">
              <a:buNone/>
            </a:pPr>
            <a:r>
              <a:rPr lang="fr-FR" sz="2000" dirty="0" smtClean="0"/>
              <a:t>Principe de fonctionnement du moteur courant continu.</a:t>
            </a:r>
          </a:p>
          <a:p>
            <a:pPr marL="0" indent="0" algn="ctr">
              <a:buNone/>
            </a:pPr>
            <a:r>
              <a:rPr lang="fr-FR" sz="2000" dirty="0" smtClean="0"/>
              <a:t>Un conducteur parcouru par un courant, et, soumis à un champ magnétique est le siège d’une force qui tend à le déplacer.</a:t>
            </a:r>
          </a:p>
          <a:p>
            <a:pPr marL="0" indent="0" algn="ctr">
              <a:buNone/>
            </a:pPr>
            <a:r>
              <a:rPr lang="fr-FR" sz="2000" dirty="0" smtClean="0"/>
              <a:t>C’est 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chemeClr val="accent4">
                      <a:satMod val="175000"/>
                      <a:alpha val="40000"/>
                    </a:schemeClr>
                  </a:glow>
                  <a:outerShdw blurRad="38100" dist="38100" dir="2700000" algn="tl">
                    <a:srgbClr val="000000">
                      <a:alpha val="43137"/>
                    </a:srgbClr>
                  </a:outerShdw>
                </a:effectLst>
              </a:rPr>
              <a:t>L</a:t>
            </a:r>
            <a:r>
              <a:rPr lang="fr-FR" sz="2400" dirty="0">
                <a:effectLst>
                  <a:glow rad="228600">
                    <a:schemeClr val="accent5">
                      <a:satMod val="175000"/>
                      <a:alpha val="40000"/>
                    </a:schemeClr>
                  </a:glow>
                  <a:outerShdw blurRad="38100" dist="38100" dir="2700000" algn="tl">
                    <a:srgbClr val="000000">
                      <a:alpha val="43137"/>
                    </a:srgbClr>
                  </a:outerShdw>
                </a:effectLst>
              </a:rPr>
              <a:t>    </a:t>
            </a:r>
            <a:endParaRPr lang="fr-FR" sz="2400" dirty="0" smtClean="0">
              <a:effectLst>
                <a:glow rad="228600">
                  <a:schemeClr val="accent5">
                    <a:satMod val="175000"/>
                    <a:alpha val="40000"/>
                  </a:schemeClr>
                </a:glow>
                <a:outerShdw blurRad="38100" dist="38100" dir="2700000" algn="tl">
                  <a:srgbClr val="000000">
                    <a:alpha val="43137"/>
                  </a:srgbClr>
                </a:outerShdw>
              </a:effectLst>
            </a:endParaRP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 </a:t>
            </a:r>
            <a:r>
              <a:rPr lang="fr-FR" sz="1800" dirty="0" smtClean="0"/>
              <a:t> </a:t>
            </a:r>
          </a:p>
          <a:p>
            <a:pPr marL="0" indent="0" algn="ctr">
              <a:buNone/>
            </a:pPr>
            <a:endParaRPr lang="fr-FR" sz="2000" dirty="0" smtClean="0"/>
          </a:p>
        </p:txBody>
      </p:sp>
      <p:grpSp>
        <p:nvGrpSpPr>
          <p:cNvPr id="4" name="Groupe 3"/>
          <p:cNvGrpSpPr/>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chemeClr val="tx2">
                    <a:lumMod val="50000"/>
                  </a:schemeClr>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Cube 15"/>
            <p:cNvSpPr/>
            <p:nvPr/>
          </p:nvSpPr>
          <p:spPr>
            <a:xfrm>
              <a:off x="1155072" y="3596868"/>
              <a:ext cx="2232249" cy="624547"/>
            </a:xfrm>
            <a:prstGeom prst="cube">
              <a:avLst/>
            </a:prstGeom>
            <a:gradFill>
              <a:gsLst>
                <a:gs pos="98333">
                  <a:srgbClr val="C0000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6" name="Connecteur droit 5"/>
          <p:cNvCxnSpPr/>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nvCxnSpPr>
        <p:spPr>
          <a:xfrm flipV="1">
            <a:off x="4448706"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nvCxnSpPr>
        <p:spPr>
          <a:xfrm>
            <a:off x="6732240"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nvCxnSpPr>
        <p:spPr>
          <a:xfrm>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nvCxnSpPr>
        <p:spPr>
          <a:xfrm>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nvCxnSpPr>
        <p:spPr>
          <a:xfrm>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nvCxnSpPr>
        <p:spPr>
          <a:xfrm>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nvCxnSpPr>
        <p:spPr>
          <a:xfrm>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nvCxnSpPr>
        <p:spPr>
          <a:xfrm>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 name="Groupe 29"/>
          <p:cNvGrpSpPr/>
          <p:nvPr/>
        </p:nvGrpSpPr>
        <p:grpSpPr>
          <a:xfrm>
            <a:off x="7668343"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Ellipse 66"/>
          <p:cNvSpPr/>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Ellipse 67"/>
          <p:cNvSpPr/>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Ellipse 69"/>
          <p:cNvSpPr/>
          <p:nvPr/>
        </p:nvSpPr>
        <p:spPr>
          <a:xfrm>
            <a:off x="4447097" y="5475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Ellipse 70"/>
          <p:cNvSpPr/>
          <p:nvPr/>
        </p:nvSpPr>
        <p:spPr>
          <a:xfrm>
            <a:off x="3383868"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Ellipse 71"/>
          <p:cNvSpPr/>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5" name="Groupe 74"/>
          <p:cNvGrpSpPr/>
          <p:nvPr/>
        </p:nvGrpSpPr>
        <p:grpSpPr>
          <a:xfrm>
            <a:off x="4355976" y="4942909"/>
            <a:ext cx="634033" cy="646331"/>
            <a:chOff x="4428231" y="6526686"/>
            <a:chExt cx="634033" cy="646331"/>
          </a:xfrm>
          <a:effectLst>
            <a:outerShdw blurRad="50800" dist="38100" dir="2700000" algn="tl" rotWithShape="0">
              <a:prstClr val="black">
                <a:alpha val="40000"/>
              </a:prstClr>
            </a:outerShdw>
          </a:effectLst>
        </p:grpSpPr>
        <p:cxnSp>
          <p:nvCxnSpPr>
            <p:cNvPr id="73" name="Connecteur droit avec flèche 72"/>
            <p:cNvCxnSpPr/>
            <p:nvPr/>
          </p:nvCxnSpPr>
          <p:spPr>
            <a:xfrm rot="5400000">
              <a:off x="4745248" y="6279936"/>
              <a:ext cx="0" cy="634033"/>
            </a:xfrm>
            <a:prstGeom prst="straightConnector1">
              <a:avLst/>
            </a:prstGeom>
            <a:ln w="57150">
              <a:solidFill>
                <a:srgbClr val="00B0F0"/>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644255" y="6526686"/>
              <a:ext cx="396262" cy="646331"/>
            </a:xfrm>
            <a:prstGeom prst="rect">
              <a:avLst/>
            </a:prstGeom>
            <a:noFill/>
            <a:ln>
              <a:noFill/>
            </a:ln>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nvSpPr>
        <p:spPr>
          <a:xfrm>
            <a:off x="6626741" y="4149080"/>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nvSpPr>
        <p:spPr>
          <a:xfrm>
            <a:off x="4317476" y="3933056"/>
            <a:ext cx="442750" cy="646331"/>
          </a:xfrm>
          <a:prstGeom prst="rect">
            <a:avLst/>
          </a:prstGeom>
          <a:noFill/>
          <a:ln>
            <a:noFill/>
          </a:ln>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Ellipse 78"/>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Ellipse 79"/>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Ellipse 80"/>
          <p:cNvSpPr/>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 name="Ellipse 81"/>
          <p:cNvSpPr/>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 name="Ellipse 82"/>
          <p:cNvSpPr/>
          <p:nvPr/>
        </p:nvSpPr>
        <p:spPr>
          <a:xfrm>
            <a:off x="4355976"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5" name="Connecteur droit avec flèche 34"/>
          <p:cNvCxnSpPr/>
          <p:nvPr/>
        </p:nvCxnSpPr>
        <p:spPr>
          <a:xfrm flipH="1">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nvCxnSpPr>
        <p:spPr>
          <a:xfrm rot="900000" flipV="1">
            <a:off x="5371559"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nvGrpSpPr>
        <p:grpSpPr>
          <a:xfrm>
            <a:off x="6294897" y="5491102"/>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nvGrpSpPr>
        <p:grpSpPr>
          <a:xfrm>
            <a:off x="6237332" y="5506444"/>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 name="ZoneTexte 4"/>
          <p:cNvSpPr txBox="1"/>
          <p:nvPr/>
        </p:nvSpPr>
        <p:spPr>
          <a:xfrm>
            <a:off x="5009496" y="385804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7" name="ZoneTexte 56"/>
          <p:cNvSpPr txBox="1"/>
          <p:nvPr/>
        </p:nvSpPr>
        <p:spPr>
          <a:xfrm>
            <a:off x="5230711" y="5839291"/>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58" name="Connecteur droit 57"/>
          <p:cNvCxnSpPr/>
          <p:nvPr/>
        </p:nvCxnSpPr>
        <p:spPr>
          <a:xfrm flipH="1" flipV="1">
            <a:off x="683568"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2" name="Connecteur droit 61"/>
          <p:cNvCxnSpPr/>
          <p:nvPr/>
        </p:nvCxnSpPr>
        <p:spPr>
          <a:xfrm flipH="1">
            <a:off x="1252636"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nvSpPr>
        <p:spPr>
          <a:xfrm>
            <a:off x="1239440" y="4582869"/>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12" name="Rectangle 11"/>
          <p:cNvSpPr/>
          <p:nvPr/>
        </p:nvSpPr>
        <p:spPr>
          <a:xfrm>
            <a:off x="-42061" y="3573016"/>
            <a:ext cx="9122332" cy="3268104"/>
          </a:xfrm>
          <a:custGeom>
            <a:avLst/>
            <a:gdLst>
              <a:gd name="connsiteX0" fmla="*/ 0 w 5112072"/>
              <a:gd name="connsiteY0" fmla="*/ 0 h 3137475"/>
              <a:gd name="connsiteX1" fmla="*/ 5112072 w 5112072"/>
              <a:gd name="connsiteY1" fmla="*/ 0 h 3137475"/>
              <a:gd name="connsiteX2" fmla="*/ 5112072 w 5112072"/>
              <a:gd name="connsiteY2" fmla="*/ 3137475 h 3137475"/>
              <a:gd name="connsiteX3" fmla="*/ 0 w 5112072"/>
              <a:gd name="connsiteY3" fmla="*/ 3137475 h 3137475"/>
              <a:gd name="connsiteX4" fmla="*/ 0 w 5112072"/>
              <a:gd name="connsiteY4" fmla="*/ 0 h 3137475"/>
              <a:gd name="connsiteX0" fmla="*/ 0 w 7285256"/>
              <a:gd name="connsiteY0" fmla="*/ 106878 h 3244353"/>
              <a:gd name="connsiteX1" fmla="*/ 7285256 w 7285256"/>
              <a:gd name="connsiteY1" fmla="*/ 0 h 3244353"/>
              <a:gd name="connsiteX2" fmla="*/ 5112072 w 7285256"/>
              <a:gd name="connsiteY2" fmla="*/ 3244353 h 3244353"/>
              <a:gd name="connsiteX3" fmla="*/ 0 w 7285256"/>
              <a:gd name="connsiteY3" fmla="*/ 3244353 h 3244353"/>
              <a:gd name="connsiteX4" fmla="*/ 0 w 7285256"/>
              <a:gd name="connsiteY4" fmla="*/ 106878 h 3244353"/>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0 w 9114056"/>
              <a:gd name="connsiteY4"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0 w 9114056"/>
              <a:gd name="connsiteY4" fmla="*/ 0 h 3268104"/>
              <a:gd name="connsiteX0" fmla="*/ 686600 w 9800656"/>
              <a:gd name="connsiteY0" fmla="*/ 0 h 3268104"/>
              <a:gd name="connsiteX1" fmla="*/ 9800656 w 9800656"/>
              <a:gd name="connsiteY1" fmla="*/ 23751 h 3268104"/>
              <a:gd name="connsiteX2" fmla="*/ 7627472 w 9800656"/>
              <a:gd name="connsiteY2" fmla="*/ 3268104 h 3268104"/>
              <a:gd name="connsiteX3" fmla="*/ 2515400 w 9800656"/>
              <a:gd name="connsiteY3" fmla="*/ 3268104 h 3268104"/>
              <a:gd name="connsiteX4" fmla="*/ 762335 w 9800656"/>
              <a:gd name="connsiteY4" fmla="*/ 1419370 h 3268104"/>
              <a:gd name="connsiteX5" fmla="*/ 686600 w 9800656"/>
              <a:gd name="connsiteY5" fmla="*/ 0 h 3268104"/>
              <a:gd name="connsiteX0" fmla="*/ 80959 w 9195015"/>
              <a:gd name="connsiteY0" fmla="*/ 0 h 3268104"/>
              <a:gd name="connsiteX1" fmla="*/ 9195015 w 9195015"/>
              <a:gd name="connsiteY1" fmla="*/ 23751 h 3268104"/>
              <a:gd name="connsiteX2" fmla="*/ 7021831 w 9195015"/>
              <a:gd name="connsiteY2" fmla="*/ 3268104 h 3268104"/>
              <a:gd name="connsiteX3" fmla="*/ 1909759 w 9195015"/>
              <a:gd name="connsiteY3" fmla="*/ 3268104 h 3268104"/>
              <a:gd name="connsiteX4" fmla="*/ 156694 w 9195015"/>
              <a:gd name="connsiteY4" fmla="*/ 1419370 h 3268104"/>
              <a:gd name="connsiteX5" fmla="*/ 80959 w 9195015"/>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75735 w 9114056"/>
              <a:gd name="connsiteY4" fmla="*/ 141937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75735 w 9114056"/>
              <a:gd name="connsiteY4" fmla="*/ 141937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28234 w 9114056"/>
              <a:gd name="connsiteY4" fmla="*/ 144312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28234 w 9114056"/>
              <a:gd name="connsiteY4" fmla="*/ 144312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21406 w 9114056"/>
              <a:gd name="connsiteY4" fmla="*/ 1526248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21406 w 9114056"/>
              <a:gd name="connsiteY4" fmla="*/ 1526248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57032 w 9114056"/>
              <a:gd name="connsiteY4" fmla="*/ 1466871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51547 w 9114056"/>
              <a:gd name="connsiteY2" fmla="*/ 1371868 h 3268104"/>
              <a:gd name="connsiteX3" fmla="*/ 6940872 w 9114056"/>
              <a:gd name="connsiteY3" fmla="*/ 3268104 h 3268104"/>
              <a:gd name="connsiteX4" fmla="*/ 1828800 w 9114056"/>
              <a:gd name="connsiteY4" fmla="*/ 3268104 h 3268104"/>
              <a:gd name="connsiteX5" fmla="*/ 1857032 w 9114056"/>
              <a:gd name="connsiteY5" fmla="*/ 1466871 h 3268104"/>
              <a:gd name="connsiteX6" fmla="*/ 28234 w 9114056"/>
              <a:gd name="connsiteY6" fmla="*/ 1443120 h 3268104"/>
              <a:gd name="connsiteX7" fmla="*/ 0 w 9114056"/>
              <a:gd name="connsiteY7" fmla="*/ 0 h 3268104"/>
              <a:gd name="connsiteX0" fmla="*/ 0 w 9838636"/>
              <a:gd name="connsiteY0" fmla="*/ 0 h 3268104"/>
              <a:gd name="connsiteX1" fmla="*/ 9114056 w 9838636"/>
              <a:gd name="connsiteY1" fmla="*/ 23751 h 3268104"/>
              <a:gd name="connsiteX2" fmla="*/ 9136607 w 9838636"/>
              <a:gd name="connsiteY2" fmla="*/ 1134362 h 3268104"/>
              <a:gd name="connsiteX3" fmla="*/ 6951547 w 9838636"/>
              <a:gd name="connsiteY3" fmla="*/ 1371868 h 3268104"/>
              <a:gd name="connsiteX4" fmla="*/ 6940872 w 9838636"/>
              <a:gd name="connsiteY4" fmla="*/ 3268104 h 3268104"/>
              <a:gd name="connsiteX5" fmla="*/ 1828800 w 9838636"/>
              <a:gd name="connsiteY5" fmla="*/ 3268104 h 3268104"/>
              <a:gd name="connsiteX6" fmla="*/ 1857032 w 9838636"/>
              <a:gd name="connsiteY6" fmla="*/ 1466871 h 3268104"/>
              <a:gd name="connsiteX7" fmla="*/ 28234 w 9838636"/>
              <a:gd name="connsiteY7" fmla="*/ 1443120 h 3268104"/>
              <a:gd name="connsiteX8" fmla="*/ 0 w 9838636"/>
              <a:gd name="connsiteY8" fmla="*/ 0 h 3268104"/>
              <a:gd name="connsiteX0" fmla="*/ 0 w 9744839"/>
              <a:gd name="connsiteY0" fmla="*/ 0 h 3268104"/>
              <a:gd name="connsiteX1" fmla="*/ 9114056 w 9744839"/>
              <a:gd name="connsiteY1" fmla="*/ 23751 h 3268104"/>
              <a:gd name="connsiteX2" fmla="*/ 9136607 w 9744839"/>
              <a:gd name="connsiteY2" fmla="*/ 1134362 h 3268104"/>
              <a:gd name="connsiteX3" fmla="*/ 6951547 w 9744839"/>
              <a:gd name="connsiteY3" fmla="*/ 1371868 h 3268104"/>
              <a:gd name="connsiteX4" fmla="*/ 6940872 w 9744839"/>
              <a:gd name="connsiteY4" fmla="*/ 3268104 h 3268104"/>
              <a:gd name="connsiteX5" fmla="*/ 1828800 w 9744839"/>
              <a:gd name="connsiteY5" fmla="*/ 3268104 h 3268104"/>
              <a:gd name="connsiteX6" fmla="*/ 1857032 w 9744839"/>
              <a:gd name="connsiteY6" fmla="*/ 1466871 h 3268104"/>
              <a:gd name="connsiteX7" fmla="*/ 28234 w 9744839"/>
              <a:gd name="connsiteY7" fmla="*/ 1443120 h 3268104"/>
              <a:gd name="connsiteX8" fmla="*/ 0 w 9744839"/>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371868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371868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431245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24732"/>
              <a:gd name="connsiteY0" fmla="*/ 0 h 3268104"/>
              <a:gd name="connsiteX1" fmla="*/ 9114056 w 9124732"/>
              <a:gd name="connsiteY1" fmla="*/ 23751 h 3268104"/>
              <a:gd name="connsiteX2" fmla="*/ 9124732 w 9124732"/>
              <a:gd name="connsiteY2" fmla="*/ 1395619 h 3268104"/>
              <a:gd name="connsiteX3" fmla="*/ 6951547 w 9124732"/>
              <a:gd name="connsiteY3" fmla="*/ 1431245 h 3268104"/>
              <a:gd name="connsiteX4" fmla="*/ 6940872 w 9124732"/>
              <a:gd name="connsiteY4" fmla="*/ 3268104 h 3268104"/>
              <a:gd name="connsiteX5" fmla="*/ 1828800 w 9124732"/>
              <a:gd name="connsiteY5" fmla="*/ 3268104 h 3268104"/>
              <a:gd name="connsiteX6" fmla="*/ 1857032 w 9124732"/>
              <a:gd name="connsiteY6" fmla="*/ 1466871 h 3268104"/>
              <a:gd name="connsiteX7" fmla="*/ 28234 w 9124732"/>
              <a:gd name="connsiteY7" fmla="*/ 1443120 h 3268104"/>
              <a:gd name="connsiteX8" fmla="*/ 0 w 9124732"/>
              <a:gd name="connsiteY8" fmla="*/ 0 h 3268104"/>
              <a:gd name="connsiteX0" fmla="*/ 0 w 9124732"/>
              <a:gd name="connsiteY0" fmla="*/ 0 h 3268104"/>
              <a:gd name="connsiteX1" fmla="*/ 9114056 w 9124732"/>
              <a:gd name="connsiteY1" fmla="*/ 23751 h 3268104"/>
              <a:gd name="connsiteX2" fmla="*/ 9124732 w 9124732"/>
              <a:gd name="connsiteY2" fmla="*/ 1395619 h 3268104"/>
              <a:gd name="connsiteX3" fmla="*/ 6951547 w 9124732"/>
              <a:gd name="connsiteY3" fmla="*/ 1431245 h 3268104"/>
              <a:gd name="connsiteX4" fmla="*/ 6940872 w 9124732"/>
              <a:gd name="connsiteY4" fmla="*/ 3268104 h 3268104"/>
              <a:gd name="connsiteX5" fmla="*/ 1828800 w 9124732"/>
              <a:gd name="connsiteY5" fmla="*/ 3268104 h 3268104"/>
              <a:gd name="connsiteX6" fmla="*/ 1857032 w 9124732"/>
              <a:gd name="connsiteY6" fmla="*/ 1466871 h 3268104"/>
              <a:gd name="connsiteX7" fmla="*/ 28234 w 9124732"/>
              <a:gd name="connsiteY7" fmla="*/ 1443120 h 3268104"/>
              <a:gd name="connsiteX8" fmla="*/ 0 w 9124732"/>
              <a:gd name="connsiteY8" fmla="*/ 0 h 3268104"/>
              <a:gd name="connsiteX0" fmla="*/ 0 w 9122332"/>
              <a:gd name="connsiteY0" fmla="*/ 0 h 3268104"/>
              <a:gd name="connsiteX1" fmla="*/ 9114056 w 9122332"/>
              <a:gd name="connsiteY1" fmla="*/ 23751 h 3268104"/>
              <a:gd name="connsiteX2" fmla="*/ 9112856 w 9122332"/>
              <a:gd name="connsiteY2" fmla="*/ 1478746 h 3268104"/>
              <a:gd name="connsiteX3" fmla="*/ 6951547 w 9122332"/>
              <a:gd name="connsiteY3" fmla="*/ 1431245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478746 h 3268104"/>
              <a:gd name="connsiteX3" fmla="*/ 6963422 w 9122332"/>
              <a:gd name="connsiteY3" fmla="*/ 1621250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63422 w 9122332"/>
              <a:gd name="connsiteY3" fmla="*/ 1621250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39672 w 9122332"/>
              <a:gd name="connsiteY3" fmla="*/ 1680626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39672 w 9122332"/>
              <a:gd name="connsiteY3" fmla="*/ 1680626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22332" h="3268104">
                <a:moveTo>
                  <a:pt x="0" y="0"/>
                </a:moveTo>
                <a:lnTo>
                  <a:pt x="9114056" y="23751"/>
                </a:lnTo>
                <a:cubicBezTo>
                  <a:pt x="9140533" y="709595"/>
                  <a:pt x="9093264" y="1242185"/>
                  <a:pt x="9112856" y="1609375"/>
                </a:cubicBezTo>
                <a:cubicBezTo>
                  <a:pt x="8633684" y="1632180"/>
                  <a:pt x="7555009" y="1643657"/>
                  <a:pt x="6939672" y="1680626"/>
                </a:cubicBezTo>
                <a:cubicBezTo>
                  <a:pt x="6936114" y="2312705"/>
                  <a:pt x="6944430" y="2636025"/>
                  <a:pt x="6940872" y="3268104"/>
                </a:cubicBezTo>
                <a:lnTo>
                  <a:pt x="1828800" y="3268104"/>
                </a:lnTo>
                <a:cubicBezTo>
                  <a:pt x="1848392" y="2605701"/>
                  <a:pt x="1854791" y="2302173"/>
                  <a:pt x="1857032" y="1466871"/>
                </a:cubicBezTo>
                <a:cubicBezTo>
                  <a:pt x="1390684" y="1471465"/>
                  <a:pt x="575246" y="1467905"/>
                  <a:pt x="28234" y="1443120"/>
                </a:cubicBezTo>
                <a:cubicBezTo>
                  <a:pt x="44067" y="862811"/>
                  <a:pt x="5739" y="891683"/>
                  <a:pt x="0" y="0"/>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b="1" dirty="0"/>
          </a:p>
        </p:txBody>
      </p:sp>
      <p:sp>
        <p:nvSpPr>
          <p:cNvPr id="63" name="Rectangle 62">
            <a:hlinkClick r:id="rId3" action="ppaction://hlinksldjump"/>
          </p:cNvPr>
          <p:cNvSpPr/>
          <p:nvPr/>
        </p:nvSpPr>
        <p:spPr>
          <a:xfrm>
            <a:off x="28104" y="4941988"/>
            <a:ext cx="1836192" cy="1871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fr-FR" dirty="0" smtClean="0"/>
          </a:p>
          <a:p>
            <a:pPr algn="ctr"/>
            <a:endParaRPr lang="fr-FR" dirty="0"/>
          </a:p>
          <a:p>
            <a:pPr algn="ctr"/>
            <a:r>
              <a:rPr lang="fr-FR" dirty="0" smtClean="0"/>
              <a:t>Inverser le champ magnétique</a:t>
            </a:r>
          </a:p>
          <a:p>
            <a:pPr algn="ctr"/>
            <a:endParaRPr lang="fr-FR" dirty="0" smtClean="0"/>
          </a:p>
          <a:p>
            <a:pPr algn="ctr"/>
            <a:endParaRPr lang="fr-FR" dirty="0"/>
          </a:p>
          <a:p>
            <a:pPr algn="ctr"/>
            <a:r>
              <a:rPr lang="fr-FR" dirty="0" smtClean="0"/>
              <a:t>click</a:t>
            </a:r>
            <a:endParaRPr lang="fr-FR" dirty="0"/>
          </a:p>
        </p:txBody>
      </p:sp>
      <p:sp>
        <p:nvSpPr>
          <p:cNvPr id="64" name="Rectangle 63">
            <a:hlinkClick r:id="rId4" action="ppaction://hlinksldjump"/>
          </p:cNvPr>
          <p:cNvSpPr/>
          <p:nvPr/>
        </p:nvSpPr>
        <p:spPr>
          <a:xfrm>
            <a:off x="7192392" y="5057800"/>
            <a:ext cx="1873444" cy="174829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a:t>
            </a:r>
            <a:br>
              <a:rPr lang="fr-FR" dirty="0" smtClean="0"/>
            </a:br>
            <a:r>
              <a:rPr lang="fr-FR" dirty="0" smtClean="0"/>
              <a:t>  courant</a:t>
            </a:r>
          </a:p>
          <a:p>
            <a:endParaRPr lang="fr-FR" dirty="0" smtClean="0"/>
          </a:p>
          <a:p>
            <a:endParaRPr lang="fr-FR" dirty="0"/>
          </a:p>
          <a:p>
            <a:endParaRPr lang="fr-FR" dirty="0" smtClean="0"/>
          </a:p>
          <a:p>
            <a:r>
              <a:rPr lang="fr-FR" dirty="0" smtClean="0"/>
              <a:t>            click</a:t>
            </a:r>
            <a:endParaRPr lang="fr-FR" dirty="0"/>
          </a:p>
        </p:txBody>
      </p:sp>
    </p:spTree>
    <p:extLst>
      <p:ext uri="{BB962C8B-B14F-4D97-AF65-F5344CB8AC3E}">
        <p14:creationId xmlns:p14="http://schemas.microsoft.com/office/powerpoint/2010/main" val="35430651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down)">
                                      <p:cBhvr>
                                        <p:cTn id="7" dur="500"/>
                                        <p:tgtEl>
                                          <p:spTgt spid="2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wipe(left)">
                                      <p:cBhvr>
                                        <p:cTn id="11" dur="500"/>
                                        <p:tgtEl>
                                          <p:spTgt spid="23"/>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wipe(left)">
                                      <p:cBhvr>
                                        <p:cTn id="15" dur="500"/>
                                        <p:tgtEl>
                                          <p:spTgt spid="6"/>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childTnLst>
                          </p:cTn>
                        </p:par>
                        <p:par>
                          <p:cTn id="20" fill="hold">
                            <p:stCondLst>
                              <p:cond delay="2000"/>
                            </p:stCondLst>
                            <p:childTnLst>
                              <p:par>
                                <p:cTn id="21" presetID="22" presetClass="entr" presetSubtype="1" fill="hold" grpId="0" nodeType="afterEffect">
                                  <p:stCondLst>
                                    <p:cond delay="0"/>
                                  </p:stCondLst>
                                  <p:childTnLst>
                                    <p:set>
                                      <p:cBhvr>
                                        <p:cTn id="22" dur="1" fill="hold">
                                          <p:stCondLst>
                                            <p:cond delay="0"/>
                                          </p:stCondLst>
                                        </p:cTn>
                                        <p:tgtEl>
                                          <p:spTgt spid="60"/>
                                        </p:tgtEl>
                                        <p:attrNameLst>
                                          <p:attrName>style.visibility</p:attrName>
                                        </p:attrNameLst>
                                      </p:cBhvr>
                                      <p:to>
                                        <p:strVal val="visible"/>
                                      </p:to>
                                    </p:set>
                                    <p:animEffect transition="in" filter="wipe(up)">
                                      <p:cBhvr>
                                        <p:cTn id="23" dur="500"/>
                                        <p:tgtEl>
                                          <p:spTgt spid="60"/>
                                        </p:tgtEl>
                                      </p:cBhvr>
                                    </p:animEffect>
                                  </p:childTnLst>
                                </p:cTn>
                              </p:par>
                            </p:childTnLst>
                          </p:cTn>
                        </p:par>
                        <p:par>
                          <p:cTn id="24" fill="hold">
                            <p:stCondLst>
                              <p:cond delay="2500"/>
                            </p:stCondLst>
                            <p:childTnLst>
                              <p:par>
                                <p:cTn id="25" presetID="22" presetClass="entr" presetSubtype="2" fill="hold" grpId="0" nodeType="afterEffect">
                                  <p:stCondLst>
                                    <p:cond delay="0"/>
                                  </p:stCondLst>
                                  <p:childTnLst>
                                    <p:set>
                                      <p:cBhvr>
                                        <p:cTn id="26" dur="1" fill="hold">
                                          <p:stCondLst>
                                            <p:cond delay="0"/>
                                          </p:stCondLst>
                                        </p:cTn>
                                        <p:tgtEl>
                                          <p:spTgt spid="61"/>
                                        </p:tgtEl>
                                        <p:attrNameLst>
                                          <p:attrName>style.visibility</p:attrName>
                                        </p:attrNameLst>
                                      </p:cBhvr>
                                      <p:to>
                                        <p:strVal val="visible"/>
                                      </p:to>
                                    </p:set>
                                    <p:animEffect transition="in" filter="wipe(right)">
                                      <p:cBhvr>
                                        <p:cTn id="27" dur="500"/>
                                        <p:tgtEl>
                                          <p:spTgt spid="61"/>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30"/>
                                        </p:tgtEl>
                                        <p:attrNameLst>
                                          <p:attrName>style.visibility</p:attrName>
                                        </p:attrNameLst>
                                      </p:cBhvr>
                                      <p:to>
                                        <p:strVal val="visible"/>
                                      </p:to>
                                    </p:set>
                                    <p:animEffect transition="in" filter="fade">
                                      <p:cBhvr>
                                        <p:cTn id="31" dur="500"/>
                                        <p:tgtEl>
                                          <p:spTgt spid="30"/>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fade">
                                      <p:cBhvr>
                                        <p:cTn id="35" dur="500"/>
                                        <p:tgtEl>
                                          <p:spTgt spid="4"/>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5"/>
                                        </p:tgtEl>
                                        <p:attrNameLst>
                                          <p:attrName>style.visibility</p:attrName>
                                        </p:attrNameLst>
                                      </p:cBhvr>
                                      <p:to>
                                        <p:strVal val="visible"/>
                                      </p:to>
                                    </p:set>
                                    <p:animEffect transition="in" filter="fade">
                                      <p:cBhvr>
                                        <p:cTn id="39" dur="500"/>
                                        <p:tgtEl>
                                          <p:spTgt spid="5"/>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57"/>
                                        </p:tgtEl>
                                        <p:attrNameLst>
                                          <p:attrName>style.visibility</p:attrName>
                                        </p:attrNameLst>
                                      </p:cBhvr>
                                      <p:to>
                                        <p:strVal val="visible"/>
                                      </p:to>
                                    </p:set>
                                    <p:animEffect transition="in" filter="fade">
                                      <p:cBhvr>
                                        <p:cTn id="43" dur="500"/>
                                        <p:tgtEl>
                                          <p:spTgt spid="57"/>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77"/>
                                        </p:tgtEl>
                                        <p:attrNameLst>
                                          <p:attrName>style.visibility</p:attrName>
                                        </p:attrNameLst>
                                      </p:cBhvr>
                                      <p:to>
                                        <p:strVal val="visible"/>
                                      </p:to>
                                    </p:set>
                                    <p:animEffect transition="in" filter="fade">
                                      <p:cBhvr>
                                        <p:cTn id="47" dur="500"/>
                                        <p:tgtEl>
                                          <p:spTgt spid="77"/>
                                        </p:tgtEl>
                                      </p:cBhvr>
                                    </p:animEffect>
                                  </p:childTnLst>
                                </p:cTn>
                              </p:par>
                            </p:childTnLst>
                          </p:cTn>
                        </p:par>
                        <p:par>
                          <p:cTn id="48" fill="hold">
                            <p:stCondLst>
                              <p:cond delay="5500"/>
                            </p:stCondLst>
                            <p:childTnLst>
                              <p:par>
                                <p:cTn id="49" presetID="22" presetClass="entr" presetSubtype="1" fill="hold" nodeType="afterEffect">
                                  <p:stCondLst>
                                    <p:cond delay="250"/>
                                  </p:stCondLst>
                                  <p:childTnLst>
                                    <p:set>
                                      <p:cBhvr>
                                        <p:cTn id="50" dur="1" fill="hold">
                                          <p:stCondLst>
                                            <p:cond delay="0"/>
                                          </p:stCondLst>
                                        </p:cTn>
                                        <p:tgtEl>
                                          <p:spTgt spid="43"/>
                                        </p:tgtEl>
                                        <p:attrNameLst>
                                          <p:attrName>style.visibility</p:attrName>
                                        </p:attrNameLst>
                                      </p:cBhvr>
                                      <p:to>
                                        <p:strVal val="visible"/>
                                      </p:to>
                                    </p:set>
                                    <p:animEffect transition="in" filter="wipe(up)">
                                      <p:cBhvr>
                                        <p:cTn id="51" dur="500"/>
                                        <p:tgtEl>
                                          <p:spTgt spid="43"/>
                                        </p:tgtEl>
                                      </p:cBhvr>
                                    </p:animEffect>
                                  </p:childTnLst>
                                </p:cTn>
                              </p:par>
                            </p:childTnLst>
                          </p:cTn>
                        </p:par>
                        <p:par>
                          <p:cTn id="52" fill="hold">
                            <p:stCondLst>
                              <p:cond delay="6250"/>
                            </p:stCondLst>
                            <p:childTnLst>
                              <p:par>
                                <p:cTn id="53" presetID="22" presetClass="entr" presetSubtype="1" fill="hold" nodeType="afterEffect">
                                  <p:stCondLst>
                                    <p:cond delay="250"/>
                                  </p:stCondLst>
                                  <p:childTnLst>
                                    <p:set>
                                      <p:cBhvr>
                                        <p:cTn id="54" dur="1" fill="hold">
                                          <p:stCondLst>
                                            <p:cond delay="0"/>
                                          </p:stCondLst>
                                        </p:cTn>
                                        <p:tgtEl>
                                          <p:spTgt spid="44"/>
                                        </p:tgtEl>
                                        <p:attrNameLst>
                                          <p:attrName>style.visibility</p:attrName>
                                        </p:attrNameLst>
                                      </p:cBhvr>
                                      <p:to>
                                        <p:strVal val="visible"/>
                                      </p:to>
                                    </p:set>
                                    <p:animEffect transition="in" filter="wipe(up)">
                                      <p:cBhvr>
                                        <p:cTn id="55" dur="500"/>
                                        <p:tgtEl>
                                          <p:spTgt spid="44"/>
                                        </p:tgtEl>
                                      </p:cBhvr>
                                    </p:animEffect>
                                  </p:childTnLst>
                                </p:cTn>
                              </p:par>
                            </p:childTnLst>
                          </p:cTn>
                        </p:par>
                        <p:par>
                          <p:cTn id="56" fill="hold">
                            <p:stCondLst>
                              <p:cond delay="7000"/>
                            </p:stCondLst>
                            <p:childTnLst>
                              <p:par>
                                <p:cTn id="57" presetID="22" presetClass="entr" presetSubtype="1" fill="hold" nodeType="afterEffect">
                                  <p:stCondLst>
                                    <p:cond delay="250"/>
                                  </p:stCondLst>
                                  <p:childTnLst>
                                    <p:set>
                                      <p:cBhvr>
                                        <p:cTn id="58" dur="1" fill="hold">
                                          <p:stCondLst>
                                            <p:cond delay="0"/>
                                          </p:stCondLst>
                                        </p:cTn>
                                        <p:tgtEl>
                                          <p:spTgt spid="48"/>
                                        </p:tgtEl>
                                        <p:attrNameLst>
                                          <p:attrName>style.visibility</p:attrName>
                                        </p:attrNameLst>
                                      </p:cBhvr>
                                      <p:to>
                                        <p:strVal val="visible"/>
                                      </p:to>
                                    </p:set>
                                    <p:animEffect transition="in" filter="wipe(up)">
                                      <p:cBhvr>
                                        <p:cTn id="59" dur="500"/>
                                        <p:tgtEl>
                                          <p:spTgt spid="48"/>
                                        </p:tgtEl>
                                      </p:cBhvr>
                                    </p:animEffect>
                                  </p:childTnLst>
                                </p:cTn>
                              </p:par>
                            </p:childTnLst>
                          </p:cTn>
                        </p:par>
                        <p:par>
                          <p:cTn id="60" fill="hold">
                            <p:stCondLst>
                              <p:cond delay="7750"/>
                            </p:stCondLst>
                            <p:childTnLst>
                              <p:par>
                                <p:cTn id="61" presetID="22" presetClass="entr" presetSubtype="1" fill="hold" nodeType="afterEffect">
                                  <p:stCondLst>
                                    <p:cond delay="250"/>
                                  </p:stCondLst>
                                  <p:childTnLst>
                                    <p:set>
                                      <p:cBhvr>
                                        <p:cTn id="62" dur="1" fill="hold">
                                          <p:stCondLst>
                                            <p:cond delay="0"/>
                                          </p:stCondLst>
                                        </p:cTn>
                                        <p:tgtEl>
                                          <p:spTgt spid="45"/>
                                        </p:tgtEl>
                                        <p:attrNameLst>
                                          <p:attrName>style.visibility</p:attrName>
                                        </p:attrNameLst>
                                      </p:cBhvr>
                                      <p:to>
                                        <p:strVal val="visible"/>
                                      </p:to>
                                    </p:set>
                                    <p:animEffect transition="in" filter="wipe(up)">
                                      <p:cBhvr>
                                        <p:cTn id="63" dur="500"/>
                                        <p:tgtEl>
                                          <p:spTgt spid="45"/>
                                        </p:tgtEl>
                                      </p:cBhvr>
                                    </p:animEffect>
                                  </p:childTnLst>
                                </p:cTn>
                              </p:par>
                            </p:childTnLst>
                          </p:cTn>
                        </p:par>
                        <p:par>
                          <p:cTn id="64" fill="hold">
                            <p:stCondLst>
                              <p:cond delay="8500"/>
                            </p:stCondLst>
                            <p:childTnLst>
                              <p:par>
                                <p:cTn id="65" presetID="22" presetClass="entr" presetSubtype="1" fill="hold" nodeType="afterEffect">
                                  <p:stCondLst>
                                    <p:cond delay="250"/>
                                  </p:stCondLst>
                                  <p:childTnLst>
                                    <p:set>
                                      <p:cBhvr>
                                        <p:cTn id="66" dur="1" fill="hold">
                                          <p:stCondLst>
                                            <p:cond delay="0"/>
                                          </p:stCondLst>
                                        </p:cTn>
                                        <p:tgtEl>
                                          <p:spTgt spid="46"/>
                                        </p:tgtEl>
                                        <p:attrNameLst>
                                          <p:attrName>style.visibility</p:attrName>
                                        </p:attrNameLst>
                                      </p:cBhvr>
                                      <p:to>
                                        <p:strVal val="visible"/>
                                      </p:to>
                                    </p:set>
                                    <p:animEffect transition="in" filter="wipe(up)">
                                      <p:cBhvr>
                                        <p:cTn id="67" dur="500"/>
                                        <p:tgtEl>
                                          <p:spTgt spid="46"/>
                                        </p:tgtEl>
                                      </p:cBhvr>
                                    </p:animEffect>
                                  </p:childTnLst>
                                </p:cTn>
                              </p:par>
                            </p:childTnLst>
                          </p:cTn>
                        </p:par>
                        <p:par>
                          <p:cTn id="68" fill="hold">
                            <p:stCondLst>
                              <p:cond delay="9250"/>
                            </p:stCondLst>
                            <p:childTnLst>
                              <p:par>
                                <p:cTn id="69" presetID="22" presetClass="entr" presetSubtype="1" fill="hold" nodeType="afterEffect">
                                  <p:stCondLst>
                                    <p:cond delay="250"/>
                                  </p:stCondLst>
                                  <p:childTnLst>
                                    <p:set>
                                      <p:cBhvr>
                                        <p:cTn id="70" dur="1" fill="hold">
                                          <p:stCondLst>
                                            <p:cond delay="0"/>
                                          </p:stCondLst>
                                        </p:cTn>
                                        <p:tgtEl>
                                          <p:spTgt spid="47"/>
                                        </p:tgtEl>
                                        <p:attrNameLst>
                                          <p:attrName>style.visibility</p:attrName>
                                        </p:attrNameLst>
                                      </p:cBhvr>
                                      <p:to>
                                        <p:strVal val="visible"/>
                                      </p:to>
                                    </p:set>
                                    <p:animEffect transition="in" filter="wipe(up)">
                                      <p:cBhvr>
                                        <p:cTn id="71" dur="500"/>
                                        <p:tgtEl>
                                          <p:spTgt spid="47"/>
                                        </p:tgtEl>
                                      </p:cBhvr>
                                    </p:animEffect>
                                  </p:childTnLst>
                                </p:cTn>
                              </p:par>
                            </p:childTnLst>
                          </p:cTn>
                        </p:par>
                        <p:par>
                          <p:cTn id="72" fill="hold">
                            <p:stCondLst>
                              <p:cond delay="10000"/>
                            </p:stCondLst>
                            <p:childTnLst>
                              <p:par>
                                <p:cTn id="73" presetID="22" presetClass="entr" presetSubtype="2" fill="hold" nodeType="afterEffect">
                                  <p:stCondLst>
                                    <p:cond delay="0"/>
                                  </p:stCondLst>
                                  <p:childTnLst>
                                    <p:set>
                                      <p:cBhvr>
                                        <p:cTn id="74" dur="1" fill="hold">
                                          <p:stCondLst>
                                            <p:cond delay="0"/>
                                          </p:stCondLst>
                                        </p:cTn>
                                        <p:tgtEl>
                                          <p:spTgt spid="59"/>
                                        </p:tgtEl>
                                        <p:attrNameLst>
                                          <p:attrName>style.visibility</p:attrName>
                                        </p:attrNameLst>
                                      </p:cBhvr>
                                      <p:to>
                                        <p:strVal val="visible"/>
                                      </p:to>
                                    </p:set>
                                    <p:animEffect transition="in" filter="wipe(right)">
                                      <p:cBhvr>
                                        <p:cTn id="75" dur="500"/>
                                        <p:tgtEl>
                                          <p:spTgt spid="59"/>
                                        </p:tgtEl>
                                      </p:cBhvr>
                                    </p:animEffect>
                                  </p:childTnLst>
                                </p:cTn>
                              </p:par>
                            </p:childTnLst>
                          </p:cTn>
                        </p:par>
                        <p:par>
                          <p:cTn id="76" fill="hold">
                            <p:stCondLst>
                              <p:cond delay="10500"/>
                            </p:stCondLst>
                            <p:childTnLst>
                              <p:par>
                                <p:cTn id="77" presetID="22" presetClass="entr" presetSubtype="2" fill="hold" nodeType="afterEffect">
                                  <p:stCondLst>
                                    <p:cond delay="0"/>
                                  </p:stCondLst>
                                  <p:childTnLst>
                                    <p:set>
                                      <p:cBhvr>
                                        <p:cTn id="78" dur="1" fill="hold">
                                          <p:stCondLst>
                                            <p:cond delay="0"/>
                                          </p:stCondLst>
                                        </p:cTn>
                                        <p:tgtEl>
                                          <p:spTgt spid="58"/>
                                        </p:tgtEl>
                                        <p:attrNameLst>
                                          <p:attrName>style.visibility</p:attrName>
                                        </p:attrNameLst>
                                      </p:cBhvr>
                                      <p:to>
                                        <p:strVal val="visible"/>
                                      </p:to>
                                    </p:set>
                                    <p:animEffect transition="in" filter="wipe(right)">
                                      <p:cBhvr>
                                        <p:cTn id="79" dur="500"/>
                                        <p:tgtEl>
                                          <p:spTgt spid="58"/>
                                        </p:tgtEl>
                                      </p:cBhvr>
                                    </p:animEffect>
                                  </p:childTnLst>
                                </p:cTn>
                              </p:par>
                            </p:childTnLst>
                          </p:cTn>
                        </p:par>
                        <p:par>
                          <p:cTn id="80" fill="hold">
                            <p:stCondLst>
                              <p:cond delay="11000"/>
                            </p:stCondLst>
                            <p:childTnLst>
                              <p:par>
                                <p:cTn id="81" presetID="22" presetClass="entr" presetSubtype="4" fill="hold" nodeType="afterEffect">
                                  <p:stCondLst>
                                    <p:cond delay="0"/>
                                  </p:stCondLst>
                                  <p:childTnLst>
                                    <p:set>
                                      <p:cBhvr>
                                        <p:cTn id="82" dur="1" fill="hold">
                                          <p:stCondLst>
                                            <p:cond delay="0"/>
                                          </p:stCondLst>
                                        </p:cTn>
                                        <p:tgtEl>
                                          <p:spTgt spid="62"/>
                                        </p:tgtEl>
                                        <p:attrNameLst>
                                          <p:attrName>style.visibility</p:attrName>
                                        </p:attrNameLst>
                                      </p:cBhvr>
                                      <p:to>
                                        <p:strVal val="visible"/>
                                      </p:to>
                                    </p:set>
                                    <p:animEffect transition="in" filter="wipe(down)">
                                      <p:cBhvr>
                                        <p:cTn id="83" dur="500"/>
                                        <p:tgtEl>
                                          <p:spTgt spid="62"/>
                                        </p:tgtEl>
                                      </p:cBhvr>
                                    </p:animEffect>
                                  </p:childTnLst>
                                </p:cTn>
                              </p:par>
                            </p:childTnLst>
                          </p:cTn>
                        </p:par>
                        <p:par>
                          <p:cTn id="84" fill="hold">
                            <p:stCondLst>
                              <p:cond delay="11500"/>
                            </p:stCondLst>
                            <p:childTnLst>
                              <p:par>
                                <p:cTn id="85" presetID="10" presetClass="entr" presetSubtype="0" fill="hold" grpId="0" nodeType="afterEffect">
                                  <p:stCondLst>
                                    <p:cond delay="0"/>
                                  </p:stCondLst>
                                  <p:childTnLst>
                                    <p:set>
                                      <p:cBhvr>
                                        <p:cTn id="86" dur="1" fill="hold">
                                          <p:stCondLst>
                                            <p:cond delay="0"/>
                                          </p:stCondLst>
                                        </p:cTn>
                                        <p:tgtEl>
                                          <p:spTgt spid="65"/>
                                        </p:tgtEl>
                                        <p:attrNameLst>
                                          <p:attrName>style.visibility</p:attrName>
                                        </p:attrNameLst>
                                      </p:cBhvr>
                                      <p:to>
                                        <p:strVal val="visible"/>
                                      </p:to>
                                    </p:set>
                                    <p:animEffect transition="in" filter="fade">
                                      <p:cBhvr>
                                        <p:cTn id="87" dur="500"/>
                                        <p:tgtEl>
                                          <p:spTgt spid="65"/>
                                        </p:tgtEl>
                                      </p:cBhvr>
                                    </p:animEffect>
                                  </p:childTnLst>
                                </p:cTn>
                              </p:par>
                            </p:childTnLst>
                          </p:cTn>
                        </p:par>
                        <p:par>
                          <p:cTn id="88" fill="hold">
                            <p:stCondLst>
                              <p:cond delay="12000"/>
                            </p:stCondLst>
                            <p:childTnLst>
                              <p:par>
                                <p:cTn id="89" presetID="10" presetClass="entr" presetSubtype="0" fill="hold" grpId="0" nodeType="afterEffect">
                                  <p:stCondLst>
                                    <p:cond delay="0"/>
                                  </p:stCondLst>
                                  <p:childTnLst>
                                    <p:set>
                                      <p:cBhvr>
                                        <p:cTn id="90" dur="1" fill="hold">
                                          <p:stCondLst>
                                            <p:cond delay="0"/>
                                          </p:stCondLst>
                                        </p:cTn>
                                        <p:tgtEl>
                                          <p:spTgt spid="12"/>
                                        </p:tgtEl>
                                        <p:attrNameLst>
                                          <p:attrName>style.visibility</p:attrName>
                                        </p:attrNameLst>
                                      </p:cBhvr>
                                      <p:to>
                                        <p:strVal val="visible"/>
                                      </p:to>
                                    </p:set>
                                    <p:animEffect transition="in" filter="fade">
                                      <p:cBhvr>
                                        <p:cTn id="91" dur="500"/>
                                        <p:tgtEl>
                                          <p:spTgt spid="12"/>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63"/>
                                        </p:tgtEl>
                                        <p:attrNameLst>
                                          <p:attrName>style.visibility</p:attrName>
                                        </p:attrNameLst>
                                      </p:cBhvr>
                                      <p:to>
                                        <p:strVal val="visible"/>
                                      </p:to>
                                    </p:set>
                                    <p:animEffect transition="in" filter="fade">
                                      <p:cBhvr>
                                        <p:cTn id="94" dur="500"/>
                                        <p:tgtEl>
                                          <p:spTgt spid="63"/>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64"/>
                                        </p:tgtEl>
                                        <p:attrNameLst>
                                          <p:attrName>style.visibility</p:attrName>
                                        </p:attrNameLst>
                                      </p:cBhvr>
                                      <p:to>
                                        <p:strVal val="visible"/>
                                      </p:to>
                                    </p:set>
                                    <p:animEffect transition="in" filter="fade">
                                      <p:cBhvr>
                                        <p:cTn id="97"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98" restart="whenNotActive" fill="hold" evtFilter="cancelBubble" nodeType="interactiveSeq">
                <p:stCondLst>
                  <p:cond evt="onClick" delay="0">
                    <p:tgtEl>
                      <p:spTgt spid="12"/>
                    </p:tgtEl>
                  </p:cond>
                </p:stCondLst>
                <p:endSync evt="end" delay="0">
                  <p:rtn val="all"/>
                </p:endSync>
                <p:childTnLst>
                  <p:par>
                    <p:cTn id="99" fill="hold">
                      <p:stCondLst>
                        <p:cond delay="0"/>
                      </p:stCondLst>
                      <p:childTnLst>
                        <p:par>
                          <p:cTn id="100" fill="hold">
                            <p:stCondLst>
                              <p:cond delay="0"/>
                            </p:stCondLst>
                            <p:childTnLst>
                              <p:par>
                                <p:cTn id="101" presetID="10" presetClass="entr" presetSubtype="0" fill="hold" nodeType="withEffect">
                                  <p:stCondLst>
                                    <p:cond delay="0"/>
                                  </p:stCondLst>
                                  <p:childTnLst>
                                    <p:set>
                                      <p:cBhvr>
                                        <p:cTn id="102" dur="1" fill="hold">
                                          <p:stCondLst>
                                            <p:cond delay="0"/>
                                          </p:stCondLst>
                                        </p:cTn>
                                        <p:tgtEl>
                                          <p:spTgt spid="54"/>
                                        </p:tgtEl>
                                        <p:attrNameLst>
                                          <p:attrName>style.visibility</p:attrName>
                                        </p:attrNameLst>
                                      </p:cBhvr>
                                      <p:to>
                                        <p:strVal val="visible"/>
                                      </p:to>
                                    </p:set>
                                    <p:animEffect transition="in" filter="fade">
                                      <p:cBhvr>
                                        <p:cTn id="103" dur="500"/>
                                        <p:tgtEl>
                                          <p:spTgt spid="54"/>
                                        </p:tgtEl>
                                      </p:cBhvr>
                                    </p:animEffect>
                                  </p:childTnLst>
                                </p:cTn>
                              </p:par>
                              <p:par>
                                <p:cTn id="104" presetID="1" presetClass="exit" presetSubtype="0" fill="hold" nodeType="withEffect">
                                  <p:stCondLst>
                                    <p:cond delay="0"/>
                                  </p:stCondLst>
                                  <p:childTnLst>
                                    <p:set>
                                      <p:cBhvr>
                                        <p:cTn id="105" dur="1" fill="hold">
                                          <p:stCondLst>
                                            <p:cond delay="0"/>
                                          </p:stCondLst>
                                        </p:cTn>
                                        <p:tgtEl>
                                          <p:spTgt spid="9"/>
                                        </p:tgtEl>
                                        <p:attrNameLst>
                                          <p:attrName>style.visibility</p:attrName>
                                        </p:attrNameLst>
                                      </p:cBhvr>
                                      <p:to>
                                        <p:strVal val="hidden"/>
                                      </p:to>
                                    </p:set>
                                  </p:childTnLst>
                                </p:cTn>
                              </p:par>
                              <p:par>
                                <p:cTn id="106" presetID="22" presetClass="entr" presetSubtype="8" fill="hold" nodeType="withEffect">
                                  <p:stCondLst>
                                    <p:cond delay="0"/>
                                  </p:stCondLst>
                                  <p:childTnLst>
                                    <p:set>
                                      <p:cBhvr>
                                        <p:cTn id="107" dur="1" fill="hold">
                                          <p:stCondLst>
                                            <p:cond delay="0"/>
                                          </p:stCondLst>
                                        </p:cTn>
                                        <p:tgtEl>
                                          <p:spTgt spid="36"/>
                                        </p:tgtEl>
                                        <p:attrNameLst>
                                          <p:attrName>style.visibility</p:attrName>
                                        </p:attrNameLst>
                                      </p:cBhvr>
                                      <p:to>
                                        <p:strVal val="visible"/>
                                      </p:to>
                                    </p:set>
                                    <p:animEffect transition="in" filter="wipe(left)">
                                      <p:cBhvr>
                                        <p:cTn id="108" dur="500"/>
                                        <p:tgtEl>
                                          <p:spTgt spid="36"/>
                                        </p:tgtEl>
                                      </p:cBhvr>
                                    </p:animEffect>
                                  </p:childTnLst>
                                </p:cTn>
                              </p:par>
                              <p:par>
                                <p:cTn id="109" presetID="10" presetClass="entr" presetSubtype="0" fill="hold" grpId="0" nodeType="withEffect">
                                  <p:stCondLst>
                                    <p:cond delay="0"/>
                                  </p:stCondLst>
                                  <p:childTnLst>
                                    <p:set>
                                      <p:cBhvr>
                                        <p:cTn id="110" dur="1" fill="hold">
                                          <p:stCondLst>
                                            <p:cond delay="0"/>
                                          </p:stCondLst>
                                        </p:cTn>
                                        <p:tgtEl>
                                          <p:spTgt spid="76"/>
                                        </p:tgtEl>
                                        <p:attrNameLst>
                                          <p:attrName>style.visibility</p:attrName>
                                        </p:attrNameLst>
                                      </p:cBhvr>
                                      <p:to>
                                        <p:strVal val="visible"/>
                                      </p:to>
                                    </p:set>
                                    <p:animEffect transition="in" filter="fade">
                                      <p:cBhvr>
                                        <p:cTn id="111" dur="500"/>
                                        <p:tgtEl>
                                          <p:spTgt spid="76"/>
                                        </p:tgtEl>
                                      </p:cBhvr>
                                    </p:animEffect>
                                  </p:childTnLst>
                                </p:cTn>
                              </p:par>
                              <p:par>
                                <p:cTn id="112" presetID="22" presetClass="entr" presetSubtype="4" fill="hold" nodeType="withEffect">
                                  <p:stCondLst>
                                    <p:cond delay="0"/>
                                  </p:stCondLst>
                                  <p:childTnLst>
                                    <p:set>
                                      <p:cBhvr>
                                        <p:cTn id="113" dur="1" fill="hold">
                                          <p:stCondLst>
                                            <p:cond delay="0"/>
                                          </p:stCondLst>
                                        </p:cTn>
                                        <p:tgtEl>
                                          <p:spTgt spid="37"/>
                                        </p:tgtEl>
                                        <p:attrNameLst>
                                          <p:attrName>style.visibility</p:attrName>
                                        </p:attrNameLst>
                                      </p:cBhvr>
                                      <p:to>
                                        <p:strVal val="visible"/>
                                      </p:to>
                                    </p:set>
                                    <p:animEffect transition="in" filter="wipe(down)">
                                      <p:cBhvr>
                                        <p:cTn id="114" dur="500"/>
                                        <p:tgtEl>
                                          <p:spTgt spid="37"/>
                                        </p:tgtEl>
                                      </p:cBhvr>
                                    </p:animEffect>
                                  </p:childTnLst>
                                </p:cTn>
                              </p:par>
                              <p:par>
                                <p:cTn id="115" presetID="22" presetClass="entr" presetSubtype="2" fill="hold" nodeType="withEffect">
                                  <p:stCondLst>
                                    <p:cond delay="0"/>
                                  </p:stCondLst>
                                  <p:childTnLst>
                                    <p:set>
                                      <p:cBhvr>
                                        <p:cTn id="116" dur="1" fill="hold">
                                          <p:stCondLst>
                                            <p:cond delay="0"/>
                                          </p:stCondLst>
                                        </p:cTn>
                                        <p:tgtEl>
                                          <p:spTgt spid="35"/>
                                        </p:tgtEl>
                                        <p:attrNameLst>
                                          <p:attrName>style.visibility</p:attrName>
                                        </p:attrNameLst>
                                      </p:cBhvr>
                                      <p:to>
                                        <p:strVal val="visible"/>
                                      </p:to>
                                    </p:set>
                                    <p:animEffect transition="in" filter="wipe(right)">
                                      <p:cBhvr>
                                        <p:cTn id="117" dur="500"/>
                                        <p:tgtEl>
                                          <p:spTgt spid="35"/>
                                        </p:tgtEl>
                                      </p:cBhvr>
                                    </p:animEffect>
                                  </p:childTnLst>
                                </p:cTn>
                              </p:par>
                              <p:par>
                                <p:cTn id="118" presetID="22" presetClass="entr" presetSubtype="2" fill="hold" nodeType="withEffect">
                                  <p:stCondLst>
                                    <p:cond delay="0"/>
                                  </p:stCondLst>
                                  <p:childTnLst>
                                    <p:set>
                                      <p:cBhvr>
                                        <p:cTn id="119" dur="1" fill="hold">
                                          <p:stCondLst>
                                            <p:cond delay="0"/>
                                          </p:stCondLst>
                                        </p:cTn>
                                        <p:tgtEl>
                                          <p:spTgt spid="75"/>
                                        </p:tgtEl>
                                        <p:attrNameLst>
                                          <p:attrName>style.visibility</p:attrName>
                                        </p:attrNameLst>
                                      </p:cBhvr>
                                      <p:to>
                                        <p:strVal val="visible"/>
                                      </p:to>
                                    </p:set>
                                    <p:animEffect transition="in" filter="wipe(right)">
                                      <p:cBhvr>
                                        <p:cTn id="120" dur="500"/>
                                        <p:tgtEl>
                                          <p:spTgt spid="75"/>
                                        </p:tgtEl>
                                      </p:cBhvr>
                                    </p:animEffect>
                                  </p:childTnLst>
                                </p:cTn>
                              </p:par>
                              <p:par>
                                <p:cTn id="121" presetID="1" presetClass="entr" presetSubtype="0" fill="hold" grpId="1" nodeType="withEffect">
                                  <p:stCondLst>
                                    <p:cond delay="0"/>
                                  </p:stCondLst>
                                  <p:childTnLst>
                                    <p:set>
                                      <p:cBhvr>
                                        <p:cTn id="122" dur="1" fill="hold">
                                          <p:stCondLst>
                                            <p:cond delay="0"/>
                                          </p:stCondLst>
                                        </p:cTn>
                                        <p:tgtEl>
                                          <p:spTgt spid="66"/>
                                        </p:tgtEl>
                                        <p:attrNameLst>
                                          <p:attrName>style.visibility</p:attrName>
                                        </p:attrNameLst>
                                      </p:cBhvr>
                                      <p:to>
                                        <p:strVal val="visible"/>
                                      </p:to>
                                    </p:set>
                                  </p:childTnLst>
                                </p:cTn>
                              </p:par>
                              <p:par>
                                <p:cTn id="123" presetID="0" presetClass="path" presetSubtype="0" fill="hold" grpId="0" nodeType="withEffect">
                                  <p:stCondLst>
                                    <p:cond delay="0"/>
                                  </p:stCondLst>
                                  <p:childTnLst>
                                    <p:animMotion origin="layout" path="M -6.38889E-6 -1.85185E-6 L -0.03091 -1.85185E-6 L -0.04879 -0.0125 L -0.05226 -0.03333 L -0.05001 -0.05857 L -0.05001 -0.0713 L -0.05834 -0.08241 L -0.28924 -0.08727 " pathEditMode="relative" ptsTypes="AAAAAAAA">
                                      <p:cBhvr>
                                        <p:cTn id="124" dur="500" fill="hold"/>
                                        <p:tgtEl>
                                          <p:spTgt spid="66"/>
                                        </p:tgtEl>
                                        <p:attrNameLst>
                                          <p:attrName>ppt_x</p:attrName>
                                          <p:attrName>ppt_y</p:attrName>
                                        </p:attrNameLst>
                                      </p:cBhvr>
                                    </p:animMotion>
                                  </p:childTnLst>
                                </p:cTn>
                              </p:par>
                              <p:par>
                                <p:cTn id="125" presetID="1" presetClass="exit" presetSubtype="0" fill="hold" grpId="2" nodeType="withEffect">
                                  <p:stCondLst>
                                    <p:cond delay="500"/>
                                  </p:stCondLst>
                                  <p:childTnLst>
                                    <p:set>
                                      <p:cBhvr>
                                        <p:cTn id="126" dur="1" fill="hold">
                                          <p:stCondLst>
                                            <p:cond delay="0"/>
                                          </p:stCondLst>
                                        </p:cTn>
                                        <p:tgtEl>
                                          <p:spTgt spid="66"/>
                                        </p:tgtEl>
                                        <p:attrNameLst>
                                          <p:attrName>style.visibility</p:attrName>
                                        </p:attrNameLst>
                                      </p:cBhvr>
                                      <p:to>
                                        <p:strVal val="hidden"/>
                                      </p:to>
                                    </p:set>
                                  </p:childTnLst>
                                </p:cTn>
                              </p:par>
                              <p:par>
                                <p:cTn id="127" presetID="1" presetClass="entr" presetSubtype="0" fill="hold" grpId="1" nodeType="withEffect">
                                  <p:stCondLst>
                                    <p:cond delay="0"/>
                                  </p:stCondLst>
                                  <p:childTnLst>
                                    <p:set>
                                      <p:cBhvr>
                                        <p:cTn id="128" dur="1" fill="hold">
                                          <p:stCondLst>
                                            <p:cond delay="0"/>
                                          </p:stCondLst>
                                        </p:cTn>
                                        <p:tgtEl>
                                          <p:spTgt spid="68"/>
                                        </p:tgtEl>
                                        <p:attrNameLst>
                                          <p:attrName>style.visibility</p:attrName>
                                        </p:attrNameLst>
                                      </p:cBhvr>
                                      <p:to>
                                        <p:strVal val="visible"/>
                                      </p:to>
                                    </p:set>
                                  </p:childTnLst>
                                </p:cTn>
                              </p:par>
                              <p:par>
                                <p:cTn id="129" presetID="0" presetClass="path" presetSubtype="0" fill="hold" grpId="0" nodeType="withEffect">
                                  <p:stCondLst>
                                    <p:cond delay="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130" dur="500" fill="hold"/>
                                        <p:tgtEl>
                                          <p:spTgt spid="68"/>
                                        </p:tgtEl>
                                        <p:attrNameLst>
                                          <p:attrName>ppt_x</p:attrName>
                                          <p:attrName>ppt_y</p:attrName>
                                        </p:attrNameLst>
                                      </p:cBhvr>
                                    </p:animMotion>
                                  </p:childTnLst>
                                </p:cTn>
                              </p:par>
                              <p:par>
                                <p:cTn id="131" presetID="1" presetClass="exit" presetSubtype="0" fill="hold" grpId="2" nodeType="withEffect">
                                  <p:stCondLst>
                                    <p:cond delay="500"/>
                                  </p:stCondLst>
                                  <p:childTnLst>
                                    <p:set>
                                      <p:cBhvr>
                                        <p:cTn id="132" dur="1" fill="hold">
                                          <p:stCondLst>
                                            <p:cond delay="0"/>
                                          </p:stCondLst>
                                        </p:cTn>
                                        <p:tgtEl>
                                          <p:spTgt spid="68"/>
                                        </p:tgtEl>
                                        <p:attrNameLst>
                                          <p:attrName>style.visibility</p:attrName>
                                        </p:attrNameLst>
                                      </p:cBhvr>
                                      <p:to>
                                        <p:strVal val="hidden"/>
                                      </p:to>
                                    </p:set>
                                  </p:childTnLst>
                                </p:cTn>
                              </p:par>
                              <p:par>
                                <p:cTn id="133" presetID="0" presetClass="path" presetSubtype="0" accel="50000" decel="50000" fill="hold" nodeType="withEffect">
                                  <p:stCondLst>
                                    <p:cond delay="0"/>
                                  </p:stCondLst>
                                  <p:childTnLst>
                                    <p:animMotion origin="layout" path="M -2.5E-6 4.98959E-6 L -0.25764 -0.0051 " pathEditMode="relative" rAng="0" ptsTypes="AA">
                                      <p:cBhvr>
                                        <p:cTn id="134" dur="2000" fill="hold"/>
                                        <p:tgtEl>
                                          <p:spTgt spid="24"/>
                                        </p:tgtEl>
                                        <p:attrNameLst>
                                          <p:attrName>ppt_x</p:attrName>
                                          <p:attrName>ppt_y</p:attrName>
                                        </p:attrNameLst>
                                      </p:cBhvr>
                                      <p:rCtr x="-12882" y="-255"/>
                                    </p:animMotion>
                                  </p:childTnLst>
                                </p:cTn>
                              </p:par>
                              <p:par>
                                <p:cTn id="135" presetID="0" presetClass="path" presetSubtype="0" accel="50000" decel="50000" fill="hold" nodeType="withEffect">
                                  <p:stCondLst>
                                    <p:cond delay="0"/>
                                  </p:stCondLst>
                                  <p:childTnLst>
                                    <p:animMotion origin="layout" path="M -2.5E-6 4.98959E-6 L -0.25764 -0.0051 " pathEditMode="relative" rAng="0" ptsTypes="AA">
                                      <p:cBhvr>
                                        <p:cTn id="136" dur="2000" fill="hold"/>
                                        <p:tgtEl>
                                          <p:spTgt spid="75"/>
                                        </p:tgtEl>
                                        <p:attrNameLst>
                                          <p:attrName>ppt_x</p:attrName>
                                          <p:attrName>ppt_y</p:attrName>
                                        </p:attrNameLst>
                                      </p:cBhvr>
                                      <p:rCtr x="-12882" y="-255"/>
                                    </p:animMotion>
                                  </p:childTnLst>
                                </p:cTn>
                              </p:par>
                              <p:par>
                                <p:cTn id="137" presetID="0" presetClass="path" presetSubtype="0" accel="50000" decel="50000" fill="hold" nodeType="withEffect">
                                  <p:stCondLst>
                                    <p:cond delay="0"/>
                                  </p:stCondLst>
                                  <p:childTnLst>
                                    <p:animMotion origin="layout" path="M -2.5E-6 4.98959E-6 L -0.25764 -0.0051 " pathEditMode="relative" rAng="0" ptsTypes="AA">
                                      <p:cBhvr>
                                        <p:cTn id="138" dur="2000" fill="hold"/>
                                        <p:tgtEl>
                                          <p:spTgt spid="37"/>
                                        </p:tgtEl>
                                        <p:attrNameLst>
                                          <p:attrName>ppt_x</p:attrName>
                                          <p:attrName>ppt_y</p:attrName>
                                        </p:attrNameLst>
                                      </p:cBhvr>
                                      <p:rCtr x="-12882" y="-255"/>
                                    </p:animMotion>
                                  </p:childTnLst>
                                </p:cTn>
                              </p:par>
                              <p:par>
                                <p:cTn id="139" presetID="1" presetClass="entr" presetSubtype="0" fill="hold" grpId="1" nodeType="withEffect">
                                  <p:stCondLst>
                                    <p:cond delay="0"/>
                                  </p:stCondLst>
                                  <p:childTnLst>
                                    <p:set>
                                      <p:cBhvr>
                                        <p:cTn id="140" dur="1" fill="hold">
                                          <p:stCondLst>
                                            <p:cond delay="0"/>
                                          </p:stCondLst>
                                        </p:cTn>
                                        <p:tgtEl>
                                          <p:spTgt spid="67"/>
                                        </p:tgtEl>
                                        <p:attrNameLst>
                                          <p:attrName>style.visibility</p:attrName>
                                        </p:attrNameLst>
                                      </p:cBhvr>
                                      <p:to>
                                        <p:strVal val="visible"/>
                                      </p:to>
                                    </p:set>
                                  </p:childTnLst>
                                </p:cTn>
                              </p:par>
                              <p:par>
                                <p:cTn id="141" presetID="0" presetClass="path" presetSubtype="0" fill="hold" grpId="0" nodeType="withEffect">
                                  <p:stCondLst>
                                    <p:cond delay="0"/>
                                  </p:stCondLst>
                                  <p:childTnLst>
                                    <p:animMotion origin="layout" path="M -2.77778E-6 -1.98797E-6 L 0.09184 -0.11548 " pathEditMode="relative" rAng="0" ptsTypes="AA">
                                      <p:cBhvr>
                                        <p:cTn id="142" dur="500" fill="hold"/>
                                        <p:tgtEl>
                                          <p:spTgt spid="67"/>
                                        </p:tgtEl>
                                        <p:attrNameLst>
                                          <p:attrName>ppt_x</p:attrName>
                                          <p:attrName>ppt_y</p:attrName>
                                        </p:attrNameLst>
                                      </p:cBhvr>
                                      <p:rCtr x="4583" y="-5786"/>
                                    </p:animMotion>
                                  </p:childTnLst>
                                </p:cTn>
                              </p:par>
                              <p:par>
                                <p:cTn id="143" presetID="1" presetClass="exit" presetSubtype="0" fill="hold" grpId="2" nodeType="withEffect">
                                  <p:stCondLst>
                                    <p:cond delay="500"/>
                                  </p:stCondLst>
                                  <p:childTnLst>
                                    <p:set>
                                      <p:cBhvr>
                                        <p:cTn id="144" dur="1" fill="hold">
                                          <p:stCondLst>
                                            <p:cond delay="0"/>
                                          </p:stCondLst>
                                        </p:cTn>
                                        <p:tgtEl>
                                          <p:spTgt spid="67"/>
                                        </p:tgtEl>
                                        <p:attrNameLst>
                                          <p:attrName>style.visibility</p:attrName>
                                        </p:attrNameLst>
                                      </p:cBhvr>
                                      <p:to>
                                        <p:strVal val="hidden"/>
                                      </p:to>
                                    </p:set>
                                  </p:childTnLst>
                                </p:cTn>
                              </p:par>
                              <p:par>
                                <p:cTn id="145" presetID="1" presetClass="entr" presetSubtype="0" fill="hold" grpId="1" nodeType="withEffect">
                                  <p:stCondLst>
                                    <p:cond delay="500"/>
                                  </p:stCondLst>
                                  <p:childTnLst>
                                    <p:set>
                                      <p:cBhvr>
                                        <p:cTn id="146" dur="1" fill="hold">
                                          <p:stCondLst>
                                            <p:cond delay="0"/>
                                          </p:stCondLst>
                                        </p:cTn>
                                        <p:tgtEl>
                                          <p:spTgt spid="70"/>
                                        </p:tgtEl>
                                        <p:attrNameLst>
                                          <p:attrName>style.visibility</p:attrName>
                                        </p:attrNameLst>
                                      </p:cBhvr>
                                      <p:to>
                                        <p:strVal val="visible"/>
                                      </p:to>
                                    </p:set>
                                  </p:childTnLst>
                                </p:cTn>
                              </p:par>
                              <p:par>
                                <p:cTn id="147" presetID="0" presetClass="path" presetSubtype="0" fill="hold" grpId="0" nodeType="withEffect">
                                  <p:stCondLst>
                                    <p:cond delay="500"/>
                                  </p:stCondLst>
                                  <p:childTnLst>
                                    <p:animMotion origin="layout" path="M 2.22222E-6 -4.84841E-6 L 0.01753 -0.11432 " pathEditMode="relative" rAng="0" ptsTypes="AA">
                                      <p:cBhvr>
                                        <p:cTn id="148" dur="500" fill="hold"/>
                                        <p:tgtEl>
                                          <p:spTgt spid="70"/>
                                        </p:tgtEl>
                                        <p:attrNameLst>
                                          <p:attrName>ppt_x</p:attrName>
                                          <p:attrName>ppt_y</p:attrName>
                                        </p:attrNameLst>
                                      </p:cBhvr>
                                      <p:rCtr x="868" y="-5716"/>
                                    </p:animMotion>
                                  </p:childTnLst>
                                </p:cTn>
                              </p:par>
                              <p:par>
                                <p:cTn id="149" presetID="1" presetClass="exit" presetSubtype="0" fill="hold" grpId="2" nodeType="withEffect">
                                  <p:stCondLst>
                                    <p:cond delay="1000"/>
                                  </p:stCondLst>
                                  <p:childTnLst>
                                    <p:set>
                                      <p:cBhvr>
                                        <p:cTn id="150" dur="1" fill="hold">
                                          <p:stCondLst>
                                            <p:cond delay="0"/>
                                          </p:stCondLst>
                                        </p:cTn>
                                        <p:tgtEl>
                                          <p:spTgt spid="70"/>
                                        </p:tgtEl>
                                        <p:attrNameLst>
                                          <p:attrName>style.visibility</p:attrName>
                                        </p:attrNameLst>
                                      </p:cBhvr>
                                      <p:to>
                                        <p:strVal val="hidden"/>
                                      </p:to>
                                    </p:set>
                                  </p:childTnLst>
                                </p:cTn>
                              </p:par>
                              <p:par>
                                <p:cTn id="151" presetID="1" presetClass="entr" presetSubtype="0" fill="hold" grpId="1" nodeType="withEffect">
                                  <p:stCondLst>
                                    <p:cond delay="1000"/>
                                  </p:stCondLst>
                                  <p:childTnLst>
                                    <p:set>
                                      <p:cBhvr>
                                        <p:cTn id="152" dur="1" fill="hold">
                                          <p:stCondLst>
                                            <p:cond delay="0"/>
                                          </p:stCondLst>
                                        </p:cTn>
                                        <p:tgtEl>
                                          <p:spTgt spid="71"/>
                                        </p:tgtEl>
                                        <p:attrNameLst>
                                          <p:attrName>style.visibility</p:attrName>
                                        </p:attrNameLst>
                                      </p:cBhvr>
                                      <p:to>
                                        <p:strVal val="visible"/>
                                      </p:to>
                                    </p:set>
                                  </p:childTnLst>
                                </p:cTn>
                              </p:par>
                              <p:par>
                                <p:cTn id="153" presetID="0" presetClass="path" presetSubtype="0" fill="hold" grpId="0" nodeType="withEffect">
                                  <p:stCondLst>
                                    <p:cond delay="1000"/>
                                  </p:stCondLst>
                                  <p:childTnLst>
                                    <p:animMotion origin="layout" path="M 1.66667E-6 -3.4205E-6 L 0.02361 -0.11409 " pathEditMode="relative" rAng="0" ptsTypes="AA">
                                      <p:cBhvr>
                                        <p:cTn id="154" dur="500" fill="hold"/>
                                        <p:tgtEl>
                                          <p:spTgt spid="71"/>
                                        </p:tgtEl>
                                        <p:attrNameLst>
                                          <p:attrName>ppt_x</p:attrName>
                                          <p:attrName>ppt_y</p:attrName>
                                        </p:attrNameLst>
                                      </p:cBhvr>
                                      <p:rCtr x="1181" y="-5716"/>
                                    </p:animMotion>
                                  </p:childTnLst>
                                </p:cTn>
                              </p:par>
                              <p:par>
                                <p:cTn id="155" presetID="1" presetClass="exit" presetSubtype="0" fill="hold" grpId="2" nodeType="withEffect">
                                  <p:stCondLst>
                                    <p:cond delay="1500"/>
                                  </p:stCondLst>
                                  <p:childTnLst>
                                    <p:set>
                                      <p:cBhvr>
                                        <p:cTn id="156" dur="1" fill="hold">
                                          <p:stCondLst>
                                            <p:cond delay="0"/>
                                          </p:stCondLst>
                                        </p:cTn>
                                        <p:tgtEl>
                                          <p:spTgt spid="71"/>
                                        </p:tgtEl>
                                        <p:attrNameLst>
                                          <p:attrName>style.visibility</p:attrName>
                                        </p:attrNameLst>
                                      </p:cBhvr>
                                      <p:to>
                                        <p:strVal val="hidden"/>
                                      </p:to>
                                    </p:set>
                                  </p:childTnLst>
                                </p:cTn>
                              </p:par>
                              <p:par>
                                <p:cTn id="157" presetID="1" presetClass="entr" presetSubtype="0" fill="hold" grpId="1" nodeType="withEffect">
                                  <p:stCondLst>
                                    <p:cond delay="1500"/>
                                  </p:stCondLst>
                                  <p:childTnLst>
                                    <p:set>
                                      <p:cBhvr>
                                        <p:cTn id="158" dur="1" fill="hold">
                                          <p:stCondLst>
                                            <p:cond delay="0"/>
                                          </p:stCondLst>
                                        </p:cTn>
                                        <p:tgtEl>
                                          <p:spTgt spid="72"/>
                                        </p:tgtEl>
                                        <p:attrNameLst>
                                          <p:attrName>style.visibility</p:attrName>
                                        </p:attrNameLst>
                                      </p:cBhvr>
                                      <p:to>
                                        <p:strVal val="visible"/>
                                      </p:to>
                                    </p:set>
                                  </p:childTnLst>
                                </p:cTn>
                              </p:par>
                              <p:par>
                                <p:cTn id="159" presetID="0" presetClass="path" presetSubtype="0" repeatCount="2000" fill="hold" grpId="0" nodeType="withEffect">
                                  <p:stCondLst>
                                    <p:cond delay="1500"/>
                                  </p:stCondLst>
                                  <p:childTnLst>
                                    <p:animMotion origin="layout" path="M 1.66667E-6 8.58598E-7 L 0.09844 -0.11178 " pathEditMode="relative" rAng="0" ptsTypes="AA">
                                      <p:cBhvr>
                                        <p:cTn id="160" dur="500" fill="hold"/>
                                        <p:tgtEl>
                                          <p:spTgt spid="72"/>
                                        </p:tgtEl>
                                        <p:attrNameLst>
                                          <p:attrName>ppt_x</p:attrName>
                                          <p:attrName>ppt_y</p:attrName>
                                        </p:attrNameLst>
                                      </p:cBhvr>
                                      <p:rCtr x="4913" y="-5601"/>
                                    </p:animMotion>
                                  </p:childTnLst>
                                </p:cTn>
                              </p:par>
                              <p:par>
                                <p:cTn id="161" presetID="1" presetClass="exit" presetSubtype="0" fill="hold" grpId="2" nodeType="withEffect">
                                  <p:stCondLst>
                                    <p:cond delay="2500"/>
                                  </p:stCondLst>
                                  <p:childTnLst>
                                    <p:set>
                                      <p:cBhvr>
                                        <p:cTn id="162" dur="1" fill="hold">
                                          <p:stCondLst>
                                            <p:cond delay="0"/>
                                          </p:stCondLst>
                                        </p:cTn>
                                        <p:tgtEl>
                                          <p:spTgt spid="72"/>
                                        </p:tgtEl>
                                        <p:attrNameLst>
                                          <p:attrName>style.visibility</p:attrName>
                                        </p:attrNameLst>
                                      </p:cBhvr>
                                      <p:to>
                                        <p:strVal val="hidden"/>
                                      </p:to>
                                    </p:set>
                                  </p:childTnLst>
                                </p:cTn>
                              </p:par>
                              <p:par>
                                <p:cTn id="163" presetID="1" presetClass="entr" presetSubtype="0" fill="hold" grpId="1" nodeType="withEffect">
                                  <p:stCondLst>
                                    <p:cond delay="500"/>
                                  </p:stCondLst>
                                  <p:childTnLst>
                                    <p:set>
                                      <p:cBhvr>
                                        <p:cTn id="164" dur="1" fill="hold">
                                          <p:stCondLst>
                                            <p:cond delay="0"/>
                                          </p:stCondLst>
                                        </p:cTn>
                                        <p:tgtEl>
                                          <p:spTgt spid="78"/>
                                        </p:tgtEl>
                                        <p:attrNameLst>
                                          <p:attrName>style.visibility</p:attrName>
                                        </p:attrNameLst>
                                      </p:cBhvr>
                                      <p:to>
                                        <p:strVal val="visible"/>
                                      </p:to>
                                    </p:set>
                                  </p:childTnLst>
                                </p:cTn>
                              </p:par>
                              <p:par>
                                <p:cTn id="165" presetID="0" presetClass="path" presetSubtype="0" fill="hold" grpId="0" nodeType="withEffect">
                                  <p:stCondLst>
                                    <p:cond delay="500"/>
                                  </p:stCondLst>
                                  <p:childTnLst>
                                    <p:animMotion origin="layout" path="M 2.5E-6 2.10733E-6 L -0.03091 2.10733E-6 L -0.04879 -0.01249 L -0.05226 -0.03331 L -0.05 -0.05853 L -0.05 -0.07125 L -0.05834 -0.08235 L -0.39341 -0.09068 " pathEditMode="relative" rAng="0" ptsTypes="AAAAAAAA">
                                      <p:cBhvr>
                                        <p:cTn id="166" dur="500" fill="hold"/>
                                        <p:tgtEl>
                                          <p:spTgt spid="78"/>
                                        </p:tgtEl>
                                        <p:attrNameLst>
                                          <p:attrName>ppt_x</p:attrName>
                                          <p:attrName>ppt_y</p:attrName>
                                        </p:attrNameLst>
                                      </p:cBhvr>
                                      <p:rCtr x="-19670" y="-4534"/>
                                    </p:animMotion>
                                  </p:childTnLst>
                                </p:cTn>
                              </p:par>
                              <p:par>
                                <p:cTn id="167" presetID="1" presetClass="exit" presetSubtype="0" fill="hold" grpId="2" nodeType="withEffect">
                                  <p:stCondLst>
                                    <p:cond delay="1000"/>
                                  </p:stCondLst>
                                  <p:childTnLst>
                                    <p:set>
                                      <p:cBhvr>
                                        <p:cTn id="168" dur="1" fill="hold">
                                          <p:stCondLst>
                                            <p:cond delay="0"/>
                                          </p:stCondLst>
                                        </p:cTn>
                                        <p:tgtEl>
                                          <p:spTgt spid="78"/>
                                        </p:tgtEl>
                                        <p:attrNameLst>
                                          <p:attrName>style.visibility</p:attrName>
                                        </p:attrNameLst>
                                      </p:cBhvr>
                                      <p:to>
                                        <p:strVal val="hidden"/>
                                      </p:to>
                                    </p:set>
                                  </p:childTnLst>
                                </p:cTn>
                              </p:par>
                              <p:par>
                                <p:cTn id="169" presetID="1" presetClass="entr" presetSubtype="0" fill="hold" grpId="1" nodeType="withEffect">
                                  <p:stCondLst>
                                    <p:cond delay="1000"/>
                                  </p:stCondLst>
                                  <p:childTnLst>
                                    <p:set>
                                      <p:cBhvr>
                                        <p:cTn id="170" dur="1" fill="hold">
                                          <p:stCondLst>
                                            <p:cond delay="0"/>
                                          </p:stCondLst>
                                        </p:cTn>
                                        <p:tgtEl>
                                          <p:spTgt spid="79"/>
                                        </p:tgtEl>
                                        <p:attrNameLst>
                                          <p:attrName>style.visibility</p:attrName>
                                        </p:attrNameLst>
                                      </p:cBhvr>
                                      <p:to>
                                        <p:strVal val="visible"/>
                                      </p:to>
                                    </p:set>
                                  </p:childTnLst>
                                </p:cTn>
                              </p:par>
                              <p:par>
                                <p:cTn id="171" presetID="0" presetClass="path" presetSubtype="0" fill="hold" grpId="0" nodeType="withEffect">
                                  <p:stCondLst>
                                    <p:cond delay="1000"/>
                                  </p:stCondLst>
                                  <p:childTnLst>
                                    <p:animMotion origin="layout" path="M -4.16667E-6 -4.6935E-6 L -0.0309 -4.6935E-6 L -0.04878 -0.01249 L -0.05225 -0.03331 L -0.05 -0.05852 L -0.05 -0.07124 L -0.05833 -0.08235 L -0.48194 -0.09345 " pathEditMode="relative" rAng="0" ptsTypes="AAAAAAAA">
                                      <p:cBhvr>
                                        <p:cTn id="172" dur="500" fill="hold"/>
                                        <p:tgtEl>
                                          <p:spTgt spid="79"/>
                                        </p:tgtEl>
                                        <p:attrNameLst>
                                          <p:attrName>ppt_x</p:attrName>
                                          <p:attrName>ppt_y</p:attrName>
                                        </p:attrNameLst>
                                      </p:cBhvr>
                                      <p:rCtr x="-24097" y="-4673"/>
                                    </p:animMotion>
                                  </p:childTnLst>
                                </p:cTn>
                              </p:par>
                              <p:par>
                                <p:cTn id="173" presetID="1" presetClass="exit" presetSubtype="0" fill="hold" grpId="2" nodeType="withEffect">
                                  <p:stCondLst>
                                    <p:cond delay="1500"/>
                                  </p:stCondLst>
                                  <p:childTnLst>
                                    <p:set>
                                      <p:cBhvr>
                                        <p:cTn id="174" dur="1" fill="hold">
                                          <p:stCondLst>
                                            <p:cond delay="0"/>
                                          </p:stCondLst>
                                        </p:cTn>
                                        <p:tgtEl>
                                          <p:spTgt spid="79"/>
                                        </p:tgtEl>
                                        <p:attrNameLst>
                                          <p:attrName>style.visibility</p:attrName>
                                        </p:attrNameLst>
                                      </p:cBhvr>
                                      <p:to>
                                        <p:strVal val="hidden"/>
                                      </p:to>
                                    </p:set>
                                  </p:childTnLst>
                                </p:cTn>
                              </p:par>
                              <p:par>
                                <p:cTn id="175" presetID="1" presetClass="entr" presetSubtype="0" fill="hold" grpId="1" nodeType="withEffect">
                                  <p:stCondLst>
                                    <p:cond delay="1500"/>
                                  </p:stCondLst>
                                  <p:childTnLst>
                                    <p:set>
                                      <p:cBhvr>
                                        <p:cTn id="176" dur="1" fill="hold">
                                          <p:stCondLst>
                                            <p:cond delay="0"/>
                                          </p:stCondLst>
                                        </p:cTn>
                                        <p:tgtEl>
                                          <p:spTgt spid="80"/>
                                        </p:tgtEl>
                                        <p:attrNameLst>
                                          <p:attrName>style.visibility</p:attrName>
                                        </p:attrNameLst>
                                      </p:cBhvr>
                                      <p:to>
                                        <p:strVal val="visible"/>
                                      </p:to>
                                    </p:set>
                                  </p:childTnLst>
                                </p:cTn>
                              </p:par>
                              <p:par>
                                <p:cTn id="177" presetID="0" presetClass="path" presetSubtype="0" repeatCount="2000" fill="hold" grpId="0" nodeType="withEffect">
                                  <p:stCondLst>
                                    <p:cond delay="1500"/>
                                  </p:stCondLst>
                                  <p:childTnLst>
                                    <p:animMotion origin="layout" path="M -8.33333E-7 -1.49433E-6 L -0.0309 -1.49433E-6 L -0.04878 -0.01249 L -0.05226 -0.03331 L -0.05 -0.05852 L -0.05 -0.07125 L -0.05833 -0.08235 L -0.56719 -0.09461 " pathEditMode="relative" rAng="0" ptsTypes="AAAAAAAA">
                                      <p:cBhvr>
                                        <p:cTn id="178" dur="500" fill="hold"/>
                                        <p:tgtEl>
                                          <p:spTgt spid="80"/>
                                        </p:tgtEl>
                                        <p:attrNameLst>
                                          <p:attrName>ppt_x</p:attrName>
                                          <p:attrName>ppt_y</p:attrName>
                                        </p:attrNameLst>
                                      </p:cBhvr>
                                      <p:rCtr x="-28368" y="-4742"/>
                                    </p:animMotion>
                                  </p:childTnLst>
                                </p:cTn>
                              </p:par>
                              <p:par>
                                <p:cTn id="179" presetID="1" presetClass="exit" presetSubtype="0" fill="hold" grpId="2" nodeType="withEffect">
                                  <p:stCondLst>
                                    <p:cond delay="2500"/>
                                  </p:stCondLst>
                                  <p:childTnLst>
                                    <p:set>
                                      <p:cBhvr>
                                        <p:cTn id="180" dur="1" fill="hold">
                                          <p:stCondLst>
                                            <p:cond delay="0"/>
                                          </p:stCondLst>
                                        </p:cTn>
                                        <p:tgtEl>
                                          <p:spTgt spid="80"/>
                                        </p:tgtEl>
                                        <p:attrNameLst>
                                          <p:attrName>style.visibility</p:attrName>
                                        </p:attrNameLst>
                                      </p:cBhvr>
                                      <p:to>
                                        <p:strVal val="hidden"/>
                                      </p:to>
                                    </p:set>
                                  </p:childTnLst>
                                </p:cTn>
                              </p:par>
                              <p:par>
                                <p:cTn id="181" presetID="1" presetClass="entr" presetSubtype="0" fill="hold" grpId="1" nodeType="withEffect">
                                  <p:stCondLst>
                                    <p:cond delay="500"/>
                                  </p:stCondLst>
                                  <p:childTnLst>
                                    <p:set>
                                      <p:cBhvr>
                                        <p:cTn id="182" dur="1" fill="hold">
                                          <p:stCondLst>
                                            <p:cond delay="0"/>
                                          </p:stCondLst>
                                        </p:cTn>
                                        <p:tgtEl>
                                          <p:spTgt spid="82"/>
                                        </p:tgtEl>
                                        <p:attrNameLst>
                                          <p:attrName>style.visibility</p:attrName>
                                        </p:attrNameLst>
                                      </p:cBhvr>
                                      <p:to>
                                        <p:strVal val="visible"/>
                                      </p:to>
                                    </p:set>
                                  </p:childTnLst>
                                </p:cTn>
                              </p:par>
                              <p:par>
                                <p:cTn id="183" presetID="0" presetClass="path" presetSubtype="0" fill="hold" grpId="0" nodeType="withEffect">
                                  <p:stCondLst>
                                    <p:cond delay="5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84" dur="500" fill="hold"/>
                                        <p:tgtEl>
                                          <p:spTgt spid="82"/>
                                        </p:tgtEl>
                                        <p:attrNameLst>
                                          <p:attrName>ppt_x</p:attrName>
                                          <p:attrName>ppt_y</p:attrName>
                                        </p:attrNameLst>
                                      </p:cBhvr>
                                      <p:rCtr x="16163" y="9947"/>
                                    </p:animMotion>
                                  </p:childTnLst>
                                </p:cTn>
                              </p:par>
                              <p:par>
                                <p:cTn id="185" presetID="1" presetClass="exit" presetSubtype="0" fill="hold" grpId="2" nodeType="withEffect">
                                  <p:stCondLst>
                                    <p:cond delay="1000"/>
                                  </p:stCondLst>
                                  <p:childTnLst>
                                    <p:set>
                                      <p:cBhvr>
                                        <p:cTn id="186" dur="1" fill="hold">
                                          <p:stCondLst>
                                            <p:cond delay="0"/>
                                          </p:stCondLst>
                                        </p:cTn>
                                        <p:tgtEl>
                                          <p:spTgt spid="82"/>
                                        </p:tgtEl>
                                        <p:attrNameLst>
                                          <p:attrName>style.visibility</p:attrName>
                                        </p:attrNameLst>
                                      </p:cBhvr>
                                      <p:to>
                                        <p:strVal val="hidden"/>
                                      </p:to>
                                    </p:set>
                                  </p:childTnLst>
                                </p:cTn>
                              </p:par>
                              <p:par>
                                <p:cTn id="187" presetID="1" presetClass="entr" presetSubtype="0" fill="hold" grpId="1" nodeType="withEffect">
                                  <p:stCondLst>
                                    <p:cond delay="1000"/>
                                  </p:stCondLst>
                                  <p:childTnLst>
                                    <p:set>
                                      <p:cBhvr>
                                        <p:cTn id="188" dur="1" fill="hold">
                                          <p:stCondLst>
                                            <p:cond delay="0"/>
                                          </p:stCondLst>
                                        </p:cTn>
                                        <p:tgtEl>
                                          <p:spTgt spid="81"/>
                                        </p:tgtEl>
                                        <p:attrNameLst>
                                          <p:attrName>style.visibility</p:attrName>
                                        </p:attrNameLst>
                                      </p:cBhvr>
                                      <p:to>
                                        <p:strVal val="visible"/>
                                      </p:to>
                                    </p:set>
                                  </p:childTnLst>
                                </p:cTn>
                              </p:par>
                              <p:par>
                                <p:cTn id="189" presetID="0" presetClass="path" presetSubtype="0" fill="hold" grpId="0" nodeType="withEffect">
                                  <p:stCondLst>
                                    <p:cond delay="1000"/>
                                  </p:stCondLst>
                                  <p:childTnLst>
                                    <p:animMotion origin="layout" path="M 0.00121 -0.00208 L 0.31805 -0.00139 L 0.34184 0.00162 L 0.36441 0.0192 L 0.37517 0.03655 L 0.38108 0.08096 L 0.37864 0.14296 L 0.3691 0.17164 L 0.35851 0.1876 L 0.33819 0.19547 L 0.32031 0.19708 " pathEditMode="relative" rAng="0" ptsTypes="AAAAAAAAAAA">
                                      <p:cBhvr>
                                        <p:cTn id="190" dur="500" fill="hold"/>
                                        <p:tgtEl>
                                          <p:spTgt spid="81"/>
                                        </p:tgtEl>
                                        <p:attrNameLst>
                                          <p:attrName>ppt_x</p:attrName>
                                          <p:attrName>ppt_y</p:attrName>
                                        </p:attrNameLst>
                                      </p:cBhvr>
                                      <p:rCtr x="18993" y="9947"/>
                                    </p:animMotion>
                                  </p:childTnLst>
                                </p:cTn>
                              </p:par>
                              <p:par>
                                <p:cTn id="191" presetID="1" presetClass="exit" presetSubtype="0" fill="hold" grpId="2" nodeType="withEffect">
                                  <p:stCondLst>
                                    <p:cond delay="1500"/>
                                  </p:stCondLst>
                                  <p:childTnLst>
                                    <p:set>
                                      <p:cBhvr>
                                        <p:cTn id="192" dur="1" fill="hold">
                                          <p:stCondLst>
                                            <p:cond delay="0"/>
                                          </p:stCondLst>
                                        </p:cTn>
                                        <p:tgtEl>
                                          <p:spTgt spid="81"/>
                                        </p:tgtEl>
                                        <p:attrNameLst>
                                          <p:attrName>style.visibility</p:attrName>
                                        </p:attrNameLst>
                                      </p:cBhvr>
                                      <p:to>
                                        <p:strVal val="hidden"/>
                                      </p:to>
                                    </p:set>
                                  </p:childTnLst>
                                </p:cTn>
                              </p:par>
                              <p:par>
                                <p:cTn id="193" presetID="1" presetClass="entr" presetSubtype="0" fill="hold" grpId="1" nodeType="withEffect">
                                  <p:stCondLst>
                                    <p:cond delay="1500"/>
                                  </p:stCondLst>
                                  <p:childTnLst>
                                    <p:set>
                                      <p:cBhvr>
                                        <p:cTn id="194" dur="1" fill="hold">
                                          <p:stCondLst>
                                            <p:cond delay="0"/>
                                          </p:stCondLst>
                                        </p:cTn>
                                        <p:tgtEl>
                                          <p:spTgt spid="83"/>
                                        </p:tgtEl>
                                        <p:attrNameLst>
                                          <p:attrName>style.visibility</p:attrName>
                                        </p:attrNameLst>
                                      </p:cBhvr>
                                      <p:to>
                                        <p:strVal val="visible"/>
                                      </p:to>
                                    </p:set>
                                  </p:childTnLst>
                                </p:cTn>
                              </p:par>
                              <p:par>
                                <p:cTn id="195" presetID="0" presetClass="path" presetSubtype="0" repeatCount="2000" fill="hold" grpId="0" nodeType="withEffect">
                                  <p:stCondLst>
                                    <p:cond delay="1500"/>
                                  </p:stCondLst>
                                  <p:childTnLst>
                                    <p:animMotion origin="layout" path="M 0.00209 -2.92852E-6 L 0.38507 -0.00138 L 0.40886 0.00162 L 0.43143 0.0192 L 0.44219 0.03655 L 0.44809 0.08097 L 0.44566 0.14296 L 0.43611 0.17164 L 0.42552 0.1876 L 0.40521 0.19547 L 0.38733 0.19709 " pathEditMode="relative" rAng="0" ptsTypes="AAAAAAAAAAA">
                                      <p:cBhvr>
                                        <p:cTn id="196" dur="500" fill="hold"/>
                                        <p:tgtEl>
                                          <p:spTgt spid="83"/>
                                        </p:tgtEl>
                                        <p:attrNameLst>
                                          <p:attrName>ppt_x</p:attrName>
                                          <p:attrName>ppt_y</p:attrName>
                                        </p:attrNameLst>
                                      </p:cBhvr>
                                      <p:rCtr x="22292" y="9785"/>
                                    </p:animMotion>
                                  </p:childTnLst>
                                </p:cTn>
                              </p:par>
                              <p:par>
                                <p:cTn id="197" presetID="1" presetClass="exit" presetSubtype="0" fill="hold" grpId="2" nodeType="withEffect">
                                  <p:stCondLst>
                                    <p:cond delay="2500"/>
                                  </p:stCondLst>
                                  <p:childTnLst>
                                    <p:set>
                                      <p:cBhvr>
                                        <p:cTn id="198" dur="1" fill="hold">
                                          <p:stCondLst>
                                            <p:cond delay="0"/>
                                          </p:stCondLst>
                                        </p:cTn>
                                        <p:tgtEl>
                                          <p:spTgt spid="83"/>
                                        </p:tgtEl>
                                        <p:attrNameLst>
                                          <p:attrName>style.visibility</p:attrName>
                                        </p:attrNameLst>
                                      </p:cBhvr>
                                      <p:to>
                                        <p:strVal val="hidden"/>
                                      </p:to>
                                    </p:set>
                                  </p:childTnLst>
                                </p:cTn>
                              </p:par>
                              <p:par>
                                <p:cTn id="199" presetID="26" presetClass="emph" presetSubtype="0" repeatCount="5000" fill="hold" nodeType="withEffect">
                                  <p:stCondLst>
                                    <p:cond delay="0"/>
                                  </p:stCondLst>
                                  <p:childTnLst>
                                    <p:animEffect transition="out" filter="fade">
                                      <p:cBhvr>
                                        <p:cTn id="200" dur="500" tmFilter="0, 0; .2, .5; .8, .5; 1, 0"/>
                                        <p:tgtEl>
                                          <p:spTgt spid="43"/>
                                        </p:tgtEl>
                                      </p:cBhvr>
                                    </p:animEffect>
                                    <p:animScale>
                                      <p:cBhvr>
                                        <p:cTn id="201" dur="250" autoRev="1" fill="hold"/>
                                        <p:tgtEl>
                                          <p:spTgt spid="43"/>
                                        </p:tgtEl>
                                      </p:cBhvr>
                                      <p:by x="105000" y="105000"/>
                                    </p:animScale>
                                  </p:childTnLst>
                                </p:cTn>
                              </p:par>
                              <p:par>
                                <p:cTn id="202" presetID="26" presetClass="emph" presetSubtype="0" repeatCount="5000" fill="hold" nodeType="withEffect">
                                  <p:stCondLst>
                                    <p:cond delay="0"/>
                                  </p:stCondLst>
                                  <p:childTnLst>
                                    <p:animEffect transition="out" filter="fade">
                                      <p:cBhvr>
                                        <p:cTn id="203" dur="500" tmFilter="0, 0; .2, .5; .8, .5; 1, 0"/>
                                        <p:tgtEl>
                                          <p:spTgt spid="44"/>
                                        </p:tgtEl>
                                      </p:cBhvr>
                                    </p:animEffect>
                                    <p:animScale>
                                      <p:cBhvr>
                                        <p:cTn id="204" dur="250" autoRev="1" fill="hold"/>
                                        <p:tgtEl>
                                          <p:spTgt spid="44"/>
                                        </p:tgtEl>
                                      </p:cBhvr>
                                      <p:by x="105000" y="105000"/>
                                    </p:animScale>
                                  </p:childTnLst>
                                </p:cTn>
                              </p:par>
                              <p:par>
                                <p:cTn id="205" presetID="26" presetClass="emph" presetSubtype="0" repeatCount="5000" fill="hold" nodeType="withEffect">
                                  <p:stCondLst>
                                    <p:cond delay="0"/>
                                  </p:stCondLst>
                                  <p:childTnLst>
                                    <p:animEffect transition="out" filter="fade">
                                      <p:cBhvr>
                                        <p:cTn id="206" dur="500" tmFilter="0, 0; .2, .5; .8, .5; 1, 0"/>
                                        <p:tgtEl>
                                          <p:spTgt spid="48"/>
                                        </p:tgtEl>
                                      </p:cBhvr>
                                    </p:animEffect>
                                    <p:animScale>
                                      <p:cBhvr>
                                        <p:cTn id="207" dur="250" autoRev="1" fill="hold"/>
                                        <p:tgtEl>
                                          <p:spTgt spid="48"/>
                                        </p:tgtEl>
                                      </p:cBhvr>
                                      <p:by x="105000" y="105000"/>
                                    </p:animScale>
                                  </p:childTnLst>
                                </p:cTn>
                              </p:par>
                              <p:par>
                                <p:cTn id="208" presetID="26" presetClass="emph" presetSubtype="0" repeatCount="5000" fill="hold" nodeType="withEffect">
                                  <p:stCondLst>
                                    <p:cond delay="0"/>
                                  </p:stCondLst>
                                  <p:childTnLst>
                                    <p:animEffect transition="out" filter="fade">
                                      <p:cBhvr>
                                        <p:cTn id="209" dur="500" tmFilter="0, 0; .2, .5; .8, .5; 1, 0"/>
                                        <p:tgtEl>
                                          <p:spTgt spid="45"/>
                                        </p:tgtEl>
                                      </p:cBhvr>
                                    </p:animEffect>
                                    <p:animScale>
                                      <p:cBhvr>
                                        <p:cTn id="210" dur="250" autoRev="1" fill="hold"/>
                                        <p:tgtEl>
                                          <p:spTgt spid="45"/>
                                        </p:tgtEl>
                                      </p:cBhvr>
                                      <p:by x="105000" y="105000"/>
                                    </p:animScale>
                                  </p:childTnLst>
                                </p:cTn>
                              </p:par>
                              <p:par>
                                <p:cTn id="211" presetID="26" presetClass="emph" presetSubtype="0" repeatCount="5000" fill="hold" nodeType="withEffect">
                                  <p:stCondLst>
                                    <p:cond delay="0"/>
                                  </p:stCondLst>
                                  <p:childTnLst>
                                    <p:animEffect transition="out" filter="fade">
                                      <p:cBhvr>
                                        <p:cTn id="212" dur="500" tmFilter="0, 0; .2, .5; .8, .5; 1, 0"/>
                                        <p:tgtEl>
                                          <p:spTgt spid="46"/>
                                        </p:tgtEl>
                                      </p:cBhvr>
                                    </p:animEffect>
                                    <p:animScale>
                                      <p:cBhvr>
                                        <p:cTn id="213" dur="250" autoRev="1" fill="hold"/>
                                        <p:tgtEl>
                                          <p:spTgt spid="46"/>
                                        </p:tgtEl>
                                      </p:cBhvr>
                                      <p:by x="105000" y="105000"/>
                                    </p:animScale>
                                  </p:childTnLst>
                                </p:cTn>
                              </p:par>
                              <p:par>
                                <p:cTn id="214" presetID="26" presetClass="emph" presetSubtype="0" repeatCount="5000" fill="hold" nodeType="withEffect">
                                  <p:stCondLst>
                                    <p:cond delay="0"/>
                                  </p:stCondLst>
                                  <p:childTnLst>
                                    <p:animEffect transition="out" filter="fade">
                                      <p:cBhvr>
                                        <p:cTn id="215" dur="500" tmFilter="0, 0; .2, .5; .8, .5; 1, 0"/>
                                        <p:tgtEl>
                                          <p:spTgt spid="47"/>
                                        </p:tgtEl>
                                      </p:cBhvr>
                                    </p:animEffect>
                                    <p:animScale>
                                      <p:cBhvr>
                                        <p:cTn id="216" dur="250" autoRev="1" fill="hold"/>
                                        <p:tgtEl>
                                          <p:spTgt spid="47"/>
                                        </p:tgtEl>
                                      </p:cBhvr>
                                      <p:by x="105000" y="105000"/>
                                    </p:animScale>
                                  </p:childTnLst>
                                </p:cTn>
                              </p:par>
                            </p:childTnLst>
                          </p:cTn>
                        </p:par>
                        <p:par>
                          <p:cTn id="217" fill="hold">
                            <p:stCondLst>
                              <p:cond delay="2500"/>
                            </p:stCondLst>
                            <p:childTnLst>
                              <p:par>
                                <p:cTn id="218" presetID="1" presetClass="exit" presetSubtype="0" fill="hold" grpId="1" nodeType="afterEffect">
                                  <p:stCondLst>
                                    <p:cond delay="0"/>
                                  </p:stCondLst>
                                  <p:childTnLst>
                                    <p:set>
                                      <p:cBhvr>
                                        <p:cTn id="219" dur="1" fill="hold">
                                          <p:stCondLst>
                                            <p:cond delay="0"/>
                                          </p:stCondLst>
                                        </p:cTn>
                                        <p:tgtEl>
                                          <p:spTgt spid="76"/>
                                        </p:tgtEl>
                                        <p:attrNameLst>
                                          <p:attrName>style.visibility</p:attrName>
                                        </p:attrNameLst>
                                      </p:cBhvr>
                                      <p:to>
                                        <p:strVal val="hidden"/>
                                      </p:to>
                                    </p:set>
                                  </p:childTnLst>
                                </p:cTn>
                              </p:par>
                              <p:par>
                                <p:cTn id="220" presetID="1" presetClass="exit" presetSubtype="0" fill="hold" nodeType="withEffect">
                                  <p:stCondLst>
                                    <p:cond delay="0"/>
                                  </p:stCondLst>
                                  <p:childTnLst>
                                    <p:set>
                                      <p:cBhvr>
                                        <p:cTn id="221" dur="1" fill="hold">
                                          <p:stCondLst>
                                            <p:cond delay="0"/>
                                          </p:stCondLst>
                                        </p:cTn>
                                        <p:tgtEl>
                                          <p:spTgt spid="36"/>
                                        </p:tgtEl>
                                        <p:attrNameLst>
                                          <p:attrName>style.visibility</p:attrName>
                                        </p:attrNameLst>
                                      </p:cBhvr>
                                      <p:to>
                                        <p:strVal val="hidden"/>
                                      </p:to>
                                    </p:set>
                                  </p:childTnLst>
                                </p:cTn>
                              </p:par>
                              <p:par>
                                <p:cTn id="222" presetID="1" presetClass="exit" presetSubtype="0" fill="hold" nodeType="withEffect">
                                  <p:stCondLst>
                                    <p:cond delay="0"/>
                                  </p:stCondLst>
                                  <p:childTnLst>
                                    <p:set>
                                      <p:cBhvr>
                                        <p:cTn id="223" dur="1" fill="hold">
                                          <p:stCondLst>
                                            <p:cond delay="0"/>
                                          </p:stCondLst>
                                        </p:cTn>
                                        <p:tgtEl>
                                          <p:spTgt spid="37"/>
                                        </p:tgtEl>
                                        <p:attrNameLst>
                                          <p:attrName>style.visibility</p:attrName>
                                        </p:attrNameLst>
                                      </p:cBhvr>
                                      <p:to>
                                        <p:strVal val="hidden"/>
                                      </p:to>
                                    </p:set>
                                  </p:childTnLst>
                                </p:cTn>
                              </p:par>
                              <p:par>
                                <p:cTn id="224" presetID="1" presetClass="exit" presetSubtype="0" fill="hold" nodeType="withEffect">
                                  <p:stCondLst>
                                    <p:cond delay="0"/>
                                  </p:stCondLst>
                                  <p:childTnLst>
                                    <p:set>
                                      <p:cBhvr>
                                        <p:cTn id="225" dur="1" fill="hold">
                                          <p:stCondLst>
                                            <p:cond delay="0"/>
                                          </p:stCondLst>
                                        </p:cTn>
                                        <p:tgtEl>
                                          <p:spTgt spid="35"/>
                                        </p:tgtEl>
                                        <p:attrNameLst>
                                          <p:attrName>style.visibility</p:attrName>
                                        </p:attrNameLst>
                                      </p:cBhvr>
                                      <p:to>
                                        <p:strVal val="hidden"/>
                                      </p:to>
                                    </p:set>
                                  </p:childTnLst>
                                </p:cTn>
                              </p:par>
                              <p:par>
                                <p:cTn id="226" presetID="10" presetClass="entr" presetSubtype="0" fill="hold" nodeType="withEffect">
                                  <p:stCondLst>
                                    <p:cond delay="0"/>
                                  </p:stCondLst>
                                  <p:childTnLst>
                                    <p:set>
                                      <p:cBhvr>
                                        <p:cTn id="227" dur="1" fill="hold">
                                          <p:stCondLst>
                                            <p:cond delay="0"/>
                                          </p:stCondLst>
                                        </p:cTn>
                                        <p:tgtEl>
                                          <p:spTgt spid="9"/>
                                        </p:tgtEl>
                                        <p:attrNameLst>
                                          <p:attrName>style.visibility</p:attrName>
                                        </p:attrNameLst>
                                      </p:cBhvr>
                                      <p:to>
                                        <p:strVal val="visible"/>
                                      </p:to>
                                    </p:set>
                                    <p:animEffect transition="in" filter="fade">
                                      <p:cBhvr>
                                        <p:cTn id="228" dur="500"/>
                                        <p:tgtEl>
                                          <p:spTgt spid="9"/>
                                        </p:tgtEl>
                                      </p:cBhvr>
                                    </p:animEffect>
                                  </p:childTnLst>
                                </p:cTn>
                              </p:par>
                              <p:par>
                                <p:cTn id="229" presetID="1" presetClass="exit" presetSubtype="0" fill="hold" nodeType="withEffect">
                                  <p:stCondLst>
                                    <p:cond delay="0"/>
                                  </p:stCondLst>
                                  <p:childTnLst>
                                    <p:set>
                                      <p:cBhvr>
                                        <p:cTn id="230" dur="1" fill="hold">
                                          <p:stCondLst>
                                            <p:cond delay="0"/>
                                          </p:stCondLst>
                                        </p:cTn>
                                        <p:tgtEl>
                                          <p:spTgt spid="54"/>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0" grpId="0" animBg="1"/>
      <p:bldP spid="61" grpId="0" animBg="1"/>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7" grpId="0"/>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 grpId="0"/>
      <p:bldP spid="57" grpId="0"/>
      <p:bldP spid="65" grpId="0"/>
      <p:bldP spid="12" grpId="0" animBg="1"/>
      <p:bldP spid="63" grpId="0" animBg="1"/>
      <p:bldP spid="64" grpId="0" animBg="1"/>
    </p:bldLst>
  </p:timing>
</p:sld>
</file>

<file path=ppt/slides/slide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3" name="Connecteur droit 62"/>
          <p:cNvCxnSpPr/>
          <p:nvPr/>
        </p:nvCxnSpPr>
        <p:spPr>
          <a:xfrm flipH="1" flipV="1">
            <a:off x="1115616" y="4662274"/>
            <a:ext cx="1986814" cy="46903"/>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nvSpPr>
        <p:spPr>
          <a:xfrm>
            <a:off x="7668344" y="4748003"/>
            <a:ext cx="767035" cy="138228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8228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92747" y="1336567"/>
                  <a:pt x="243840" y="138228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a:xfrm>
            <a:off x="0" y="180000"/>
            <a:ext cx="9108504"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nvPr>
        </p:nvSpPr>
        <p:spPr>
          <a:xfrm>
            <a:off x="0" y="1079999"/>
            <a:ext cx="9144000" cy="2340000"/>
          </a:xfrm>
        </p:spPr>
        <p:txBody>
          <a:bodyPr lIns="36000" rIns="3600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effectLst/>
              </a:rPr>
              <a:t>Un conducteur parcouru par un courant, et, soumis à un champ magnétique est le siège d’une force qui tend à le déplacer</a:t>
            </a:r>
            <a:r>
              <a:rPr lang="fr-FR" sz="2000" dirty="0" smtClean="0">
                <a:effectLst/>
              </a:rPr>
              <a:t>.</a:t>
            </a:r>
          </a:p>
          <a:p>
            <a:pPr marL="0" indent="0" algn="ctr">
              <a:buNone/>
            </a:pPr>
            <a:r>
              <a:rPr lang="fr-FR" sz="2000" dirty="0" smtClean="0">
                <a:effectLst/>
              </a:rPr>
              <a:t>C’est </a:t>
            </a:r>
            <a:r>
              <a:rPr lang="fr-FR" sz="2000" dirty="0">
                <a:effectLst/>
              </a:rPr>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a:t>
            </a:r>
            <a:r>
              <a:rPr lang="fr-FR" sz="1800" dirty="0">
                <a:effectLst>
                  <a:glow rad="228600">
                    <a:srgbClr val="FFC000">
                      <a:alpha val="40000"/>
                    </a:srgbClr>
                  </a:glow>
                  <a:outerShdw blurRad="38100" dist="38100" dir="2700000" algn="tl">
                    <a:srgbClr val="000000">
                      <a:alpha val="43137"/>
                    </a:srgbClr>
                  </a:outerShdw>
                </a:effectLst>
              </a:rPr>
              <a:t> </a:t>
            </a:r>
            <a:r>
              <a:rPr lang="fr-FR" sz="1800" dirty="0">
                <a:effectLst>
                  <a:glow rad="228600">
                    <a:schemeClr val="accent4">
                      <a:satMod val="175000"/>
                      <a:alpha val="40000"/>
                    </a:schemeClr>
                  </a:glow>
                  <a:outerShdw blurRad="38100" dist="38100" dir="2700000" algn="tl">
                    <a:srgbClr val="000000">
                      <a:alpha val="43137"/>
                    </a:srgbClr>
                  </a:outerShdw>
                </a:effectLst>
              </a:rPr>
              <a:t>L en mètres (m</a:t>
            </a:r>
            <a:r>
              <a:rPr lang="fr-FR" sz="1800" dirty="0" smtClean="0">
                <a:effectLst>
                  <a:glow rad="228600">
                    <a:schemeClr val="accent4">
                      <a:satMod val="175000"/>
                      <a:alpha val="40000"/>
                    </a:schemeClr>
                  </a:glow>
                  <a:outerShdw blurRad="38100" dist="38100" dir="2700000" algn="tl">
                    <a:srgbClr val="000000">
                      <a:alpha val="43137"/>
                    </a:srgbClr>
                  </a:outerShdw>
                </a:effectLst>
              </a:rPr>
              <a:t>)</a:t>
            </a:r>
            <a:endParaRPr lang="fr-FR" sz="1800" dirty="0"/>
          </a:p>
        </p:txBody>
      </p:sp>
      <p:grpSp>
        <p:nvGrpSpPr>
          <p:cNvPr id="4" name="Groupe 3"/>
          <p:cNvGrpSpPr/>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rgbClr val="C00000"/>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Cube 15"/>
            <p:cNvSpPr/>
            <p:nvPr/>
          </p:nvSpPr>
          <p:spPr>
            <a:xfrm>
              <a:off x="1155072" y="3596868"/>
              <a:ext cx="2232249" cy="624547"/>
            </a:xfrm>
            <a:prstGeom prst="cube">
              <a:avLst/>
            </a:prstGeom>
            <a:gradFill>
              <a:gsLst>
                <a:gs pos="98333">
                  <a:srgbClr val="00206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6" name="Connecteur droit 5"/>
          <p:cNvCxnSpPr/>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nvCxnSpPr>
        <p:spPr>
          <a:xfrm flipV="1">
            <a:off x="4448706"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nvCxnSpPr>
        <p:spPr>
          <a:xfrm flipH="1">
            <a:off x="6732240"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nvCxnSpPr>
        <p:spPr>
          <a:xfrm flipV="1">
            <a:off x="5148064" y="4355447"/>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nvCxnSpPr>
        <p:spPr>
          <a:xfrm flipV="1">
            <a:off x="5436096" y="44648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nvCxnSpPr>
        <p:spPr>
          <a:xfrm flipV="1">
            <a:off x="4716016" y="44644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nvCxnSpPr>
        <p:spPr>
          <a:xfrm flipV="1">
            <a:off x="4283968" y="4365104"/>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nvCxnSpPr>
        <p:spPr>
          <a:xfrm flipV="1">
            <a:off x="3995936" y="45593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nvCxnSpPr>
        <p:spPr>
          <a:xfrm flipV="1">
            <a:off x="5724128" y="45593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61" name="Forme libre 60"/>
          <p:cNvSpPr/>
          <p:nvPr/>
        </p:nvSpPr>
        <p:spPr>
          <a:xfrm>
            <a:off x="6891104"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 name="Groupe 29"/>
          <p:cNvGrpSpPr/>
          <p:nvPr/>
        </p:nvGrpSpPr>
        <p:grpSpPr>
          <a:xfrm flipH="1">
            <a:off x="7668343"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Ellipse 66"/>
          <p:cNvSpPr/>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Ellipse 67"/>
          <p:cNvSpPr/>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Ellipse 69"/>
          <p:cNvSpPr/>
          <p:nvPr/>
        </p:nvSpPr>
        <p:spPr>
          <a:xfrm>
            <a:off x="3635896"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Ellipse 70"/>
          <p:cNvSpPr/>
          <p:nvPr/>
        </p:nvSpPr>
        <p:spPr>
          <a:xfrm>
            <a:off x="2555776"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Ellipse 71"/>
          <p:cNvSpPr/>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5" name="Groupe 74"/>
          <p:cNvGrpSpPr/>
          <p:nvPr/>
        </p:nvGrpSpPr>
        <p:grpSpPr>
          <a:xfrm>
            <a:off x="4370015" y="4941168"/>
            <a:ext cx="634033" cy="646331"/>
            <a:chOff x="4428231" y="6526686"/>
            <a:chExt cx="634033" cy="646331"/>
          </a:xfrm>
        </p:grpSpPr>
        <p:cxnSp>
          <p:nvCxnSpPr>
            <p:cNvPr id="73" name="Connecteur droit avec flèche 72"/>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644255"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nvSpPr>
        <p:spPr>
          <a:xfrm>
            <a:off x="6626741" y="4149080"/>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nvSpPr>
        <p:spPr>
          <a:xfrm>
            <a:off x="4355976" y="3968250"/>
            <a:ext cx="442750" cy="646331"/>
          </a:xfrm>
          <a:prstGeom prst="rect">
            <a:avLst/>
          </a:prstGeom>
          <a:noFill/>
        </p:spPr>
        <p:txBody>
          <a:bodyPr wrap="none" rtlCol="0">
            <a:spAutoFit/>
          </a:bodyPr>
          <a:lstStyle/>
          <a:p>
            <a:r>
              <a:rPr lang="fr-FR" sz="3600" b="1" dirty="0" smtClean="0">
                <a:solidFill>
                  <a:srgbClr val="FFFF00"/>
                </a:solidFill>
              </a:rPr>
              <a:t>B</a:t>
            </a:r>
            <a:endParaRPr lang="fr-FR" sz="3600" b="1" dirty="0">
              <a:solidFill>
                <a:srgbClr val="FFFF00"/>
              </a:solidFill>
            </a:endParaRPr>
          </a:p>
        </p:txBody>
      </p:sp>
      <p:sp>
        <p:nvSpPr>
          <p:cNvPr id="78" name="Ellipse 77"/>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Ellipse 78"/>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Ellipse 79"/>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Ellipse 80"/>
          <p:cNvSpPr/>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 name="Ellipse 81"/>
          <p:cNvSpPr/>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 name="Ellipse 82"/>
          <p:cNvSpPr/>
          <p:nvPr/>
        </p:nvSpPr>
        <p:spPr>
          <a:xfrm>
            <a:off x="4339617" y="46846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5" name="Connecteur droit avec flèche 34"/>
          <p:cNvCxnSpPr/>
          <p:nvPr/>
        </p:nvCxnSpPr>
        <p:spPr>
          <a:xfrm>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nvCxnSpPr>
        <p:spPr>
          <a:xfrm rot="11460000" flipV="1">
            <a:off x="5371559"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nvGrpSpPr>
        <p:grpSpPr>
          <a:xfrm>
            <a:off x="7071527" y="4662274"/>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nvGrpSpPr>
        <p:grpSpPr>
          <a:xfrm>
            <a:off x="7013962" y="4677616"/>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nvSpPr>
        <p:spPr>
          <a:xfrm>
            <a:off x="5009496" y="586798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nvSpPr>
        <p:spPr>
          <a:xfrm>
            <a:off x="5230711" y="3779748"/>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62" name="Connecteur droit 61"/>
          <p:cNvCxnSpPr/>
          <p:nvPr/>
        </p:nvCxnSpPr>
        <p:spPr>
          <a:xfrm flipH="1" flipV="1">
            <a:off x="611560" y="5425666"/>
            <a:ext cx="1536262" cy="47548"/>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4" name="Connecteur droit 63"/>
          <p:cNvCxnSpPr/>
          <p:nvPr/>
        </p:nvCxnSpPr>
        <p:spPr>
          <a:xfrm flipH="1">
            <a:off x="1403648"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12" name="Rectangle 11"/>
          <p:cNvSpPr/>
          <p:nvPr/>
        </p:nvSpPr>
        <p:spPr>
          <a:xfrm>
            <a:off x="35496" y="3429000"/>
            <a:ext cx="9132127" cy="3446233"/>
          </a:xfrm>
          <a:custGeom>
            <a:avLst/>
            <a:gdLst>
              <a:gd name="connsiteX0" fmla="*/ 0 w 5054913"/>
              <a:gd name="connsiteY0" fmla="*/ 0 h 3137475"/>
              <a:gd name="connsiteX1" fmla="*/ 5054913 w 5054913"/>
              <a:gd name="connsiteY1" fmla="*/ 0 h 3137475"/>
              <a:gd name="connsiteX2" fmla="*/ 5054913 w 5054913"/>
              <a:gd name="connsiteY2" fmla="*/ 3137475 h 3137475"/>
              <a:gd name="connsiteX3" fmla="*/ 0 w 5054913"/>
              <a:gd name="connsiteY3" fmla="*/ 3137475 h 3137475"/>
              <a:gd name="connsiteX4" fmla="*/ 0 w 5054913"/>
              <a:gd name="connsiteY4" fmla="*/ 0 h 3137475"/>
              <a:gd name="connsiteX0" fmla="*/ 0 w 6859963"/>
              <a:gd name="connsiteY0" fmla="*/ 0 h 3410607"/>
              <a:gd name="connsiteX1" fmla="*/ 6859963 w 6859963"/>
              <a:gd name="connsiteY1" fmla="*/ 273132 h 3410607"/>
              <a:gd name="connsiteX2" fmla="*/ 6859963 w 6859963"/>
              <a:gd name="connsiteY2" fmla="*/ 3410607 h 3410607"/>
              <a:gd name="connsiteX3" fmla="*/ 1805050 w 6859963"/>
              <a:gd name="connsiteY3" fmla="*/ 3410607 h 3410607"/>
              <a:gd name="connsiteX4" fmla="*/ 0 w 6859963"/>
              <a:gd name="connsiteY4" fmla="*/ 0 h 3410607"/>
              <a:gd name="connsiteX0" fmla="*/ 0 w 9080649"/>
              <a:gd name="connsiteY0" fmla="*/ 0 h 3410607"/>
              <a:gd name="connsiteX1" fmla="*/ 9080649 w 9080649"/>
              <a:gd name="connsiteY1" fmla="*/ 35626 h 3410607"/>
              <a:gd name="connsiteX2" fmla="*/ 6859963 w 9080649"/>
              <a:gd name="connsiteY2" fmla="*/ 3410607 h 3410607"/>
              <a:gd name="connsiteX3" fmla="*/ 1805050 w 9080649"/>
              <a:gd name="connsiteY3" fmla="*/ 3410607 h 3410607"/>
              <a:gd name="connsiteX4" fmla="*/ 0 w 9080649"/>
              <a:gd name="connsiteY4"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9963 w 9127838"/>
              <a:gd name="connsiteY3" fmla="*/ 3410607 h 3410607"/>
              <a:gd name="connsiteX4" fmla="*/ 1805050 w 9127838"/>
              <a:gd name="connsiteY4" fmla="*/ 3410607 h 3410607"/>
              <a:gd name="connsiteX5" fmla="*/ 0 w 9127838"/>
              <a:gd name="connsiteY5"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44671 w 9127838"/>
              <a:gd name="connsiteY3" fmla="*/ 1762997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44671 w 9127838"/>
              <a:gd name="connsiteY3" fmla="*/ 1762997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6546 w 9127838"/>
              <a:gd name="connsiteY3" fmla="*/ 1667995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6546 w 9127838"/>
              <a:gd name="connsiteY3" fmla="*/ 1667995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080649"/>
              <a:gd name="connsiteY0" fmla="*/ 0 h 3410607"/>
              <a:gd name="connsiteX1" fmla="*/ 9080649 w 9080649"/>
              <a:gd name="connsiteY1" fmla="*/ 35626 h 3410607"/>
              <a:gd name="connsiteX2" fmla="*/ 9041607 w 9080649"/>
              <a:gd name="connsiteY2" fmla="*/ 1644244 h 3410607"/>
              <a:gd name="connsiteX3" fmla="*/ 6856546 w 9080649"/>
              <a:gd name="connsiteY3" fmla="*/ 1667995 h 3410607"/>
              <a:gd name="connsiteX4" fmla="*/ 6859963 w 9080649"/>
              <a:gd name="connsiteY4" fmla="*/ 3410607 h 3410607"/>
              <a:gd name="connsiteX5" fmla="*/ 1805050 w 9080649"/>
              <a:gd name="connsiteY5" fmla="*/ 3410607 h 3410607"/>
              <a:gd name="connsiteX6" fmla="*/ 0 w 9080649"/>
              <a:gd name="connsiteY6" fmla="*/ 0 h 3410607"/>
              <a:gd name="connsiteX0" fmla="*/ 0 w 9100984"/>
              <a:gd name="connsiteY0" fmla="*/ 0 h 3410607"/>
              <a:gd name="connsiteX1" fmla="*/ 9080649 w 9100984"/>
              <a:gd name="connsiteY1" fmla="*/ 35626 h 3410607"/>
              <a:gd name="connsiteX2" fmla="*/ 9100984 w 9100984"/>
              <a:gd name="connsiteY2" fmla="*/ 1656119 h 3410607"/>
              <a:gd name="connsiteX3" fmla="*/ 6856546 w 9100984"/>
              <a:gd name="connsiteY3" fmla="*/ 1667995 h 3410607"/>
              <a:gd name="connsiteX4" fmla="*/ 6859963 w 9100984"/>
              <a:gd name="connsiteY4" fmla="*/ 3410607 h 3410607"/>
              <a:gd name="connsiteX5" fmla="*/ 1805050 w 9100984"/>
              <a:gd name="connsiteY5" fmla="*/ 3410607 h 3410607"/>
              <a:gd name="connsiteX6" fmla="*/ 0 w 9100984"/>
              <a:gd name="connsiteY6" fmla="*/ 0 h 3410607"/>
              <a:gd name="connsiteX0" fmla="*/ 0 w 9100984"/>
              <a:gd name="connsiteY0" fmla="*/ 0 h 3410607"/>
              <a:gd name="connsiteX1" fmla="*/ 9080649 w 9100984"/>
              <a:gd name="connsiteY1" fmla="*/ 35626 h 3410607"/>
              <a:gd name="connsiteX2" fmla="*/ 9100984 w 9100984"/>
              <a:gd name="connsiteY2" fmla="*/ 1656119 h 3410607"/>
              <a:gd name="connsiteX3" fmla="*/ 6856546 w 9100984"/>
              <a:gd name="connsiteY3" fmla="*/ 1667995 h 3410607"/>
              <a:gd name="connsiteX4" fmla="*/ 6859963 w 9100984"/>
              <a:gd name="connsiteY4" fmla="*/ 3410607 h 3410607"/>
              <a:gd name="connsiteX5" fmla="*/ 1805050 w 9100984"/>
              <a:gd name="connsiteY5" fmla="*/ 3410607 h 3410607"/>
              <a:gd name="connsiteX6" fmla="*/ 0 w 9100984"/>
              <a:gd name="connsiteY6"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0 w 9120251"/>
              <a:gd name="connsiteY6" fmla="*/ 1941127 h 3410607"/>
              <a:gd name="connsiteX7" fmla="*/ 19267 w 9120251"/>
              <a:gd name="connsiteY7"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0 w 9120251"/>
              <a:gd name="connsiteY6" fmla="*/ 1941127 h 3410607"/>
              <a:gd name="connsiteX7" fmla="*/ 19267 w 9120251"/>
              <a:gd name="connsiteY7"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793175 w 9120251"/>
              <a:gd name="connsiteY6" fmla="*/ 1964878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64426 w 9120251"/>
              <a:gd name="connsiteY6" fmla="*/ 1893626 h 3410607"/>
              <a:gd name="connsiteX7" fmla="*/ 0 w 9120251"/>
              <a:gd name="connsiteY7" fmla="*/ 1941127 h 3410607"/>
              <a:gd name="connsiteX8" fmla="*/ 19267 w 9120251"/>
              <a:gd name="connsiteY8" fmla="*/ 0 h 3410607"/>
              <a:gd name="connsiteX0" fmla="*/ 31143 w 9132127"/>
              <a:gd name="connsiteY0" fmla="*/ 0 h 3410607"/>
              <a:gd name="connsiteX1" fmla="*/ 9111792 w 9132127"/>
              <a:gd name="connsiteY1" fmla="*/ 35626 h 3410607"/>
              <a:gd name="connsiteX2" fmla="*/ 9132127 w 9132127"/>
              <a:gd name="connsiteY2" fmla="*/ 1656119 h 3410607"/>
              <a:gd name="connsiteX3" fmla="*/ 6887689 w 9132127"/>
              <a:gd name="connsiteY3" fmla="*/ 1667995 h 3410607"/>
              <a:gd name="connsiteX4" fmla="*/ 6891106 w 9132127"/>
              <a:gd name="connsiteY4" fmla="*/ 3410607 h 3410607"/>
              <a:gd name="connsiteX5" fmla="*/ 1836193 w 9132127"/>
              <a:gd name="connsiteY5" fmla="*/ 3410607 h 3410607"/>
              <a:gd name="connsiteX6" fmla="*/ 1876302 w 9132127"/>
              <a:gd name="connsiteY6" fmla="*/ 1893626 h 3410607"/>
              <a:gd name="connsiteX7" fmla="*/ 0 w 9132127"/>
              <a:gd name="connsiteY7" fmla="*/ 1846125 h 3410607"/>
              <a:gd name="connsiteX8" fmla="*/ 31143 w 9132127"/>
              <a:gd name="connsiteY8" fmla="*/ 0 h 3410607"/>
              <a:gd name="connsiteX0" fmla="*/ 31143 w 9132127"/>
              <a:gd name="connsiteY0" fmla="*/ 0 h 3446233"/>
              <a:gd name="connsiteX1" fmla="*/ 9111792 w 9132127"/>
              <a:gd name="connsiteY1" fmla="*/ 35626 h 3446233"/>
              <a:gd name="connsiteX2" fmla="*/ 9132127 w 9132127"/>
              <a:gd name="connsiteY2" fmla="*/ 1656119 h 3446233"/>
              <a:gd name="connsiteX3" fmla="*/ 6887689 w 9132127"/>
              <a:gd name="connsiteY3" fmla="*/ 1667995 h 3446233"/>
              <a:gd name="connsiteX4" fmla="*/ 6891106 w 9132127"/>
              <a:gd name="connsiteY4" fmla="*/ 3410607 h 3446233"/>
              <a:gd name="connsiteX5" fmla="*/ 1871819 w 9132127"/>
              <a:gd name="connsiteY5" fmla="*/ 3446233 h 3446233"/>
              <a:gd name="connsiteX6" fmla="*/ 1876302 w 9132127"/>
              <a:gd name="connsiteY6" fmla="*/ 1893626 h 3446233"/>
              <a:gd name="connsiteX7" fmla="*/ 0 w 9132127"/>
              <a:gd name="connsiteY7" fmla="*/ 1846125 h 3446233"/>
              <a:gd name="connsiteX8" fmla="*/ 31143 w 9132127"/>
              <a:gd name="connsiteY8" fmla="*/ 0 h 3446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2127" h="3446233">
                <a:moveTo>
                  <a:pt x="31143" y="0"/>
                </a:moveTo>
                <a:lnTo>
                  <a:pt x="9111792" y="35626"/>
                </a:lnTo>
                <a:cubicBezTo>
                  <a:pt x="9102736" y="563914"/>
                  <a:pt x="9105557" y="1187207"/>
                  <a:pt x="9132127" y="1656119"/>
                </a:cubicBezTo>
                <a:cubicBezTo>
                  <a:pt x="8684823" y="1656119"/>
                  <a:pt x="7299368" y="1691746"/>
                  <a:pt x="6887689" y="1667995"/>
                </a:cubicBezTo>
                <a:lnTo>
                  <a:pt x="6891106" y="3410607"/>
                </a:lnTo>
                <a:lnTo>
                  <a:pt x="1871819" y="3446233"/>
                </a:lnTo>
                <a:cubicBezTo>
                  <a:pt x="1863333" y="2951938"/>
                  <a:pt x="1871597" y="2376045"/>
                  <a:pt x="1876302" y="1893626"/>
                </a:cubicBezTo>
                <a:lnTo>
                  <a:pt x="0" y="1846125"/>
                </a:lnTo>
                <a:lnTo>
                  <a:pt x="31143" y="0"/>
                </a:ln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
        <p:nvSpPr>
          <p:cNvPr id="53" name="Rectangle 52">
            <a:hlinkClick r:id="rId3" action="ppaction://hlinksldjump"/>
          </p:cNvPr>
          <p:cNvSpPr/>
          <p:nvPr/>
        </p:nvSpPr>
        <p:spPr>
          <a:xfrm>
            <a:off x="35498" y="5146350"/>
            <a:ext cx="1836192" cy="1734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a:p>
          <a:p>
            <a:pPr algn="ctr"/>
            <a:endParaRPr lang="fr-FR" dirty="0" smtClean="0"/>
          </a:p>
          <a:p>
            <a:pPr algn="ctr"/>
            <a:r>
              <a:rPr lang="fr-FR" dirty="0" smtClean="0"/>
              <a:t>click</a:t>
            </a:r>
            <a:endParaRPr lang="fr-FR" dirty="0"/>
          </a:p>
        </p:txBody>
      </p:sp>
      <p:sp>
        <p:nvSpPr>
          <p:cNvPr id="57" name="Rectangle 56">
            <a:hlinkClick r:id="rId4" action="ppaction://hlinksldjump"/>
          </p:cNvPr>
          <p:cNvSpPr/>
          <p:nvPr/>
        </p:nvSpPr>
        <p:spPr>
          <a:xfrm>
            <a:off x="7307810" y="5146350"/>
            <a:ext cx="1836192" cy="1693257"/>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a:t>
            </a:r>
            <a:br>
              <a:rPr lang="fr-FR" dirty="0" smtClean="0"/>
            </a:br>
            <a:r>
              <a:rPr lang="fr-FR" dirty="0" smtClean="0"/>
              <a:t>  courant</a:t>
            </a:r>
          </a:p>
          <a:p>
            <a:endParaRPr lang="fr-FR" dirty="0" smtClean="0"/>
          </a:p>
          <a:p>
            <a:endParaRPr lang="fr-FR" dirty="0" smtClean="0"/>
          </a:p>
          <a:p>
            <a:endParaRPr lang="fr-FR" dirty="0" smtClean="0"/>
          </a:p>
          <a:p>
            <a:r>
              <a:rPr lang="fr-FR" dirty="0" smtClean="0"/>
              <a:t>               click</a:t>
            </a:r>
            <a:endParaRPr lang="fr-FR" dirty="0"/>
          </a:p>
        </p:txBody>
      </p:sp>
    </p:spTree>
    <p:extLst>
      <p:ext uri="{BB962C8B-B14F-4D97-AF65-F5344CB8AC3E}">
        <p14:creationId xmlns:p14="http://schemas.microsoft.com/office/powerpoint/2010/main" val="6742869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2"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righ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2"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right)">
                                      <p:cBhvr>
                                        <p:cTn id="30" dur="500"/>
                                        <p:tgtEl>
                                          <p:spTgt spid="37"/>
                                        </p:tgtEl>
                                      </p:cBhvr>
                                    </p:animEffect>
                                  </p:childTnLst>
                                </p:cTn>
                              </p:par>
                              <p:par>
                                <p:cTn id="31" presetID="22" presetClass="entr" presetSubtype="8"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left)">
                                      <p:cBhvr>
                                        <p:cTn id="33" dur="500"/>
                                        <p:tgtEl>
                                          <p:spTgt spid="35"/>
                                        </p:tgtEl>
                                      </p:cBhvr>
                                    </p:animEffect>
                                  </p:childTnLst>
                                </p:cTn>
                              </p:par>
                              <p:par>
                                <p:cTn id="34" presetID="22" presetClass="entr" presetSubtype="2"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right)">
                                      <p:cBhvr>
                                        <p:cTn id="36" dur="500"/>
                                        <p:tgtEl>
                                          <p:spTgt spid="75"/>
                                        </p:tgtEl>
                                      </p:cBhvr>
                                    </p:animEffect>
                                  </p:childTnLst>
                                </p:cTn>
                              </p:par>
                              <p:par>
                                <p:cTn id="37" presetID="1" presetClass="entr" presetSubtype="0" fill="hold" grpId="1" nodeType="withEffect">
                                  <p:stCondLst>
                                    <p:cond delay="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fill="hold" grpId="0" nodeType="withEffect">
                                  <p:stCondLst>
                                    <p:cond delay="0"/>
                                  </p:stCondLst>
                                  <p:childTnLst>
                                    <p:animMotion origin="layout" path="M -6.38889E-6 -1.85185E-6 L -0.03091 -1.85185E-6 L -0.04879 -0.0125 L -0.05226 -0.03333 L -0.05001 -0.05857 L -0.05001 -0.0713 L -0.05834 -0.08241 L -0.28924 -0.08727 " pathEditMode="relative" ptsTypes="AAAAAAAA">
                                      <p:cBhvr>
                                        <p:cTn id="40" dur="500" spd="-100000" fill="hold"/>
                                        <p:tgtEl>
                                          <p:spTgt spid="66"/>
                                        </p:tgtEl>
                                        <p:attrNameLst>
                                          <p:attrName>ppt_x</p:attrName>
                                          <p:attrName>ppt_y</p:attrName>
                                        </p:attrNameLst>
                                      </p:cBhvr>
                                    </p:animMotion>
                                  </p:childTnLst>
                                </p:cTn>
                              </p:par>
                              <p:par>
                                <p:cTn id="41" presetID="1" presetClass="exit" presetSubtype="0" fill="hold" grpId="2" nodeType="withEffect">
                                  <p:stCondLst>
                                    <p:cond delay="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fill="hold" grpId="0" nodeType="withEffect">
                                  <p:stCondLst>
                                    <p:cond delay="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spd="-100000" fill="hold"/>
                                        <p:tgtEl>
                                          <p:spTgt spid="68"/>
                                        </p:tgtEl>
                                        <p:attrNameLst>
                                          <p:attrName>ppt_x</p:attrName>
                                          <p:attrName>ppt_y</p:attrName>
                                        </p:attrNameLst>
                                      </p:cBhvr>
                                    </p:animMotion>
                                  </p:childTnLst>
                                </p:cTn>
                              </p:par>
                              <p:par>
                                <p:cTn id="47" presetID="1" presetClass="exit" presetSubtype="0" fill="hold" grpId="2" nodeType="withEffect">
                                  <p:stCondLst>
                                    <p:cond delay="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2.5E-6 4.98959E-6 L -0.25764 -0.0051 " pathEditMode="relative" rAng="0" ptsTypes="AA">
                                      <p:cBhvr>
                                        <p:cTn id="50" dur="2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2.5E-6 4.98959E-6 L -0.25764 -0.0051 " pathEditMode="relative" rAng="0" ptsTypes="AA">
                                      <p:cBhvr>
                                        <p:cTn id="52" dur="2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2.5E-6 4.98959E-6 L -0.25764 -0.0051 " pathEditMode="relative" rAng="0" ptsTypes="AA">
                                      <p:cBhvr>
                                        <p:cTn id="54" dur="2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fill="hold" grpId="0" nodeType="withEffect">
                                  <p:stCondLst>
                                    <p:cond delay="0"/>
                                  </p:stCondLst>
                                  <p:childTnLst>
                                    <p:animMotion origin="layout" path="M -0.01059 1.85185E-6 L 0.11545 -0.11551 " pathEditMode="relative" rAng="0" ptsTypes="AA">
                                      <p:cBhvr>
                                        <p:cTn id="58" dur="500" spd="-100000" fill="hold"/>
                                        <p:tgtEl>
                                          <p:spTgt spid="67"/>
                                        </p:tgtEl>
                                        <p:attrNameLst>
                                          <p:attrName>ppt_x</p:attrName>
                                          <p:attrName>ppt_y</p:attrName>
                                        </p:attrNameLst>
                                      </p:cBhvr>
                                      <p:rCtr x="6302" y="-5787"/>
                                    </p:animMotion>
                                  </p:childTnLst>
                                </p:cTn>
                              </p:par>
                              <p:par>
                                <p:cTn id="59" presetID="1" presetClass="exit" presetSubtype="0" fill="hold" grpId="2" nodeType="withEffect">
                                  <p:stCondLst>
                                    <p:cond delay="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5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500"/>
                                  </p:stCondLst>
                                  <p:childTnLst>
                                    <p:animMotion origin="layout" path="M 4.44444E-6 1.85185E-6 L 0.19444 -0.11227 " pathEditMode="relative" rAng="0" ptsTypes="AA">
                                      <p:cBhvr>
                                        <p:cTn id="64" dur="500" spd="-100000" fill="hold"/>
                                        <p:tgtEl>
                                          <p:spTgt spid="70"/>
                                        </p:tgtEl>
                                        <p:attrNameLst>
                                          <p:attrName>ppt_x</p:attrName>
                                          <p:attrName>ppt_y</p:attrName>
                                        </p:attrNameLst>
                                      </p:cBhvr>
                                      <p:rCtr x="9722" y="-5625"/>
                                    </p:animMotion>
                                  </p:childTnLst>
                                </p:cTn>
                              </p:par>
                              <p:par>
                                <p:cTn id="65" presetID="1" presetClass="exit" presetSubtype="0" fill="hold" grpId="2" nodeType="withEffect">
                                  <p:stCondLst>
                                    <p:cond delay="10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10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1000"/>
                                  </p:stCondLst>
                                  <p:childTnLst>
                                    <p:animMotion origin="layout" path="M -2.5E-6 4.44444E-6 L 0.21181 -0.11042 " pathEditMode="relative" rAng="0" ptsTypes="AA">
                                      <p:cBhvr>
                                        <p:cTn id="70" dur="500" spd="-100000" fill="hold"/>
                                        <p:tgtEl>
                                          <p:spTgt spid="71"/>
                                        </p:tgtEl>
                                        <p:attrNameLst>
                                          <p:attrName>ppt_x</p:attrName>
                                          <p:attrName>ppt_y</p:attrName>
                                        </p:attrNameLst>
                                      </p:cBhvr>
                                      <p:rCtr x="10590" y="-5532"/>
                                    </p:animMotion>
                                  </p:childTnLst>
                                </p:cTn>
                              </p:par>
                              <p:par>
                                <p:cTn id="71" presetID="1" presetClass="exit" presetSubtype="0" fill="hold" grpId="2" nodeType="withEffect">
                                  <p:stCondLst>
                                    <p:cond delay="15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150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repeatCount="2000" fill="hold" grpId="0" nodeType="withEffect">
                                  <p:stCondLst>
                                    <p:cond delay="1500"/>
                                  </p:stCondLst>
                                  <p:childTnLst>
                                    <p:animMotion origin="layout" path="M 1.66667E-6 8.58598E-7 L 0.09844 -0.11178 " pathEditMode="relative" rAng="0" ptsTypes="AA">
                                      <p:cBhvr>
                                        <p:cTn id="76" dur="500" spd="-100000" fill="hold"/>
                                        <p:tgtEl>
                                          <p:spTgt spid="72"/>
                                        </p:tgtEl>
                                        <p:attrNameLst>
                                          <p:attrName>ppt_x</p:attrName>
                                          <p:attrName>ppt_y</p:attrName>
                                        </p:attrNameLst>
                                      </p:cBhvr>
                                      <p:rCtr x="4913" y="-5601"/>
                                    </p:animMotion>
                                  </p:childTnLst>
                                </p:cTn>
                              </p:par>
                              <p:par>
                                <p:cTn id="77" presetID="1" presetClass="exit" presetSubtype="0" fill="hold" grpId="2" nodeType="withEffect">
                                  <p:stCondLst>
                                    <p:cond delay="2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5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500"/>
                                  </p:stCondLst>
                                  <p:childTnLst>
                                    <p:animMotion origin="layout" path="M 2.5E-6 2.10733E-6 L -0.03091 2.10733E-6 L -0.04879 -0.01249 L -0.05226 -0.03331 L -0.05 -0.05853 L -0.05 -0.07125 L -0.05834 -0.08235 L -0.39341 -0.09068 " pathEditMode="relative" rAng="0" ptsTypes="AAAAAAAA">
                                      <p:cBhvr>
                                        <p:cTn id="82" dur="500" spd="-1000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0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10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1000"/>
                                  </p:stCondLst>
                                  <p:childTnLst>
                                    <p:animMotion origin="layout" path="M -4.16667E-6 -4.6935E-6 L -0.0309 -4.6935E-6 L -0.04878 -0.01249 L -0.05225 -0.03331 L -0.05 -0.05852 L -0.05 -0.07124 L -0.05833 -0.08235 L -0.48194 -0.09345 " pathEditMode="relative" rAng="0" ptsTypes="AAAAAAAA">
                                      <p:cBhvr>
                                        <p:cTn id="88" dur="500" spd="-1000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5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150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repeatCount="2000" fill="hold" grpId="0" nodeType="withEffect">
                                  <p:stCondLst>
                                    <p:cond delay="1500"/>
                                  </p:stCondLst>
                                  <p:childTnLst>
                                    <p:animMotion origin="layout" path="M -8.33333E-7 -1.49433E-6 L -0.0309 -1.49433E-6 L -0.04878 -0.01249 L -0.05226 -0.03331 L -0.05 -0.05852 L -0.05 -0.07125 L -0.05833 -0.08235 L -0.56719 -0.09461 " pathEditMode="relative" rAng="0" ptsTypes="AAAAAAAA">
                                      <p:cBhvr>
                                        <p:cTn id="94" dur="500" spd="-1000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2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5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5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spd="-1000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0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10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1000"/>
                                  </p:stCondLst>
                                  <p:childTnLst>
                                    <p:animMotion origin="layout" path="M 0.00121 -0.00208 L 0.31805 -0.00139 L 0.34184 0.00162 L 0.36441 0.0192 L 0.37517 0.03655 L 0.38108 0.08096 L 0.37864 0.14296 L 0.3691 0.17164 L 0.35851 0.1876 L 0.33819 0.19547 L 0.32031 0.19708 " pathEditMode="relative" rAng="0" ptsTypes="AAAAAAAAAAA">
                                      <p:cBhvr>
                                        <p:cTn id="106" dur="500" spd="-100000" fill="hold"/>
                                        <p:tgtEl>
                                          <p:spTgt spid="81"/>
                                        </p:tgtEl>
                                        <p:attrNameLst>
                                          <p:attrName>ppt_x</p:attrName>
                                          <p:attrName>ppt_y</p:attrName>
                                        </p:attrNameLst>
                                      </p:cBhvr>
                                      <p:rCtr x="18993" y="9947"/>
                                    </p:animMotion>
                                  </p:childTnLst>
                                </p:cTn>
                              </p:par>
                              <p:par>
                                <p:cTn id="107" presetID="1" presetClass="exit" presetSubtype="0" fill="hold" grpId="2" nodeType="withEffect">
                                  <p:stCondLst>
                                    <p:cond delay="15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150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repeatCount="2000" fill="hold" grpId="0" nodeType="withEffect">
                                  <p:stCondLst>
                                    <p:cond delay="1500"/>
                                  </p:stCondLst>
                                  <p:childTnLst>
                                    <p:animMotion origin="layout" path="M -2.22222E-6 -2.96296E-6 L 0.37952 0.00278 L 0.40556 0.00718 L 0.42847 0.02338 L 0.43698 0.03889 L 0.4441 0.07848 L 0.44167 0.13843 L 0.44341 0.14121 L 0.43594 0.17153 L 0.42413 0.19283 L 0.40243 0.2007 L 0.3875 0.20278 " pathEditMode="relative" rAng="0" ptsTypes="AAAAAAAAAAAA">
                                      <p:cBhvr>
                                        <p:cTn id="112" dur="500" spd="-100000" fill="hold"/>
                                        <p:tgtEl>
                                          <p:spTgt spid="83"/>
                                        </p:tgtEl>
                                        <p:attrNameLst>
                                          <p:attrName>ppt_x</p:attrName>
                                          <p:attrName>ppt_y</p:attrName>
                                        </p:attrNameLst>
                                      </p:cBhvr>
                                      <p:rCtr x="22205" y="10139"/>
                                    </p:animMotion>
                                  </p:childTnLst>
                                </p:cTn>
                              </p:par>
                              <p:par>
                                <p:cTn id="113" presetID="1" presetClass="exit" presetSubtype="0" fill="hold" grpId="2" nodeType="withEffect">
                                  <p:stCondLst>
                                    <p:cond delay="2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grpId="1" nodeType="withEffect">
                                  <p:stCondLst>
                                    <p:cond delay="0"/>
                                  </p:stCondLst>
                                  <p:childTnLst>
                                    <p:set>
                                      <p:cBhvr>
                                        <p:cTn id="144" dur="1" fill="hold">
                                          <p:stCondLst>
                                            <p:cond delay="0"/>
                                          </p:stCondLst>
                                        </p:cTn>
                                        <p:tgtEl>
                                          <p:spTgt spid="76"/>
                                        </p:tgtEl>
                                        <p:attrNameLst>
                                          <p:attrName>style.visibility</p:attrName>
                                        </p:attrNameLst>
                                      </p:cBhvr>
                                      <p:to>
                                        <p:strVal val="hidden"/>
                                      </p:to>
                                    </p:set>
                                  </p:childTnLst>
                                </p:cTn>
                              </p:par>
                              <p:par>
                                <p:cTn id="145" presetID="1" presetClass="exit" presetSubtype="0" fill="hold" nodeType="withEffect">
                                  <p:stCondLst>
                                    <p:cond delay="0"/>
                                  </p:stCondLst>
                                  <p:childTnLst>
                                    <p:set>
                                      <p:cBhvr>
                                        <p:cTn id="146" dur="1" fill="hold">
                                          <p:stCondLst>
                                            <p:cond delay="0"/>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12" grpId="0" animBg="1"/>
      <p:bldP spid="53" grpId="0" animBg="1"/>
      <p:bldP spid="57" grpId="0" animBg="1"/>
    </p:bldLst>
  </p:timing>
</p:sld>
</file>

<file path=ppt/slides/slide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2" name="Connecteur droit 61"/>
          <p:cNvCxnSpPr/>
          <p:nvPr/>
        </p:nvCxnSpPr>
        <p:spPr>
          <a:xfrm flipH="1" flipV="1">
            <a:off x="1043608" y="4682120"/>
            <a:ext cx="2203504" cy="2705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nvSpPr>
        <p:spPr>
          <a:xfrm>
            <a:off x="7668344" y="4748003"/>
            <a:ext cx="767035" cy="1392119"/>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392119"/>
              <a:gd name="connsiteX1" fmla="*/ 358140 w 767035"/>
              <a:gd name="connsiteY1" fmla="*/ 29737 h 1392119"/>
              <a:gd name="connsiteX2" fmla="*/ 701040 w 767035"/>
              <a:gd name="connsiteY2" fmla="*/ 258337 h 1392119"/>
              <a:gd name="connsiteX3" fmla="*/ 762000 w 767035"/>
              <a:gd name="connsiteY3" fmla="*/ 886987 h 1392119"/>
              <a:gd name="connsiteX4" fmla="*/ 628650 w 767035"/>
              <a:gd name="connsiteY4" fmla="*/ 1252747 h 1392119"/>
              <a:gd name="connsiteX5" fmla="*/ 224175 w 767035"/>
              <a:gd name="connsiteY5" fmla="*/ 1392119 h 1392119"/>
              <a:gd name="connsiteX0" fmla="*/ 0 w 767035"/>
              <a:gd name="connsiteY0" fmla="*/ 6877 h 1392119"/>
              <a:gd name="connsiteX1" fmla="*/ 358140 w 767035"/>
              <a:gd name="connsiteY1" fmla="*/ 29737 h 1392119"/>
              <a:gd name="connsiteX2" fmla="*/ 701040 w 767035"/>
              <a:gd name="connsiteY2" fmla="*/ 258337 h 1392119"/>
              <a:gd name="connsiteX3" fmla="*/ 762000 w 767035"/>
              <a:gd name="connsiteY3" fmla="*/ 886987 h 1392119"/>
              <a:gd name="connsiteX4" fmla="*/ 628650 w 767035"/>
              <a:gd name="connsiteY4" fmla="*/ 1252747 h 1392119"/>
              <a:gd name="connsiteX5" fmla="*/ 224175 w 767035"/>
              <a:gd name="connsiteY5" fmla="*/ 1392119 h 139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92119">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75540" y="1380812"/>
                  <a:pt x="224175" y="139211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nvPr>
        </p:nvSpPr>
        <p:spPr>
          <a:xfrm>
            <a:off x="0" y="1080000"/>
            <a:ext cx="9144000" cy="2340000"/>
          </a:xfrm>
        </p:spPr>
        <p:txBody>
          <a:bodyPr wrap="square" lIns="0" rIns="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t>Un conducteur parcouru par un courant, et, soumis à un </a:t>
            </a:r>
            <a:r>
              <a:rPr lang="fr-FR" sz="2000" dirty="0" smtClean="0"/>
              <a:t>champ magnétique </a:t>
            </a:r>
            <a:r>
              <a:rPr lang="fr-FR" sz="2000" dirty="0"/>
              <a:t>est le siège d’une force qui tend à le déplacer. </a:t>
            </a:r>
            <a:endParaRPr lang="fr-FR" sz="2000" dirty="0" smtClean="0"/>
          </a:p>
          <a:p>
            <a:pPr marL="0" indent="0" algn="ctr">
              <a:buNone/>
            </a:pPr>
            <a:r>
              <a:rPr lang="fr-FR" sz="2000" dirty="0" smtClean="0"/>
              <a:t>C’est </a:t>
            </a:r>
            <a:r>
              <a:rPr lang="fr-FR" sz="2000" dirty="0"/>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chemeClr val="accent4">
                      <a:satMod val="175000"/>
                      <a:alpha val="40000"/>
                    </a:schemeClr>
                  </a:glow>
                  <a:outerShdw blurRad="38100" dist="38100" dir="2700000" algn="tl">
                    <a:srgbClr val="000000">
                      <a:alpha val="43137"/>
                    </a:srgbClr>
                  </a:outerShdw>
                </a:effectLst>
              </a:rPr>
              <a:t>L</a:t>
            </a:r>
            <a:r>
              <a:rPr lang="fr-FR" sz="2400" dirty="0">
                <a:effectLst>
                  <a:glow rad="228600">
                    <a:schemeClr val="accent5">
                      <a:satMod val="175000"/>
                      <a:alpha val="40000"/>
                    </a:schemeClr>
                  </a:glow>
                  <a:outerShdw blurRad="38100" dist="38100" dir="2700000" algn="tl">
                    <a:srgbClr val="000000">
                      <a:alpha val="43137"/>
                    </a:srgbClr>
                  </a:outerShdw>
                </a:effectLst>
              </a:rPr>
              <a:t> </a:t>
            </a:r>
            <a:endParaRPr lang="fr-FR" sz="2400" dirty="0" smtClean="0">
              <a:effectLst>
                <a:glow rad="228600">
                  <a:schemeClr val="accent5">
                    <a:satMod val="175000"/>
                    <a:alpha val="40000"/>
                  </a:schemeClr>
                </a:glow>
                <a:outerShdw blurRad="38100" dist="38100" dir="2700000" algn="tl">
                  <a:srgbClr val="000000">
                    <a:alpha val="43137"/>
                  </a:srgbClr>
                </a:outerShdw>
              </a:effectLst>
            </a:endParaRP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a:t>
            </a:r>
            <a:r>
              <a:rPr lang="fr-FR" sz="1800" dirty="0" smtClean="0">
                <a:effectLst>
                  <a:glow rad="228600">
                    <a:schemeClr val="accent4">
                      <a:satMod val="175000"/>
                      <a:alpha val="40000"/>
                    </a:schemeClr>
                  </a:glow>
                  <a:outerShdw blurRad="38100" dist="38100" dir="2700000" algn="tl">
                    <a:srgbClr val="000000">
                      <a:alpha val="43137"/>
                    </a:srgbClr>
                  </a:outerShdw>
                </a:effectLst>
              </a:rPr>
              <a:t>)</a:t>
            </a:r>
            <a:endParaRPr lang="fr-FR" sz="2000" dirty="0" smtClean="0"/>
          </a:p>
        </p:txBody>
      </p:sp>
      <p:grpSp>
        <p:nvGrpSpPr>
          <p:cNvPr id="4" name="Groupe 3"/>
          <p:cNvGrpSpPr/>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chemeClr val="tx2">
                    <a:lumMod val="50000"/>
                  </a:schemeClr>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Cube 15"/>
            <p:cNvSpPr/>
            <p:nvPr/>
          </p:nvSpPr>
          <p:spPr>
            <a:xfrm>
              <a:off x="1155072" y="3596868"/>
              <a:ext cx="2232249" cy="624547"/>
            </a:xfrm>
            <a:prstGeom prst="cube">
              <a:avLst/>
            </a:prstGeom>
            <a:gradFill>
              <a:gsLst>
                <a:gs pos="98333">
                  <a:srgbClr val="C0000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6" name="Connecteur droit 5"/>
          <p:cNvCxnSpPr/>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nvCxnSpPr>
        <p:spPr>
          <a:xfrm flipV="1">
            <a:off x="2072442"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nvCxnSpPr>
        <p:spPr>
          <a:xfrm flipH="1">
            <a:off x="6444208"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nvCxnSpPr>
        <p:spPr>
          <a:xfrm>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nvCxnSpPr>
        <p:spPr>
          <a:xfrm>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nvCxnSpPr>
        <p:spPr>
          <a:xfrm>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nvCxnSpPr>
        <p:spPr>
          <a:xfrm>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nvCxnSpPr>
        <p:spPr>
          <a:xfrm>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nvCxnSpPr>
        <p:spPr>
          <a:xfrm>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 name="Groupe 29"/>
          <p:cNvGrpSpPr/>
          <p:nvPr/>
        </p:nvGrpSpPr>
        <p:grpSpPr>
          <a:xfrm flipH="1">
            <a:off x="7596336"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Ellipse 66"/>
          <p:cNvSpPr/>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Ellipse 67"/>
          <p:cNvSpPr/>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Ellipse 69"/>
          <p:cNvSpPr/>
          <p:nvPr/>
        </p:nvSpPr>
        <p:spPr>
          <a:xfrm>
            <a:off x="4447097" y="5475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Ellipse 70"/>
          <p:cNvSpPr/>
          <p:nvPr/>
        </p:nvSpPr>
        <p:spPr>
          <a:xfrm>
            <a:off x="3383868"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Ellipse 71"/>
          <p:cNvSpPr/>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5" name="Groupe 74"/>
          <p:cNvGrpSpPr/>
          <p:nvPr/>
        </p:nvGrpSpPr>
        <p:grpSpPr>
          <a:xfrm flipH="1">
            <a:off x="2267744" y="4869160"/>
            <a:ext cx="634033" cy="646331"/>
            <a:chOff x="4428231" y="6526686"/>
            <a:chExt cx="634033" cy="646331"/>
          </a:xfrm>
        </p:grpSpPr>
        <p:cxnSp>
          <p:nvCxnSpPr>
            <p:cNvPr id="73" name="Connecteur droit avec flèche 72"/>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597769"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nvSpPr>
        <p:spPr>
          <a:xfrm>
            <a:off x="6587444" y="4057908"/>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nvSpPr>
        <p:spPr>
          <a:xfrm>
            <a:off x="4315051" y="3941673"/>
            <a:ext cx="442750" cy="646331"/>
          </a:xfrm>
          <a:prstGeom prst="rect">
            <a:avLst/>
          </a:prstGeom>
          <a:noFill/>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Ellipse 78"/>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Ellipse 79"/>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Ellipse 80"/>
          <p:cNvSpPr/>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 name="Ellipse 81"/>
          <p:cNvSpPr/>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 name="Ellipse 82"/>
          <p:cNvSpPr/>
          <p:nvPr/>
        </p:nvSpPr>
        <p:spPr>
          <a:xfrm>
            <a:off x="3779912" y="469197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5" name="Connecteur droit avec flèche 34"/>
          <p:cNvCxnSpPr/>
          <p:nvPr/>
        </p:nvCxnSpPr>
        <p:spPr>
          <a:xfrm>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nvCxnSpPr>
        <p:spPr>
          <a:xfrm rot="11640000" flipV="1">
            <a:off x="2995295"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nvGrpSpPr>
        <p:grpSpPr>
          <a:xfrm>
            <a:off x="7026977" y="4667655"/>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nvGrpSpPr>
        <p:grpSpPr>
          <a:xfrm>
            <a:off x="6969412" y="4682997"/>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nvSpPr>
        <p:spPr>
          <a:xfrm>
            <a:off x="5009496" y="385804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nvSpPr>
        <p:spPr>
          <a:xfrm>
            <a:off x="5230711" y="5839291"/>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7" name="Connecteur droit 6"/>
          <p:cNvCxnSpPr/>
          <p:nvPr/>
        </p:nvCxnSpPr>
        <p:spPr>
          <a:xfrm flipH="1" flipV="1">
            <a:off x="683568"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3" name="Connecteur droit 62"/>
          <p:cNvCxnSpPr/>
          <p:nvPr/>
        </p:nvCxnSpPr>
        <p:spPr>
          <a:xfrm flipH="1">
            <a:off x="1403648"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53" name="Rectangle 52">
            <a:hlinkClick r:id="rId3" action="ppaction://hlinksldjump"/>
          </p:cNvPr>
          <p:cNvSpPr/>
          <p:nvPr/>
        </p:nvSpPr>
        <p:spPr>
          <a:xfrm>
            <a:off x="-301" y="5246319"/>
            <a:ext cx="1836192" cy="1547942"/>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smtClean="0"/>
          </a:p>
          <a:p>
            <a:pPr algn="ctr"/>
            <a:endParaRPr lang="fr-FR" dirty="0" smtClean="0"/>
          </a:p>
          <a:p>
            <a:pPr algn="ctr"/>
            <a:r>
              <a:rPr lang="fr-FR" dirty="0" smtClean="0"/>
              <a:t>click</a:t>
            </a:r>
            <a:endParaRPr lang="fr-FR" dirty="0"/>
          </a:p>
        </p:txBody>
      </p:sp>
      <p:sp>
        <p:nvSpPr>
          <p:cNvPr id="57" name="Rectangle 56">
            <a:hlinkClick r:id="rId4" action="ppaction://hlinksldjump"/>
          </p:cNvPr>
          <p:cNvSpPr/>
          <p:nvPr/>
        </p:nvSpPr>
        <p:spPr>
          <a:xfrm>
            <a:off x="7032272" y="5102303"/>
            <a:ext cx="2075931" cy="170288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 </a:t>
            </a:r>
            <a:br>
              <a:rPr lang="fr-FR" dirty="0" smtClean="0"/>
            </a:br>
            <a:r>
              <a:rPr lang="fr-FR" dirty="0" smtClean="0"/>
              <a:t>   courant</a:t>
            </a:r>
          </a:p>
          <a:p>
            <a:endParaRPr lang="fr-FR" dirty="0" smtClean="0"/>
          </a:p>
          <a:p>
            <a:endParaRPr lang="fr-FR" dirty="0"/>
          </a:p>
          <a:p>
            <a:endParaRPr lang="fr-FR" dirty="0" smtClean="0"/>
          </a:p>
          <a:p>
            <a:r>
              <a:rPr lang="fr-FR" dirty="0" smtClean="0"/>
              <a:t>                       click</a:t>
            </a:r>
            <a:endParaRPr lang="fr-FR" dirty="0"/>
          </a:p>
        </p:txBody>
      </p:sp>
      <p:sp>
        <p:nvSpPr>
          <p:cNvPr id="12" name="Rectangle 11"/>
          <p:cNvSpPr/>
          <p:nvPr/>
        </p:nvSpPr>
        <p:spPr>
          <a:xfrm>
            <a:off x="30871" y="3429000"/>
            <a:ext cx="9092518" cy="3399939"/>
          </a:xfrm>
          <a:custGeom>
            <a:avLst/>
            <a:gdLst>
              <a:gd name="connsiteX0" fmla="*/ 0 w 5071395"/>
              <a:gd name="connsiteY0" fmla="*/ 0 h 3137475"/>
              <a:gd name="connsiteX1" fmla="*/ 5071395 w 5071395"/>
              <a:gd name="connsiteY1" fmla="*/ 0 h 3137475"/>
              <a:gd name="connsiteX2" fmla="*/ 5071395 w 5071395"/>
              <a:gd name="connsiteY2" fmla="*/ 3137475 h 3137475"/>
              <a:gd name="connsiteX3" fmla="*/ 0 w 5071395"/>
              <a:gd name="connsiteY3" fmla="*/ 3137475 h 3137475"/>
              <a:gd name="connsiteX4" fmla="*/ 0 w 5071395"/>
              <a:gd name="connsiteY4" fmla="*/ 0 h 3137475"/>
              <a:gd name="connsiteX0" fmla="*/ 0 w 6888320"/>
              <a:gd name="connsiteY0" fmla="*/ 0 h 3303730"/>
              <a:gd name="connsiteX1" fmla="*/ 6888320 w 6888320"/>
              <a:gd name="connsiteY1" fmla="*/ 166255 h 3303730"/>
              <a:gd name="connsiteX2" fmla="*/ 6888320 w 6888320"/>
              <a:gd name="connsiteY2" fmla="*/ 3303730 h 3303730"/>
              <a:gd name="connsiteX3" fmla="*/ 1816925 w 6888320"/>
              <a:gd name="connsiteY3" fmla="*/ 3303730 h 3303730"/>
              <a:gd name="connsiteX4" fmla="*/ 0 w 6888320"/>
              <a:gd name="connsiteY4" fmla="*/ 0 h 3303730"/>
              <a:gd name="connsiteX0" fmla="*/ 0 w 9120881"/>
              <a:gd name="connsiteY0" fmla="*/ 0 h 3303730"/>
              <a:gd name="connsiteX1" fmla="*/ 9120881 w 9120881"/>
              <a:gd name="connsiteY1" fmla="*/ 0 h 3303730"/>
              <a:gd name="connsiteX2" fmla="*/ 6888320 w 9120881"/>
              <a:gd name="connsiteY2" fmla="*/ 3303730 h 3303730"/>
              <a:gd name="connsiteX3" fmla="*/ 1816925 w 9120881"/>
              <a:gd name="connsiteY3" fmla="*/ 3303730 h 3303730"/>
              <a:gd name="connsiteX4" fmla="*/ 0 w 9120881"/>
              <a:gd name="connsiteY4" fmla="*/ 0 h 3303730"/>
              <a:gd name="connsiteX0" fmla="*/ 0 w 9120881"/>
              <a:gd name="connsiteY0" fmla="*/ 0 h 3303730"/>
              <a:gd name="connsiteX1" fmla="*/ 9120881 w 9120881"/>
              <a:gd name="connsiteY1" fmla="*/ 0 h 3303730"/>
              <a:gd name="connsiteX2" fmla="*/ 6844671 w 9120881"/>
              <a:gd name="connsiteY2" fmla="*/ 1691746 h 3303730"/>
              <a:gd name="connsiteX3" fmla="*/ 6888320 w 9120881"/>
              <a:gd name="connsiteY3" fmla="*/ 3303730 h 3303730"/>
              <a:gd name="connsiteX4" fmla="*/ 1816925 w 9120881"/>
              <a:gd name="connsiteY4" fmla="*/ 3303730 h 3303730"/>
              <a:gd name="connsiteX5" fmla="*/ 0 w 9120881"/>
              <a:gd name="connsiteY5" fmla="*/ 0 h 3303730"/>
              <a:gd name="connsiteX0" fmla="*/ 0 w 9120881"/>
              <a:gd name="connsiteY0" fmla="*/ 0 h 3303730"/>
              <a:gd name="connsiteX1" fmla="*/ 9120881 w 9120881"/>
              <a:gd name="connsiteY1" fmla="*/ 0 h 3303730"/>
              <a:gd name="connsiteX2" fmla="*/ 6844671 w 9120881"/>
              <a:gd name="connsiteY2" fmla="*/ 1691746 h 3303730"/>
              <a:gd name="connsiteX3" fmla="*/ 6888320 w 9120881"/>
              <a:gd name="connsiteY3" fmla="*/ 3303730 h 3303730"/>
              <a:gd name="connsiteX4" fmla="*/ 1816925 w 9120881"/>
              <a:gd name="connsiteY4" fmla="*/ 3303730 h 3303730"/>
              <a:gd name="connsiteX5" fmla="*/ 0 w 9120881"/>
              <a:gd name="connsiteY5" fmla="*/ 0 h 3303730"/>
              <a:gd name="connsiteX0" fmla="*/ 0 w 9822943"/>
              <a:gd name="connsiteY0" fmla="*/ 0 h 3303730"/>
              <a:gd name="connsiteX1" fmla="*/ 9120881 w 9822943"/>
              <a:gd name="connsiteY1" fmla="*/ 0 h 3303730"/>
              <a:gd name="connsiteX2" fmla="*/ 9100982 w 9822943"/>
              <a:gd name="connsiteY2" fmla="*/ 1596744 h 3303730"/>
              <a:gd name="connsiteX3" fmla="*/ 6844671 w 9822943"/>
              <a:gd name="connsiteY3" fmla="*/ 1691746 h 3303730"/>
              <a:gd name="connsiteX4" fmla="*/ 6888320 w 9822943"/>
              <a:gd name="connsiteY4" fmla="*/ 3303730 h 3303730"/>
              <a:gd name="connsiteX5" fmla="*/ 1816925 w 9822943"/>
              <a:gd name="connsiteY5" fmla="*/ 3303730 h 3303730"/>
              <a:gd name="connsiteX6" fmla="*/ 0 w 9822943"/>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44671 w 9725665"/>
              <a:gd name="connsiteY3" fmla="*/ 1691746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44671 w 9725665"/>
              <a:gd name="connsiteY3" fmla="*/ 1691746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32796 w 9725665"/>
              <a:gd name="connsiteY3" fmla="*/ 1858000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32796 w 9725665"/>
              <a:gd name="connsiteY3" fmla="*/ 1858000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20920 w 9725665"/>
              <a:gd name="connsiteY3" fmla="*/ 1667995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0 w 9120881"/>
              <a:gd name="connsiteY6"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33283 w 9120881"/>
              <a:gd name="connsiteY6" fmla="*/ 188175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45158 w 9120881"/>
              <a:gd name="connsiteY6" fmla="*/ 1810499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45158 w 9120881"/>
              <a:gd name="connsiteY6" fmla="*/ 1810499 h 3303730"/>
              <a:gd name="connsiteX7" fmla="*/ 0 w 9120881"/>
              <a:gd name="connsiteY7"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74874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74874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40046 w 9839520"/>
              <a:gd name="connsiteY6" fmla="*/ 1810499 h 3303730"/>
              <a:gd name="connsiteX7" fmla="*/ 734998 w 9839520"/>
              <a:gd name="connsiteY7" fmla="*/ 1774874 h 3303730"/>
              <a:gd name="connsiteX8" fmla="*/ 718639 w 9839520"/>
              <a:gd name="connsiteY8" fmla="*/ 0 h 3303730"/>
              <a:gd name="connsiteX0" fmla="*/ 127842 w 9248723"/>
              <a:gd name="connsiteY0" fmla="*/ 0 h 3303730"/>
              <a:gd name="connsiteX1" fmla="*/ 9248723 w 9248723"/>
              <a:gd name="connsiteY1" fmla="*/ 0 h 3303730"/>
              <a:gd name="connsiteX2" fmla="*/ 9228824 w 9248723"/>
              <a:gd name="connsiteY2" fmla="*/ 1596744 h 3303730"/>
              <a:gd name="connsiteX3" fmla="*/ 6948762 w 9248723"/>
              <a:gd name="connsiteY3" fmla="*/ 1667995 h 3303730"/>
              <a:gd name="connsiteX4" fmla="*/ 7016162 w 9248723"/>
              <a:gd name="connsiteY4" fmla="*/ 3303730 h 3303730"/>
              <a:gd name="connsiteX5" fmla="*/ 1944767 w 9248723"/>
              <a:gd name="connsiteY5" fmla="*/ 3303730 h 3303730"/>
              <a:gd name="connsiteX6" fmla="*/ 1949249 w 9248723"/>
              <a:gd name="connsiteY6" fmla="*/ 1810499 h 3303730"/>
              <a:gd name="connsiteX7" fmla="*/ 144201 w 9248723"/>
              <a:gd name="connsiteY7" fmla="*/ 1774874 h 3303730"/>
              <a:gd name="connsiteX8" fmla="*/ 127842 w 9248723"/>
              <a:gd name="connsiteY8" fmla="*/ 0 h 3303730"/>
              <a:gd name="connsiteX0" fmla="*/ 3301 w 9124182"/>
              <a:gd name="connsiteY0" fmla="*/ 0 h 3303730"/>
              <a:gd name="connsiteX1" fmla="*/ 9124182 w 9124182"/>
              <a:gd name="connsiteY1" fmla="*/ 0 h 3303730"/>
              <a:gd name="connsiteX2" fmla="*/ 9104283 w 9124182"/>
              <a:gd name="connsiteY2" fmla="*/ 1596744 h 3303730"/>
              <a:gd name="connsiteX3" fmla="*/ 6824221 w 9124182"/>
              <a:gd name="connsiteY3" fmla="*/ 1667995 h 3303730"/>
              <a:gd name="connsiteX4" fmla="*/ 6891621 w 9124182"/>
              <a:gd name="connsiteY4" fmla="*/ 3303730 h 3303730"/>
              <a:gd name="connsiteX5" fmla="*/ 1820226 w 9124182"/>
              <a:gd name="connsiteY5" fmla="*/ 3303730 h 3303730"/>
              <a:gd name="connsiteX6" fmla="*/ 1824708 w 9124182"/>
              <a:gd name="connsiteY6" fmla="*/ 1810499 h 3303730"/>
              <a:gd name="connsiteX7" fmla="*/ 19660 w 9124182"/>
              <a:gd name="connsiteY7" fmla="*/ 1774874 h 3303730"/>
              <a:gd name="connsiteX8" fmla="*/ 3301 w 9124182"/>
              <a:gd name="connsiteY8" fmla="*/ 0 h 3303730"/>
              <a:gd name="connsiteX0" fmla="*/ 19267 w 9140148"/>
              <a:gd name="connsiteY0" fmla="*/ 0 h 3303730"/>
              <a:gd name="connsiteX1" fmla="*/ 9140148 w 9140148"/>
              <a:gd name="connsiteY1" fmla="*/ 0 h 3303730"/>
              <a:gd name="connsiteX2" fmla="*/ 9120249 w 9140148"/>
              <a:gd name="connsiteY2" fmla="*/ 1596744 h 3303730"/>
              <a:gd name="connsiteX3" fmla="*/ 6840187 w 9140148"/>
              <a:gd name="connsiteY3" fmla="*/ 1667995 h 3303730"/>
              <a:gd name="connsiteX4" fmla="*/ 6907587 w 9140148"/>
              <a:gd name="connsiteY4" fmla="*/ 3303730 h 3303730"/>
              <a:gd name="connsiteX5" fmla="*/ 1836192 w 9140148"/>
              <a:gd name="connsiteY5" fmla="*/ 3303730 h 3303730"/>
              <a:gd name="connsiteX6" fmla="*/ 1840674 w 9140148"/>
              <a:gd name="connsiteY6" fmla="*/ 1810499 h 3303730"/>
              <a:gd name="connsiteX7" fmla="*/ 0 w 9140148"/>
              <a:gd name="connsiteY7" fmla="*/ 1774874 h 3303730"/>
              <a:gd name="connsiteX8" fmla="*/ 19267 w 9140148"/>
              <a:gd name="connsiteY8" fmla="*/ 0 h 3303730"/>
              <a:gd name="connsiteX0" fmla="*/ 35 w 12878951"/>
              <a:gd name="connsiteY0" fmla="*/ 57297 h 3303730"/>
              <a:gd name="connsiteX1" fmla="*/ 12878951 w 12878951"/>
              <a:gd name="connsiteY1" fmla="*/ 0 h 3303730"/>
              <a:gd name="connsiteX2" fmla="*/ 12859052 w 12878951"/>
              <a:gd name="connsiteY2" fmla="*/ 1596744 h 3303730"/>
              <a:gd name="connsiteX3" fmla="*/ 10578990 w 12878951"/>
              <a:gd name="connsiteY3" fmla="*/ 1667995 h 3303730"/>
              <a:gd name="connsiteX4" fmla="*/ 10646390 w 12878951"/>
              <a:gd name="connsiteY4" fmla="*/ 3303730 h 3303730"/>
              <a:gd name="connsiteX5" fmla="*/ 5574995 w 12878951"/>
              <a:gd name="connsiteY5" fmla="*/ 3303730 h 3303730"/>
              <a:gd name="connsiteX6" fmla="*/ 5579477 w 12878951"/>
              <a:gd name="connsiteY6" fmla="*/ 1810499 h 3303730"/>
              <a:gd name="connsiteX7" fmla="*/ 3738803 w 12878951"/>
              <a:gd name="connsiteY7" fmla="*/ 1774874 h 3303730"/>
              <a:gd name="connsiteX8" fmla="*/ 35 w 12878951"/>
              <a:gd name="connsiteY8" fmla="*/ 57297 h 3303730"/>
              <a:gd name="connsiteX0" fmla="*/ 35 w 16702533"/>
              <a:gd name="connsiteY0" fmla="*/ 11460 h 3257893"/>
              <a:gd name="connsiteX1" fmla="*/ 16702533 w 16702533"/>
              <a:gd name="connsiteY1" fmla="*/ 0 h 3257893"/>
              <a:gd name="connsiteX2" fmla="*/ 12859052 w 16702533"/>
              <a:gd name="connsiteY2" fmla="*/ 1550907 h 3257893"/>
              <a:gd name="connsiteX3" fmla="*/ 10578990 w 16702533"/>
              <a:gd name="connsiteY3" fmla="*/ 1622158 h 3257893"/>
              <a:gd name="connsiteX4" fmla="*/ 10646390 w 16702533"/>
              <a:gd name="connsiteY4" fmla="*/ 3257893 h 3257893"/>
              <a:gd name="connsiteX5" fmla="*/ 5574995 w 16702533"/>
              <a:gd name="connsiteY5" fmla="*/ 3257893 h 3257893"/>
              <a:gd name="connsiteX6" fmla="*/ 5579477 w 16702533"/>
              <a:gd name="connsiteY6" fmla="*/ 1764662 h 3257893"/>
              <a:gd name="connsiteX7" fmla="*/ 3738803 w 16702533"/>
              <a:gd name="connsiteY7" fmla="*/ 1729037 h 3257893"/>
              <a:gd name="connsiteX8" fmla="*/ 35 w 16702533"/>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0578990 w 16726332"/>
              <a:gd name="connsiteY3" fmla="*/ 1622158 h 3257893"/>
              <a:gd name="connsiteX4" fmla="*/ 10646390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0578990 w 16726332"/>
              <a:gd name="connsiteY3" fmla="*/ 1622158 h 3257893"/>
              <a:gd name="connsiteX4" fmla="*/ 12612803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2501704 w 16726332"/>
              <a:gd name="connsiteY3" fmla="*/ 1599240 h 3257893"/>
              <a:gd name="connsiteX4" fmla="*/ 12612803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2743 w 16729040"/>
              <a:gd name="connsiteY0" fmla="*/ 11460 h 3257893"/>
              <a:gd name="connsiteX1" fmla="*/ 16705241 w 16729040"/>
              <a:gd name="connsiteY1" fmla="*/ 0 h 3257893"/>
              <a:gd name="connsiteX2" fmla="*/ 16729040 w 16729040"/>
              <a:gd name="connsiteY2" fmla="*/ 1585284 h 3257893"/>
              <a:gd name="connsiteX3" fmla="*/ 12504412 w 16729040"/>
              <a:gd name="connsiteY3" fmla="*/ 1599240 h 3257893"/>
              <a:gd name="connsiteX4" fmla="*/ 12615511 w 16729040"/>
              <a:gd name="connsiteY4" fmla="*/ 3257893 h 3257893"/>
              <a:gd name="connsiteX5" fmla="*/ 5577703 w 16729040"/>
              <a:gd name="connsiteY5" fmla="*/ 3257893 h 3257893"/>
              <a:gd name="connsiteX6" fmla="*/ 5582185 w 16729040"/>
              <a:gd name="connsiteY6" fmla="*/ 1764662 h 3257893"/>
              <a:gd name="connsiteX7" fmla="*/ 27175 w 16729040"/>
              <a:gd name="connsiteY7" fmla="*/ 1797791 h 3257893"/>
              <a:gd name="connsiteX8" fmla="*/ 2743 w 16729040"/>
              <a:gd name="connsiteY8" fmla="*/ 11460 h 3257893"/>
              <a:gd name="connsiteX0" fmla="*/ 2743 w 16729040"/>
              <a:gd name="connsiteY0" fmla="*/ 11460 h 3257893"/>
              <a:gd name="connsiteX1" fmla="*/ 16705241 w 16729040"/>
              <a:gd name="connsiteY1" fmla="*/ 0 h 3257893"/>
              <a:gd name="connsiteX2" fmla="*/ 16729040 w 16729040"/>
              <a:gd name="connsiteY2" fmla="*/ 1585284 h 3257893"/>
              <a:gd name="connsiteX3" fmla="*/ 12504412 w 16729040"/>
              <a:gd name="connsiteY3" fmla="*/ 1599240 h 3257893"/>
              <a:gd name="connsiteX4" fmla="*/ 12615511 w 16729040"/>
              <a:gd name="connsiteY4" fmla="*/ 3257893 h 3257893"/>
              <a:gd name="connsiteX5" fmla="*/ 5577703 w 16729040"/>
              <a:gd name="connsiteY5" fmla="*/ 3257893 h 3257893"/>
              <a:gd name="connsiteX6" fmla="*/ 3790564 w 16729040"/>
              <a:gd name="connsiteY6" fmla="*/ 1799040 h 3257893"/>
              <a:gd name="connsiteX7" fmla="*/ 27175 w 16729040"/>
              <a:gd name="connsiteY7" fmla="*/ 1797791 h 3257893"/>
              <a:gd name="connsiteX8" fmla="*/ 2743 w 16729040"/>
              <a:gd name="connsiteY8" fmla="*/ 11460 h 3257893"/>
              <a:gd name="connsiteX0" fmla="*/ 2743 w 16729040"/>
              <a:gd name="connsiteY0" fmla="*/ 11460 h 3280811"/>
              <a:gd name="connsiteX1" fmla="*/ 16705241 w 16729040"/>
              <a:gd name="connsiteY1" fmla="*/ 0 h 3280811"/>
              <a:gd name="connsiteX2" fmla="*/ 16729040 w 16729040"/>
              <a:gd name="connsiteY2" fmla="*/ 1585284 h 3280811"/>
              <a:gd name="connsiteX3" fmla="*/ 12504412 w 16729040"/>
              <a:gd name="connsiteY3" fmla="*/ 1599240 h 3280811"/>
              <a:gd name="connsiteX4" fmla="*/ 12615511 w 16729040"/>
              <a:gd name="connsiteY4" fmla="*/ 3257893 h 3280811"/>
              <a:gd name="connsiteX5" fmla="*/ 3786080 w 16729040"/>
              <a:gd name="connsiteY5" fmla="*/ 3280811 h 3280811"/>
              <a:gd name="connsiteX6" fmla="*/ 3790564 w 16729040"/>
              <a:gd name="connsiteY6" fmla="*/ 1799040 h 3280811"/>
              <a:gd name="connsiteX7" fmla="*/ 27175 w 16729040"/>
              <a:gd name="connsiteY7" fmla="*/ 1797791 h 3280811"/>
              <a:gd name="connsiteX8" fmla="*/ 2743 w 16729040"/>
              <a:gd name="connsiteY8" fmla="*/ 11460 h 328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9040" h="3280811">
                <a:moveTo>
                  <a:pt x="2743" y="11460"/>
                </a:moveTo>
                <a:lnTo>
                  <a:pt x="16705241" y="0"/>
                </a:lnTo>
                <a:cubicBezTo>
                  <a:pt x="16676300" y="753012"/>
                  <a:pt x="16704647" y="958941"/>
                  <a:pt x="16729040" y="1585284"/>
                </a:cubicBezTo>
                <a:lnTo>
                  <a:pt x="12504412" y="1599240"/>
                </a:lnTo>
                <a:lnTo>
                  <a:pt x="12615511" y="3257893"/>
                </a:lnTo>
                <a:lnTo>
                  <a:pt x="3786080" y="3280811"/>
                </a:lnTo>
                <a:cubicBezTo>
                  <a:pt x="3779657" y="3024532"/>
                  <a:pt x="3796986" y="2150322"/>
                  <a:pt x="3790564" y="1799040"/>
                </a:cubicBezTo>
                <a:lnTo>
                  <a:pt x="27175" y="1797791"/>
                </a:lnTo>
                <a:cubicBezTo>
                  <a:pt x="28407" y="1306036"/>
                  <a:pt x="-10470" y="1166253"/>
                  <a:pt x="2743" y="11460"/>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6450645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2"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righ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2"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right)">
                                      <p:cBhvr>
                                        <p:cTn id="30" dur="500"/>
                                        <p:tgtEl>
                                          <p:spTgt spid="37"/>
                                        </p:tgtEl>
                                      </p:cBhvr>
                                    </p:animEffect>
                                  </p:childTnLst>
                                </p:cTn>
                              </p:par>
                              <p:par>
                                <p:cTn id="31" presetID="22" presetClass="entr" presetSubtype="8"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left)">
                                      <p:cBhvr>
                                        <p:cTn id="33" dur="500"/>
                                        <p:tgtEl>
                                          <p:spTgt spid="35"/>
                                        </p:tgtEl>
                                      </p:cBhvr>
                                    </p:animEffect>
                                  </p:childTnLst>
                                </p:cTn>
                              </p:par>
                              <p:par>
                                <p:cTn id="34" presetID="22" presetClass="entr" presetSubtype="8"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left)">
                                      <p:cBhvr>
                                        <p:cTn id="36" dur="500"/>
                                        <p:tgtEl>
                                          <p:spTgt spid="75"/>
                                        </p:tgtEl>
                                      </p:cBhvr>
                                    </p:animEffect>
                                  </p:childTnLst>
                                </p:cTn>
                              </p:par>
                              <p:par>
                                <p:cTn id="37" presetID="1" presetClass="entr" presetSubtype="0" fill="hold" grpId="1" nodeType="withEffect">
                                  <p:stCondLst>
                                    <p:cond delay="150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repeatCount="2000" fill="hold" grpId="0" nodeType="withEffect">
                                  <p:stCondLst>
                                    <p:cond delay="1500"/>
                                  </p:stCondLst>
                                  <p:childTnLst>
                                    <p:animMotion origin="layout" path="M -6.38889E-6 -1.85185E-6 L -0.03091 -1.85185E-6 L -0.04879 -0.0125 L -0.05226 -0.03333 L -0.05001 -0.05857 L -0.05001 -0.0713 L -0.05834 -0.08241 L -0.28924 -0.08727 " pathEditMode="relative" ptsTypes="AAAAAAAA">
                                      <p:cBhvr>
                                        <p:cTn id="40" dur="500" spd="-100000" fill="hold"/>
                                        <p:tgtEl>
                                          <p:spTgt spid="66"/>
                                        </p:tgtEl>
                                        <p:attrNameLst>
                                          <p:attrName>ppt_x</p:attrName>
                                          <p:attrName>ppt_y</p:attrName>
                                        </p:attrNameLst>
                                      </p:cBhvr>
                                    </p:animMotion>
                                  </p:childTnLst>
                                </p:cTn>
                              </p:par>
                              <p:par>
                                <p:cTn id="41" presetID="1" presetClass="exit" presetSubtype="0" fill="hold" grpId="2" nodeType="withEffect">
                                  <p:stCondLst>
                                    <p:cond delay="2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150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repeatCount="2000" fill="hold" grpId="0" nodeType="withEffect">
                                  <p:stCondLst>
                                    <p:cond delay="150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spd="-100000" fill="hold"/>
                                        <p:tgtEl>
                                          <p:spTgt spid="68"/>
                                        </p:tgtEl>
                                        <p:attrNameLst>
                                          <p:attrName>ppt_x</p:attrName>
                                          <p:attrName>ppt_y</p:attrName>
                                        </p:attrNameLst>
                                      </p:cBhvr>
                                    </p:animMotion>
                                  </p:childTnLst>
                                </p:cTn>
                              </p:par>
                              <p:par>
                                <p:cTn id="47" presetID="1" presetClass="exit" presetSubtype="0" fill="hold" grpId="2" nodeType="withEffect">
                                  <p:stCondLst>
                                    <p:cond delay="2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0.25989 2.22222E-6 L 0.00225 -0.00509 " pathEditMode="relative" rAng="0" ptsTypes="AA">
                                      <p:cBhvr>
                                        <p:cTn id="50" dur="2000" spd="-100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0.25677 3.33333E-6 L -0.00087 -0.0051 " pathEditMode="relative" rAng="0" ptsTypes="AA">
                                      <p:cBhvr>
                                        <p:cTn id="52" dur="2000" spd="-100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0.25937 4.44444E-6 L 0.00174 -0.0051 " pathEditMode="relative" rAng="0" ptsTypes="AA">
                                      <p:cBhvr>
                                        <p:cTn id="54" dur="2000" spd="-100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150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repeatCount="2000" fill="hold" grpId="0" nodeType="withEffect">
                                  <p:stCondLst>
                                    <p:cond delay="1500"/>
                                  </p:stCondLst>
                                  <p:childTnLst>
                                    <p:animMotion origin="layout" path="M -2.77778E-6 4.08607E-6 L 0.10764 -0.11546 " pathEditMode="relative" rAng="0" ptsTypes="AA">
                                      <p:cBhvr>
                                        <p:cTn id="58" dur="500" spd="-100000" fill="hold"/>
                                        <p:tgtEl>
                                          <p:spTgt spid="67"/>
                                        </p:tgtEl>
                                        <p:attrNameLst>
                                          <p:attrName>ppt_x</p:attrName>
                                          <p:attrName>ppt_y</p:attrName>
                                        </p:attrNameLst>
                                      </p:cBhvr>
                                      <p:rCtr x="5382" y="-5784"/>
                                    </p:animMotion>
                                  </p:childTnLst>
                                </p:cTn>
                              </p:par>
                              <p:par>
                                <p:cTn id="59" presetID="1" presetClass="exit" presetSubtype="0" fill="hold" grpId="2" nodeType="withEffect">
                                  <p:stCondLst>
                                    <p:cond delay="2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10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1000"/>
                                  </p:stCondLst>
                                  <p:childTnLst>
                                    <p:animMotion origin="layout" path="M 2.22222E-6 -4.84841E-6 L 0.01753 -0.11432 " pathEditMode="relative" rAng="0" ptsTypes="AA">
                                      <p:cBhvr>
                                        <p:cTn id="64" dur="500" spd="-100000" fill="hold"/>
                                        <p:tgtEl>
                                          <p:spTgt spid="70"/>
                                        </p:tgtEl>
                                        <p:attrNameLst>
                                          <p:attrName>ppt_x</p:attrName>
                                          <p:attrName>ppt_y</p:attrName>
                                        </p:attrNameLst>
                                      </p:cBhvr>
                                      <p:rCtr x="868" y="-5716"/>
                                    </p:animMotion>
                                  </p:childTnLst>
                                </p:cTn>
                              </p:par>
                              <p:par>
                                <p:cTn id="65" presetID="1" presetClass="exit" presetSubtype="0" fill="hold" grpId="2" nodeType="withEffect">
                                  <p:stCondLst>
                                    <p:cond delay="15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5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500"/>
                                  </p:stCondLst>
                                  <p:childTnLst>
                                    <p:animMotion origin="layout" path="M 1.66667E-6 -3.4205E-6 L 0.02361 -0.11409 " pathEditMode="relative" rAng="0" ptsTypes="AA">
                                      <p:cBhvr>
                                        <p:cTn id="70" dur="500" spd="-100000" fill="hold"/>
                                        <p:tgtEl>
                                          <p:spTgt spid="71"/>
                                        </p:tgtEl>
                                        <p:attrNameLst>
                                          <p:attrName>ppt_x</p:attrName>
                                          <p:attrName>ppt_y</p:attrName>
                                        </p:attrNameLst>
                                      </p:cBhvr>
                                      <p:rCtr x="1181" y="-5716"/>
                                    </p:animMotion>
                                  </p:childTnLst>
                                </p:cTn>
                              </p:par>
                              <p:par>
                                <p:cTn id="71" presetID="1" presetClass="exit" presetSubtype="0" fill="hold" grpId="2" nodeType="withEffect">
                                  <p:stCondLst>
                                    <p:cond delay="10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fill="hold" grpId="0" nodeType="withEffect">
                                  <p:stCondLst>
                                    <p:cond delay="0"/>
                                  </p:stCondLst>
                                  <p:childTnLst>
                                    <p:animMotion origin="layout" path="M -0.00313 -0.00139 L 0.09444 -0.10509 " pathEditMode="relative" rAng="0" ptsTypes="AA">
                                      <p:cBhvr>
                                        <p:cTn id="76" dur="500" spd="-100000" fill="hold"/>
                                        <p:tgtEl>
                                          <p:spTgt spid="72"/>
                                        </p:tgtEl>
                                        <p:attrNameLst>
                                          <p:attrName>ppt_x</p:attrName>
                                          <p:attrName>ppt_y</p:attrName>
                                        </p:attrNameLst>
                                      </p:cBhvr>
                                      <p:rCtr x="4878" y="-5185"/>
                                    </p:animMotion>
                                  </p:childTnLst>
                                </p:cTn>
                              </p:par>
                              <p:par>
                                <p:cTn id="77" presetID="1" presetClass="exit" presetSubtype="0" fill="hold" grpId="2" nodeType="withEffect">
                                  <p:stCondLst>
                                    <p:cond delay="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10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1000"/>
                                  </p:stCondLst>
                                  <p:childTnLst>
                                    <p:animMotion origin="layout" path="M 2.5E-6 2.10733E-6 L -0.03091 2.10733E-6 L -0.04879 -0.01249 L -0.05226 -0.03331 L -0.05 -0.05853 L -0.05 -0.07125 L -0.05834 -0.08235 L -0.39341 -0.09068 " pathEditMode="relative" rAng="0" ptsTypes="AAAAAAAA">
                                      <p:cBhvr>
                                        <p:cTn id="82" dur="500" spd="-1000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5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5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500"/>
                                  </p:stCondLst>
                                  <p:childTnLst>
                                    <p:animMotion origin="layout" path="M -4.16667E-6 -4.6935E-6 L -0.0309 -4.6935E-6 L -0.04878 -0.01249 L -0.05225 -0.03331 L -0.05 -0.05852 L -0.05 -0.07124 L -0.05833 -0.08235 L -0.48194 -0.09345 " pathEditMode="relative" rAng="0" ptsTypes="AAAAAAAA">
                                      <p:cBhvr>
                                        <p:cTn id="88" dur="500" spd="-1000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0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fill="hold" grpId="0" nodeType="withEffect">
                                  <p:stCondLst>
                                    <p:cond delay="0"/>
                                  </p:stCondLst>
                                  <p:childTnLst>
                                    <p:animMotion origin="layout" path="M -8.33333E-7 -1.49433E-6 L -0.0309 -1.49433E-6 L -0.04878 -0.01249 L -0.05226 -0.03331 L -0.05 -0.05852 L -0.05 -0.07125 L -0.05833 -0.08235 L -0.56719 -0.09461 " pathEditMode="relative" rAng="0" ptsTypes="AAAAAAAA">
                                      <p:cBhvr>
                                        <p:cTn id="94" dur="500" spd="-1000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10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10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spd="-1000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5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5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500"/>
                                  </p:stCondLst>
                                  <p:childTnLst>
                                    <p:animMotion origin="layout" path="M -4.44444E-6 1.85185E-6 L 0.31684 0.00069 L 0.34063 0.0037 L 0.3632 0.02129 L 0.37396 0.03866 L 0.37987 0.0831 L 0.37744 0.14514 L 0.36789 0.17361 L 0.3573 0.18958 L 0.33698 0.19745 L 0.3191 0.19907 " pathEditMode="relative" rAng="0" ptsTypes="AAAAAAAAAAA">
                                      <p:cBhvr>
                                        <p:cTn id="106" dur="500" spd="-100000" fill="hold"/>
                                        <p:tgtEl>
                                          <p:spTgt spid="81"/>
                                        </p:tgtEl>
                                        <p:attrNameLst>
                                          <p:attrName>ppt_x</p:attrName>
                                          <p:attrName>ppt_y</p:attrName>
                                        </p:attrNameLst>
                                      </p:cBhvr>
                                      <p:rCtr x="18993" y="9954"/>
                                    </p:animMotion>
                                  </p:childTnLst>
                                </p:cTn>
                              </p:par>
                              <p:par>
                                <p:cTn id="107" presetID="1" presetClass="exit" presetSubtype="0" fill="hold" grpId="2" nodeType="withEffect">
                                  <p:stCondLst>
                                    <p:cond delay="10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fill="hold" grpId="0" nodeType="withEffect">
                                  <p:stCondLst>
                                    <p:cond delay="0"/>
                                  </p:stCondLst>
                                  <p:childTnLst>
                                    <p:animMotion origin="layout" path="M -0.00382 0.00116 L 0.446 0.00602 L 0.46979 0.00903 L 0.49236 0.02662 L 0.50312 0.04398 L 0.50903 0.08843 L 0.50659 0.15046 L 0.49705 0.17917 L 0.48646 0.19514 L 0.46614 0.20301 L 0.44826 0.20463 " pathEditMode="relative" rAng="0" ptsTypes="AAAAAAAAAAA">
                                      <p:cBhvr>
                                        <p:cTn id="112" dur="500" fill="hold"/>
                                        <p:tgtEl>
                                          <p:spTgt spid="83"/>
                                        </p:tgtEl>
                                        <p:attrNameLst>
                                          <p:attrName>ppt_x</p:attrName>
                                          <p:attrName>ppt_y</p:attrName>
                                        </p:attrNameLst>
                                      </p:cBhvr>
                                      <p:rCtr x="25642" y="10162"/>
                                    </p:animMotion>
                                  </p:childTnLst>
                                </p:cTn>
                              </p:par>
                              <p:par>
                                <p:cTn id="113" presetID="1" presetClass="exit" presetSubtype="0" fill="hold" grpId="2" nodeType="withEffect">
                                  <p:stCondLst>
                                    <p:cond delay="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35"/>
                                        </p:tgtEl>
                                        <p:attrNameLst>
                                          <p:attrName>style.visibility</p:attrName>
                                        </p:attrNameLst>
                                      </p:cBhvr>
                                      <p:to>
                                        <p:strVal val="hidden"/>
                                      </p:to>
                                    </p:set>
                                  </p:childTnLst>
                                </p:cTn>
                              </p:par>
                              <p:par>
                                <p:cTn id="145" presetID="1" presetClass="exit" presetSubtype="0" fill="hold" grpId="1" nodeType="withEffect">
                                  <p:stCondLst>
                                    <p:cond delay="0"/>
                                  </p:stCondLst>
                                  <p:childTnLst>
                                    <p:set>
                                      <p:cBhvr>
                                        <p:cTn id="146" dur="1" fill="hold">
                                          <p:stCondLst>
                                            <p:cond delay="0"/>
                                          </p:stCondLst>
                                        </p:cTn>
                                        <p:tgtEl>
                                          <p:spTgt spid="76"/>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3" grpId="0" animBg="1"/>
      <p:bldP spid="57" grpId="0" animBg="1"/>
      <p:bldP spid="12" grpId="0" animBg="1"/>
    </p:bldLst>
  </p:timing>
</p:sld>
</file>

<file path=ppt/slides/slide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3" name="Connecteur droit 62"/>
          <p:cNvCxnSpPr/>
          <p:nvPr/>
        </p:nvCxnSpPr>
        <p:spPr>
          <a:xfrm flipH="1" flipV="1">
            <a:off x="1115616" y="4682120"/>
            <a:ext cx="1914806" cy="2705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nvSpPr>
        <p:spPr>
          <a:xfrm>
            <a:off x="7668344" y="4748003"/>
            <a:ext cx="767035" cy="13945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92220 w 767035"/>
              <a:gd name="connsiteY5" fmla="*/ 1394577 h 139457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77472 w 767035"/>
              <a:gd name="connsiteY5" fmla="*/ 1394577 h 139457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77472 w 767035"/>
              <a:gd name="connsiteY5" fmla="*/ 1394577 h 139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9457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38669" y="1390644"/>
                  <a:pt x="177472" y="13945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nvPr>
        </p:nvSpPr>
        <p:spPr>
          <a:xfrm>
            <a:off x="0" y="1080000"/>
            <a:ext cx="9144000" cy="2340000"/>
          </a:xfrm>
        </p:spPr>
        <p:txBody>
          <a:bodyPr lIns="36000" rIns="3600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t>Un conducteur parcouru par un courant, et, soumis à un champ magnétique est le siège d’une force qui tend à le déplacer. </a:t>
            </a:r>
            <a:r>
              <a:rPr lang="fr-FR" sz="2000" dirty="0" smtClean="0"/>
              <a:t/>
            </a:r>
            <a:br>
              <a:rPr lang="fr-FR" sz="2000" dirty="0" smtClean="0"/>
            </a:br>
            <a:r>
              <a:rPr lang="fr-FR" sz="2000" dirty="0" smtClean="0"/>
              <a:t>C’est </a:t>
            </a:r>
            <a:r>
              <a:rPr lang="fr-FR" sz="2000" dirty="0"/>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en Newtons (N) ; </a:t>
            </a:r>
            <a:r>
              <a:rPr lang="fr-FR" sz="1800" dirty="0" smtClean="0">
                <a:effectLst>
                  <a:glow rad="228600">
                    <a:srgbClr val="FFFF00">
                      <a:alpha val="40000"/>
                    </a:srgbClr>
                  </a:glow>
                  <a:outerShdw blurRad="38100" dist="38100" dir="2700000" algn="tl">
                    <a:srgbClr val="000000">
                      <a:alpha val="43137"/>
                    </a:srgbClr>
                  </a:outerShdw>
                </a:effectLst>
              </a:rPr>
              <a:t>B en teslas (T);</a:t>
            </a:r>
            <a:r>
              <a:rPr lang="fr-FR" sz="1800" dirty="0" smtClean="0">
                <a:effectLst>
                  <a:glow rad="228600">
                    <a:schemeClr val="accent5">
                      <a:satMod val="175000"/>
                      <a:alpha val="40000"/>
                    </a:schemeClr>
                  </a:glow>
                  <a:outerShdw blurRad="38100" dist="38100" dir="2700000" algn="tl">
                    <a:srgbClr val="000000">
                      <a:alpha val="43137"/>
                    </a:srgbClr>
                  </a:outerShdw>
                </a:effectLst>
              </a:rPr>
              <a:t> </a:t>
            </a:r>
            <a:r>
              <a:rPr lang="fr-FR" sz="1800" dirty="0" smtClean="0">
                <a:effectLst>
                  <a:glow rad="228600">
                    <a:schemeClr val="accent2">
                      <a:satMod val="175000"/>
                      <a:alpha val="40000"/>
                    </a:schemeClr>
                  </a:glow>
                  <a:outerShdw blurRad="38100" dist="38100" dir="2700000" algn="tl">
                    <a:srgbClr val="000000">
                      <a:alpha val="43137"/>
                    </a:srgbClr>
                  </a:outerShdw>
                </a:effectLst>
              </a:rPr>
              <a:t>I en Ampères (A);</a:t>
            </a:r>
            <a:r>
              <a:rPr lang="fr-FR" sz="1800" dirty="0" smtClean="0">
                <a:effectLst>
                  <a:glow rad="228600">
                    <a:srgbClr val="FFC000">
                      <a:alpha val="40000"/>
                    </a:srgbClr>
                  </a:glow>
                  <a:outerShdw blurRad="38100" dist="38100" dir="2700000" algn="tl">
                    <a:srgbClr val="000000">
                      <a:alpha val="43137"/>
                    </a:srgbClr>
                  </a:outerShdw>
                </a:effectLst>
              </a:rPr>
              <a:t> </a:t>
            </a:r>
            <a:r>
              <a:rPr lang="fr-FR" sz="1800" dirty="0" smtClean="0">
                <a:effectLst>
                  <a:glow rad="228600">
                    <a:schemeClr val="accent4">
                      <a:satMod val="175000"/>
                      <a:alpha val="40000"/>
                    </a:schemeClr>
                  </a:glow>
                  <a:outerShdw blurRad="38100" dist="38100" dir="2700000" algn="tl">
                    <a:srgbClr val="000000">
                      <a:alpha val="43137"/>
                    </a:srgbClr>
                  </a:outerShdw>
                </a:effectLst>
              </a:rPr>
              <a:t>L en mètres (m) </a:t>
            </a:r>
            <a:endParaRPr lang="fr-FR" sz="1800" dirty="0" smtClean="0"/>
          </a:p>
        </p:txBody>
      </p:sp>
      <p:grpSp>
        <p:nvGrpSpPr>
          <p:cNvPr id="4" name="Groupe 3"/>
          <p:cNvGrpSpPr/>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rgbClr val="C00000"/>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Cube 15"/>
            <p:cNvSpPr/>
            <p:nvPr/>
          </p:nvSpPr>
          <p:spPr>
            <a:xfrm>
              <a:off x="1155072" y="3596868"/>
              <a:ext cx="2232249" cy="624547"/>
            </a:xfrm>
            <a:prstGeom prst="cube">
              <a:avLst/>
            </a:prstGeom>
            <a:gradFill>
              <a:gsLst>
                <a:gs pos="98333">
                  <a:srgbClr val="00206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6" name="Connecteur droit 5"/>
          <p:cNvCxnSpPr/>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nvCxnSpPr>
        <p:spPr>
          <a:xfrm flipV="1">
            <a:off x="2072442"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nvCxnSpPr>
        <p:spPr>
          <a:xfrm>
            <a:off x="6444208"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nvCxnSpPr>
        <p:spPr>
          <a:xfrm flipV="1">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nvCxnSpPr>
        <p:spPr>
          <a:xfrm flipV="1">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nvCxnSpPr>
        <p:spPr>
          <a:xfrm flipV="1">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nvCxnSpPr>
        <p:spPr>
          <a:xfrm flipV="1">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nvCxnSpPr>
        <p:spPr>
          <a:xfrm flipV="1">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nvCxnSpPr>
        <p:spPr>
          <a:xfrm flipV="1">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 name="Groupe 29"/>
          <p:cNvGrpSpPr/>
          <p:nvPr/>
        </p:nvGrpSpPr>
        <p:grpSpPr>
          <a:xfrm>
            <a:off x="7596336"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Ellipse 66"/>
          <p:cNvSpPr/>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Ellipse 67"/>
          <p:cNvSpPr/>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Ellipse 69"/>
          <p:cNvSpPr/>
          <p:nvPr/>
        </p:nvSpPr>
        <p:spPr>
          <a:xfrm>
            <a:off x="3707904" y="54722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Ellipse 70"/>
          <p:cNvSpPr/>
          <p:nvPr/>
        </p:nvSpPr>
        <p:spPr>
          <a:xfrm>
            <a:off x="2699792"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Ellipse 71"/>
          <p:cNvSpPr/>
          <p:nvPr/>
        </p:nvSpPr>
        <p:spPr>
          <a:xfrm>
            <a:off x="2339752"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5" name="Groupe 74"/>
          <p:cNvGrpSpPr/>
          <p:nvPr/>
        </p:nvGrpSpPr>
        <p:grpSpPr>
          <a:xfrm flipH="1">
            <a:off x="2339752" y="4869160"/>
            <a:ext cx="634033" cy="646331"/>
            <a:chOff x="4428231" y="6526686"/>
            <a:chExt cx="634033" cy="646331"/>
          </a:xfrm>
        </p:grpSpPr>
        <p:cxnSp>
          <p:nvCxnSpPr>
            <p:cNvPr id="73" name="Connecteur droit avec flèche 72"/>
            <p:cNvCxnSpPr/>
            <p:nvPr/>
          </p:nvCxnSpPr>
          <p:spPr>
            <a:xfrm rot="5400000">
              <a:off x="4745248" y="6255817"/>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597769"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nvSpPr>
        <p:spPr>
          <a:xfrm>
            <a:off x="6626741" y="4077072"/>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nvSpPr>
        <p:spPr>
          <a:xfrm>
            <a:off x="4321536" y="3932138"/>
            <a:ext cx="442750" cy="646331"/>
          </a:xfrm>
          <a:prstGeom prst="rect">
            <a:avLst/>
          </a:prstGeom>
          <a:noFill/>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Ellipse 78"/>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Ellipse 79"/>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Ellipse 80"/>
          <p:cNvSpPr/>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 name="Ellipse 81"/>
          <p:cNvSpPr/>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 name="Ellipse 82"/>
          <p:cNvSpPr/>
          <p:nvPr/>
        </p:nvSpPr>
        <p:spPr>
          <a:xfrm>
            <a:off x="3779912" y="469197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5" name="Connecteur droit avec flèche 34"/>
          <p:cNvCxnSpPr/>
          <p:nvPr/>
        </p:nvCxnSpPr>
        <p:spPr>
          <a:xfrm flipH="1">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nvCxnSpPr>
        <p:spPr>
          <a:xfrm rot="840000" flipV="1">
            <a:off x="3190886" y="4762220"/>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nvGrpSpPr>
        <p:grpSpPr>
          <a:xfrm>
            <a:off x="6288192" y="5491102"/>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nvGrpSpPr>
        <p:grpSpPr>
          <a:xfrm>
            <a:off x="6230627" y="5506444"/>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nvSpPr>
        <p:spPr>
          <a:xfrm>
            <a:off x="5009496" y="586798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nvSpPr>
        <p:spPr>
          <a:xfrm>
            <a:off x="5230711" y="3779748"/>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62" name="Connecteur droit 61"/>
          <p:cNvCxnSpPr/>
          <p:nvPr/>
        </p:nvCxnSpPr>
        <p:spPr>
          <a:xfrm flipH="1" flipV="1">
            <a:off x="611560"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4" name="Connecteur droit 63"/>
          <p:cNvCxnSpPr/>
          <p:nvPr/>
        </p:nvCxnSpPr>
        <p:spPr>
          <a:xfrm flipH="1">
            <a:off x="1331640"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53" name="Rectangle 52">
            <a:hlinkClick r:id="rId3" action="ppaction://hlinksldjump"/>
          </p:cNvPr>
          <p:cNvSpPr/>
          <p:nvPr/>
        </p:nvSpPr>
        <p:spPr>
          <a:xfrm>
            <a:off x="-36512" y="5442348"/>
            <a:ext cx="1836192" cy="1419066"/>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smtClean="0"/>
          </a:p>
          <a:p>
            <a:pPr algn="ctr"/>
            <a:endParaRPr lang="fr-FR" dirty="0" smtClean="0"/>
          </a:p>
          <a:p>
            <a:pPr algn="ctr"/>
            <a:r>
              <a:rPr lang="fr-FR" dirty="0" smtClean="0"/>
              <a:t>click</a:t>
            </a:r>
            <a:endParaRPr lang="fr-FR" dirty="0"/>
          </a:p>
        </p:txBody>
      </p:sp>
      <p:sp>
        <p:nvSpPr>
          <p:cNvPr id="57" name="Rectangle 56">
            <a:hlinkClick r:id="rId4" action="ppaction://hlinksldjump"/>
          </p:cNvPr>
          <p:cNvSpPr/>
          <p:nvPr/>
        </p:nvSpPr>
        <p:spPr>
          <a:xfrm>
            <a:off x="7235800" y="5173357"/>
            <a:ext cx="1836192" cy="1678273"/>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a:t>
            </a:r>
            <a:br>
              <a:rPr lang="fr-FR" dirty="0" smtClean="0"/>
            </a:br>
            <a:r>
              <a:rPr lang="fr-FR" dirty="0" smtClean="0"/>
              <a:t>  courant</a:t>
            </a:r>
          </a:p>
          <a:p>
            <a:endParaRPr lang="fr-FR" dirty="0" smtClean="0"/>
          </a:p>
          <a:p>
            <a:endParaRPr lang="fr-FR" dirty="0"/>
          </a:p>
          <a:p>
            <a:endParaRPr lang="fr-FR" dirty="0" smtClean="0"/>
          </a:p>
          <a:p>
            <a:r>
              <a:rPr lang="fr-FR" dirty="0" smtClean="0"/>
              <a:t>                      click</a:t>
            </a:r>
            <a:endParaRPr lang="fr-FR" dirty="0"/>
          </a:p>
        </p:txBody>
      </p:sp>
      <p:sp>
        <p:nvSpPr>
          <p:cNvPr id="12" name="Rectangle 11"/>
          <p:cNvSpPr/>
          <p:nvPr/>
        </p:nvSpPr>
        <p:spPr>
          <a:xfrm>
            <a:off x="22864" y="3429000"/>
            <a:ext cx="9084624" cy="3381501"/>
          </a:xfrm>
          <a:custGeom>
            <a:avLst/>
            <a:gdLst>
              <a:gd name="connsiteX0" fmla="*/ 0 w 5455640"/>
              <a:gd name="connsiteY0" fmla="*/ 0 h 3393376"/>
              <a:gd name="connsiteX1" fmla="*/ 5455640 w 5455640"/>
              <a:gd name="connsiteY1" fmla="*/ 0 h 3393376"/>
              <a:gd name="connsiteX2" fmla="*/ 5455640 w 5455640"/>
              <a:gd name="connsiteY2" fmla="*/ 3393376 h 3393376"/>
              <a:gd name="connsiteX3" fmla="*/ 0 w 5455640"/>
              <a:gd name="connsiteY3" fmla="*/ 3393376 h 3393376"/>
              <a:gd name="connsiteX4" fmla="*/ 0 w 5455640"/>
              <a:gd name="connsiteY4" fmla="*/ 0 h 3393376"/>
              <a:gd name="connsiteX0" fmla="*/ 0 w 7201313"/>
              <a:gd name="connsiteY0" fmla="*/ 47501 h 3393376"/>
              <a:gd name="connsiteX1" fmla="*/ 7201313 w 7201313"/>
              <a:gd name="connsiteY1" fmla="*/ 0 h 3393376"/>
              <a:gd name="connsiteX2" fmla="*/ 7201313 w 7201313"/>
              <a:gd name="connsiteY2" fmla="*/ 3393376 h 3393376"/>
              <a:gd name="connsiteX3" fmla="*/ 1745673 w 7201313"/>
              <a:gd name="connsiteY3" fmla="*/ 3393376 h 3393376"/>
              <a:gd name="connsiteX4" fmla="*/ 0 w 7201313"/>
              <a:gd name="connsiteY4" fmla="*/ 47501 h 3393376"/>
              <a:gd name="connsiteX0" fmla="*/ 0 w 9065739"/>
              <a:gd name="connsiteY0" fmla="*/ 35626 h 3381501"/>
              <a:gd name="connsiteX1" fmla="*/ 9065739 w 9065739"/>
              <a:gd name="connsiteY1" fmla="*/ 0 h 3381501"/>
              <a:gd name="connsiteX2" fmla="*/ 7201313 w 9065739"/>
              <a:gd name="connsiteY2" fmla="*/ 3381501 h 3381501"/>
              <a:gd name="connsiteX3" fmla="*/ 1745673 w 9065739"/>
              <a:gd name="connsiteY3" fmla="*/ 3381501 h 3381501"/>
              <a:gd name="connsiteX4" fmla="*/ 0 w 9065739"/>
              <a:gd name="connsiteY4" fmla="*/ 35626 h 3381501"/>
              <a:gd name="connsiteX0" fmla="*/ 0 w 9065739"/>
              <a:gd name="connsiteY0" fmla="*/ 35626 h 3381501"/>
              <a:gd name="connsiteX1" fmla="*/ 9065739 w 9065739"/>
              <a:gd name="connsiteY1" fmla="*/ 0 h 3381501"/>
              <a:gd name="connsiteX2" fmla="*/ 7150955 w 9065739"/>
              <a:gd name="connsiteY2" fmla="*/ 1627012 h 3381501"/>
              <a:gd name="connsiteX3" fmla="*/ 7201313 w 9065739"/>
              <a:gd name="connsiteY3" fmla="*/ 3381501 h 3381501"/>
              <a:gd name="connsiteX4" fmla="*/ 1745673 w 9065739"/>
              <a:gd name="connsiteY4" fmla="*/ 3381501 h 3381501"/>
              <a:gd name="connsiteX5" fmla="*/ 0 w 9065739"/>
              <a:gd name="connsiteY5"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50955 w 9760379"/>
              <a:gd name="connsiteY3" fmla="*/ 1627012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210332 w 9760379"/>
              <a:gd name="connsiteY3" fmla="*/ 1828892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98456 w 9760379"/>
              <a:gd name="connsiteY3" fmla="*/ 1757640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27204 w 9760379"/>
              <a:gd name="connsiteY3" fmla="*/ 1900143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27204 w 9760379"/>
              <a:gd name="connsiteY3" fmla="*/ 1900143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39079 w 9760379"/>
              <a:gd name="connsiteY3" fmla="*/ 1733888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39079 w 9760379"/>
              <a:gd name="connsiteY3" fmla="*/ 1733888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683676"/>
              <a:gd name="connsiteY0" fmla="*/ 35626 h 3381501"/>
              <a:gd name="connsiteX1" fmla="*/ 9065739 w 9683676"/>
              <a:gd name="connsiteY1" fmla="*/ 0 h 3381501"/>
              <a:gd name="connsiteX2" fmla="*/ 9051007 w 9683676"/>
              <a:gd name="connsiteY2" fmla="*/ 1615137 h 3381501"/>
              <a:gd name="connsiteX3" fmla="*/ 7139079 w 9683676"/>
              <a:gd name="connsiteY3" fmla="*/ 1733888 h 3381501"/>
              <a:gd name="connsiteX4" fmla="*/ 7201313 w 9683676"/>
              <a:gd name="connsiteY4" fmla="*/ 3381501 h 3381501"/>
              <a:gd name="connsiteX5" fmla="*/ 1745673 w 9683676"/>
              <a:gd name="connsiteY5" fmla="*/ 3381501 h 3381501"/>
              <a:gd name="connsiteX6" fmla="*/ 0 w 9683676"/>
              <a:gd name="connsiteY6" fmla="*/ 35626 h 3381501"/>
              <a:gd name="connsiteX0" fmla="*/ 0 w 9689814"/>
              <a:gd name="connsiteY0" fmla="*/ 35626 h 3381501"/>
              <a:gd name="connsiteX1" fmla="*/ 9065739 w 9689814"/>
              <a:gd name="connsiteY1" fmla="*/ 0 h 3381501"/>
              <a:gd name="connsiteX2" fmla="*/ 9074758 w 9689814"/>
              <a:gd name="connsiteY2" fmla="*/ 1686389 h 3381501"/>
              <a:gd name="connsiteX3" fmla="*/ 7139079 w 9689814"/>
              <a:gd name="connsiteY3" fmla="*/ 1733888 h 3381501"/>
              <a:gd name="connsiteX4" fmla="*/ 7201313 w 9689814"/>
              <a:gd name="connsiteY4" fmla="*/ 3381501 h 3381501"/>
              <a:gd name="connsiteX5" fmla="*/ 1745673 w 9689814"/>
              <a:gd name="connsiteY5" fmla="*/ 3381501 h 3381501"/>
              <a:gd name="connsiteX6" fmla="*/ 0 w 9689814"/>
              <a:gd name="connsiteY6" fmla="*/ 35626 h 3381501"/>
              <a:gd name="connsiteX0" fmla="*/ 0 w 9074758"/>
              <a:gd name="connsiteY0" fmla="*/ 35626 h 3381501"/>
              <a:gd name="connsiteX1" fmla="*/ 9065739 w 9074758"/>
              <a:gd name="connsiteY1" fmla="*/ 0 h 3381501"/>
              <a:gd name="connsiteX2" fmla="*/ 9074758 w 9074758"/>
              <a:gd name="connsiteY2" fmla="*/ 1686389 h 3381501"/>
              <a:gd name="connsiteX3" fmla="*/ 7139079 w 9074758"/>
              <a:gd name="connsiteY3" fmla="*/ 1733888 h 3381501"/>
              <a:gd name="connsiteX4" fmla="*/ 7201313 w 9074758"/>
              <a:gd name="connsiteY4" fmla="*/ 3381501 h 3381501"/>
              <a:gd name="connsiteX5" fmla="*/ 1745673 w 9074758"/>
              <a:gd name="connsiteY5" fmla="*/ 3381501 h 3381501"/>
              <a:gd name="connsiteX6" fmla="*/ 0 w 9074758"/>
              <a:gd name="connsiteY6" fmla="*/ 35626 h 3381501"/>
              <a:gd name="connsiteX0" fmla="*/ 0 w 9074758"/>
              <a:gd name="connsiteY0" fmla="*/ 35626 h 3381501"/>
              <a:gd name="connsiteX1" fmla="*/ 9065739 w 9074758"/>
              <a:gd name="connsiteY1" fmla="*/ 0 h 3381501"/>
              <a:gd name="connsiteX2" fmla="*/ 9074758 w 9074758"/>
              <a:gd name="connsiteY2" fmla="*/ 1686389 h 3381501"/>
              <a:gd name="connsiteX3" fmla="*/ 7139079 w 9074758"/>
              <a:gd name="connsiteY3" fmla="*/ 1733888 h 3381501"/>
              <a:gd name="connsiteX4" fmla="*/ 7201313 w 9074758"/>
              <a:gd name="connsiteY4" fmla="*/ 3381501 h 3381501"/>
              <a:gd name="connsiteX5" fmla="*/ 1745673 w 9074758"/>
              <a:gd name="connsiteY5" fmla="*/ 3381501 h 3381501"/>
              <a:gd name="connsiteX6" fmla="*/ 168264 w 9074758"/>
              <a:gd name="connsiteY6" fmla="*/ 2007023 h 3381501"/>
              <a:gd name="connsiteX7" fmla="*/ 0 w 9074758"/>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0 w 9084624"/>
              <a:gd name="connsiteY6" fmla="*/ 1900145 h 3381501"/>
              <a:gd name="connsiteX7" fmla="*/ 9866 w 9084624"/>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0 w 9084624"/>
              <a:gd name="connsiteY6" fmla="*/ 1900145 h 3381501"/>
              <a:gd name="connsiteX7" fmla="*/ 9866 w 9084624"/>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84624" h="3381501">
                <a:moveTo>
                  <a:pt x="9866" y="35626"/>
                </a:moveTo>
                <a:lnTo>
                  <a:pt x="9075605" y="0"/>
                </a:lnTo>
                <a:cubicBezTo>
                  <a:pt x="9085836" y="1205362"/>
                  <a:pt x="9083122" y="1284592"/>
                  <a:pt x="9084624" y="1686389"/>
                </a:cubicBezTo>
                <a:cubicBezTo>
                  <a:pt x="8611113" y="1720052"/>
                  <a:pt x="7609627" y="1728461"/>
                  <a:pt x="7148945" y="1733888"/>
                </a:cubicBezTo>
                <a:cubicBezTo>
                  <a:pt x="7145939" y="2251424"/>
                  <a:pt x="7214185" y="2863965"/>
                  <a:pt x="7211179" y="3381501"/>
                </a:cubicBezTo>
                <a:lnTo>
                  <a:pt x="1755539" y="3381501"/>
                </a:lnTo>
                <a:cubicBezTo>
                  <a:pt x="1766938" y="2590322"/>
                  <a:pt x="1753256" y="2455797"/>
                  <a:pt x="1805050" y="1912020"/>
                </a:cubicBezTo>
                <a:cubicBezTo>
                  <a:pt x="1322454" y="1878883"/>
                  <a:pt x="427847" y="1904119"/>
                  <a:pt x="0" y="1900145"/>
                </a:cubicBezTo>
                <a:cubicBezTo>
                  <a:pt x="3289" y="1278639"/>
                  <a:pt x="6577" y="657132"/>
                  <a:pt x="9866" y="35626"/>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27074510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8"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lef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4"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down)">
                                      <p:cBhvr>
                                        <p:cTn id="30" dur="500"/>
                                        <p:tgtEl>
                                          <p:spTgt spid="37"/>
                                        </p:tgtEl>
                                      </p:cBhvr>
                                    </p:animEffect>
                                  </p:childTnLst>
                                </p:cTn>
                              </p:par>
                              <p:par>
                                <p:cTn id="31" presetID="22" presetClass="entr" presetSubtype="2"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right)">
                                      <p:cBhvr>
                                        <p:cTn id="33" dur="500"/>
                                        <p:tgtEl>
                                          <p:spTgt spid="35"/>
                                        </p:tgtEl>
                                      </p:cBhvr>
                                    </p:animEffect>
                                  </p:childTnLst>
                                </p:cTn>
                              </p:par>
                              <p:par>
                                <p:cTn id="34" presetID="22" presetClass="entr" presetSubtype="8"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left)">
                                      <p:cBhvr>
                                        <p:cTn id="36" dur="500"/>
                                        <p:tgtEl>
                                          <p:spTgt spid="75"/>
                                        </p:tgtEl>
                                      </p:cBhvr>
                                    </p:animEffect>
                                  </p:childTnLst>
                                </p:cTn>
                              </p:par>
                              <p:par>
                                <p:cTn id="37" presetID="1" presetClass="entr" presetSubtype="0" fill="hold" grpId="1" nodeType="withEffect">
                                  <p:stCondLst>
                                    <p:cond delay="150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repeatCount="2000" fill="hold" grpId="0" nodeType="withEffect">
                                  <p:stCondLst>
                                    <p:cond delay="1500"/>
                                  </p:stCondLst>
                                  <p:childTnLst>
                                    <p:animMotion origin="layout" path="M -6.38889E-6 -1.85185E-6 L -0.03091 -1.85185E-6 L -0.04879 -0.0125 L -0.05226 -0.03333 L -0.05001 -0.05857 L -0.05001 -0.0713 L -0.05834 -0.08241 L -0.28924 -0.08727 " pathEditMode="relative" ptsTypes="AAAAAAAA">
                                      <p:cBhvr>
                                        <p:cTn id="40" dur="500" fill="hold"/>
                                        <p:tgtEl>
                                          <p:spTgt spid="66"/>
                                        </p:tgtEl>
                                        <p:attrNameLst>
                                          <p:attrName>ppt_x</p:attrName>
                                          <p:attrName>ppt_y</p:attrName>
                                        </p:attrNameLst>
                                      </p:cBhvr>
                                    </p:animMotion>
                                  </p:childTnLst>
                                </p:cTn>
                              </p:par>
                              <p:par>
                                <p:cTn id="41" presetID="1" presetClass="exit" presetSubtype="0" fill="hold" grpId="2" nodeType="withEffect">
                                  <p:stCondLst>
                                    <p:cond delay="2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150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repeatCount="2000" fill="hold" grpId="0" nodeType="withEffect">
                                  <p:stCondLst>
                                    <p:cond delay="150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fill="hold"/>
                                        <p:tgtEl>
                                          <p:spTgt spid="68"/>
                                        </p:tgtEl>
                                        <p:attrNameLst>
                                          <p:attrName>ppt_x</p:attrName>
                                          <p:attrName>ppt_y</p:attrName>
                                        </p:attrNameLst>
                                      </p:cBhvr>
                                    </p:animMotion>
                                  </p:childTnLst>
                                </p:cTn>
                              </p:par>
                              <p:par>
                                <p:cTn id="47" presetID="1" presetClass="exit" presetSubtype="0" fill="hold" grpId="2" nodeType="withEffect">
                                  <p:stCondLst>
                                    <p:cond delay="2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0.25989 2.22222E-6 L 0.00225 -0.00509 " pathEditMode="relative" rAng="0" ptsTypes="AA">
                                      <p:cBhvr>
                                        <p:cTn id="50" dur="2000" spd="-100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0.25677 3.33333E-6 L -0.00087 -0.0051 " pathEditMode="relative" rAng="0" ptsTypes="AA">
                                      <p:cBhvr>
                                        <p:cTn id="52" dur="2000" spd="-100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0.25937 4.44444E-6 L 0.00174 -0.0051 " pathEditMode="relative" rAng="0" ptsTypes="AA">
                                      <p:cBhvr>
                                        <p:cTn id="54" dur="2000" spd="-100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150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repeatCount="2000" fill="hold" grpId="0" nodeType="withEffect">
                                  <p:stCondLst>
                                    <p:cond delay="1500"/>
                                  </p:stCondLst>
                                  <p:childTnLst>
                                    <p:animMotion origin="layout" path="M -2.77778E-6 1.85185E-6 L 0.11545 -0.11551 " pathEditMode="relative" rAng="0" ptsTypes="AA">
                                      <p:cBhvr>
                                        <p:cTn id="58" dur="500" fill="hold"/>
                                        <p:tgtEl>
                                          <p:spTgt spid="67"/>
                                        </p:tgtEl>
                                        <p:attrNameLst>
                                          <p:attrName>ppt_x</p:attrName>
                                          <p:attrName>ppt_y</p:attrName>
                                        </p:attrNameLst>
                                      </p:cBhvr>
                                      <p:rCtr x="5764" y="-5787"/>
                                    </p:animMotion>
                                  </p:childTnLst>
                                </p:cTn>
                              </p:par>
                              <p:par>
                                <p:cTn id="59" presetID="1" presetClass="exit" presetSubtype="0" fill="hold" grpId="2" nodeType="withEffect">
                                  <p:stCondLst>
                                    <p:cond delay="2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10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1000"/>
                                  </p:stCondLst>
                                  <p:childTnLst>
                                    <p:animMotion origin="layout" path="M 1.94444E-6 1.85185E-6 L 0.18663 -0.11227 " pathEditMode="relative" rAng="0" ptsTypes="AA">
                                      <p:cBhvr>
                                        <p:cTn id="64" dur="500" fill="hold"/>
                                        <p:tgtEl>
                                          <p:spTgt spid="70"/>
                                        </p:tgtEl>
                                        <p:attrNameLst>
                                          <p:attrName>ppt_x</p:attrName>
                                          <p:attrName>ppt_y</p:attrName>
                                        </p:attrNameLst>
                                      </p:cBhvr>
                                      <p:rCtr x="9323" y="-5625"/>
                                    </p:animMotion>
                                  </p:childTnLst>
                                </p:cTn>
                              </p:par>
                              <p:par>
                                <p:cTn id="65" presetID="1" presetClass="exit" presetSubtype="0" fill="hold" grpId="2" nodeType="withEffect">
                                  <p:stCondLst>
                                    <p:cond delay="15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5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500"/>
                                  </p:stCondLst>
                                  <p:childTnLst>
                                    <p:animMotion origin="layout" path="M -1.94444E-6 7.40741E-7 L 0.19306 -0.11412 " pathEditMode="relative" rAng="0" ptsTypes="AA">
                                      <p:cBhvr>
                                        <p:cTn id="70" dur="500" fill="hold"/>
                                        <p:tgtEl>
                                          <p:spTgt spid="71"/>
                                        </p:tgtEl>
                                        <p:attrNameLst>
                                          <p:attrName>ppt_x</p:attrName>
                                          <p:attrName>ppt_y</p:attrName>
                                        </p:attrNameLst>
                                      </p:cBhvr>
                                      <p:rCtr x="9653" y="-5718"/>
                                    </p:animMotion>
                                  </p:childTnLst>
                                </p:cTn>
                              </p:par>
                              <p:par>
                                <p:cTn id="71" presetID="1" presetClass="exit" presetSubtype="0" fill="hold" grpId="2" nodeType="withEffect">
                                  <p:stCondLst>
                                    <p:cond delay="10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fill="hold" grpId="0" nodeType="withEffect">
                                  <p:stCondLst>
                                    <p:cond delay="0"/>
                                  </p:stCondLst>
                                  <p:childTnLst>
                                    <p:animMotion origin="layout" path="M -2.22222E-6 -4.44444E-6 L 0.13785 -0.1118 " pathEditMode="relative" rAng="0" ptsTypes="AA">
                                      <p:cBhvr>
                                        <p:cTn id="76" dur="500" fill="hold"/>
                                        <p:tgtEl>
                                          <p:spTgt spid="72"/>
                                        </p:tgtEl>
                                        <p:attrNameLst>
                                          <p:attrName>ppt_x</p:attrName>
                                          <p:attrName>ppt_y</p:attrName>
                                        </p:attrNameLst>
                                      </p:cBhvr>
                                      <p:rCtr x="6892" y="-5602"/>
                                    </p:animMotion>
                                  </p:childTnLst>
                                </p:cTn>
                              </p:par>
                              <p:par>
                                <p:cTn id="77" presetID="1" presetClass="exit" presetSubtype="0" fill="hold" grpId="2" nodeType="withEffect">
                                  <p:stCondLst>
                                    <p:cond delay="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10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1000"/>
                                  </p:stCondLst>
                                  <p:childTnLst>
                                    <p:animMotion origin="layout" path="M 2.5E-6 2.10733E-6 L -0.03091 2.10733E-6 L -0.04879 -0.01249 L -0.05226 -0.03331 L -0.05 -0.05853 L -0.05 -0.07125 L -0.05834 -0.08235 L -0.39341 -0.09068 " pathEditMode="relative" rAng="0" ptsTypes="AAAAAAAA">
                                      <p:cBhvr>
                                        <p:cTn id="82" dur="5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5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5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500"/>
                                  </p:stCondLst>
                                  <p:childTnLst>
                                    <p:animMotion origin="layout" path="M -4.16667E-6 -4.6935E-6 L -0.0309 -4.6935E-6 L -0.04878 -0.01249 L -0.05225 -0.03331 L -0.05 -0.05852 L -0.05 -0.07124 L -0.05833 -0.08235 L -0.48194 -0.09345 " pathEditMode="relative" rAng="0" ptsTypes="AAAAAAAA">
                                      <p:cBhvr>
                                        <p:cTn id="88" dur="5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0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fill="hold" grpId="0" nodeType="withEffect">
                                  <p:stCondLst>
                                    <p:cond delay="0"/>
                                  </p:stCondLst>
                                  <p:childTnLst>
                                    <p:animMotion origin="layout" path="M -8.33333E-7 -1.49433E-6 L -0.0309 -1.49433E-6 L -0.04878 -0.01249 L -0.05226 -0.03331 L -0.05 -0.05852 L -0.05 -0.07125 L -0.05833 -0.08235 L -0.56719 -0.09461 " pathEditMode="relative" rAng="0" ptsTypes="AAAAAAAA">
                                      <p:cBhvr>
                                        <p:cTn id="94" dur="5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10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10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5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5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500"/>
                                  </p:stCondLst>
                                  <p:childTnLst>
                                    <p:animMotion origin="layout" path="M -4.44444E-6 1.85185E-6 L 0.31684 0.00069 L 0.34063 0.0037 L 0.3632 0.02129 L 0.37396 0.03866 L 0.37987 0.0831 L 0.37744 0.14514 L 0.36789 0.17384 L 0.3573 0.18981 L 0.33698 0.19768 L 0.3191 0.1993 " pathEditMode="relative" rAng="0" ptsTypes="AAAAAAAAAAA">
                                      <p:cBhvr>
                                        <p:cTn id="106" dur="500" fill="hold"/>
                                        <p:tgtEl>
                                          <p:spTgt spid="81"/>
                                        </p:tgtEl>
                                        <p:attrNameLst>
                                          <p:attrName>ppt_x</p:attrName>
                                          <p:attrName>ppt_y</p:attrName>
                                        </p:attrNameLst>
                                      </p:cBhvr>
                                      <p:rCtr x="18993" y="9954"/>
                                    </p:animMotion>
                                  </p:childTnLst>
                                </p:cTn>
                              </p:par>
                              <p:par>
                                <p:cTn id="107" presetID="1" presetClass="exit" presetSubtype="0" fill="hold" grpId="2" nodeType="withEffect">
                                  <p:stCondLst>
                                    <p:cond delay="10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fill="hold" grpId="0" nodeType="withEffect">
                                  <p:stCondLst>
                                    <p:cond delay="0"/>
                                  </p:stCondLst>
                                  <p:childTnLst>
                                    <p:animMotion origin="layout" path="M -0.004 -3.7037E-7 L 0.44583 0.00486 L 0.46962 0.00787 L 0.49219 0.02546 L 0.50295 0.04306 L 0.50885 0.08773 L 0.50642 0.15023 L 0.49687 0.17917 L 0.48628 0.19514 L 0.46597 0.20301 L 0.44809 0.20486 " pathEditMode="relative" rAng="0" ptsTypes="AAAAAAAAAAA">
                                      <p:cBhvr>
                                        <p:cTn id="112" dur="500" fill="hold"/>
                                        <p:tgtEl>
                                          <p:spTgt spid="83"/>
                                        </p:tgtEl>
                                        <p:attrNameLst>
                                          <p:attrName>ppt_x</p:attrName>
                                          <p:attrName>ppt_y</p:attrName>
                                        </p:attrNameLst>
                                      </p:cBhvr>
                                      <p:rCtr x="25642" y="10231"/>
                                    </p:animMotion>
                                  </p:childTnLst>
                                </p:cTn>
                              </p:par>
                              <p:par>
                                <p:cTn id="113" presetID="1" presetClass="exit" presetSubtype="0" fill="hold" grpId="2" nodeType="withEffect">
                                  <p:stCondLst>
                                    <p:cond delay="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35"/>
                                        </p:tgtEl>
                                        <p:attrNameLst>
                                          <p:attrName>style.visibility</p:attrName>
                                        </p:attrNameLst>
                                      </p:cBhvr>
                                      <p:to>
                                        <p:strVal val="hidden"/>
                                      </p:to>
                                    </p:set>
                                  </p:childTnLst>
                                </p:cTn>
                              </p:par>
                              <p:par>
                                <p:cTn id="145" presetID="1" presetClass="exit" presetSubtype="0" fill="hold" grpId="1" nodeType="withEffect">
                                  <p:stCondLst>
                                    <p:cond delay="0"/>
                                  </p:stCondLst>
                                  <p:childTnLst>
                                    <p:set>
                                      <p:cBhvr>
                                        <p:cTn id="146" dur="1" fill="hold">
                                          <p:stCondLst>
                                            <p:cond delay="0"/>
                                          </p:stCondLst>
                                        </p:cTn>
                                        <p:tgtEl>
                                          <p:spTgt spid="76"/>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3" grpId="0" animBg="1"/>
      <p:bldP spid="57" grpId="0" animBg="1"/>
      <p:bldP spid="12"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7" name="Connecteur droit avec flèche 96"/>
          <p:cNvCxnSpPr/>
          <p:nvPr/>
        </p:nvCxnSpPr>
        <p:spPr>
          <a:xfrm flipH="1" flipV="1">
            <a:off x="4375813" y="3221445"/>
            <a:ext cx="2466024" cy="220006"/>
          </a:xfrm>
          <a:prstGeom prst="straightConnector1">
            <a:avLst/>
          </a:prstGeom>
          <a:ln w="76200">
            <a:solidFill>
              <a:schemeClr val="accent3">
                <a:lumMod val="50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99" name="Connecteur droit avec flèche 98"/>
          <p:cNvCxnSpPr/>
          <p:nvPr/>
        </p:nvCxnSpPr>
        <p:spPr>
          <a:xfrm flipH="1">
            <a:off x="4365087" y="3593850"/>
            <a:ext cx="2629149" cy="38437"/>
          </a:xfrm>
          <a:prstGeom prst="straightConnector1">
            <a:avLst/>
          </a:prstGeom>
          <a:ln w="76200">
            <a:solidFill>
              <a:schemeClr val="accent3">
                <a:lumMod val="50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94" name="Rectangle à coins arrondis 93"/>
          <p:cNvSpPr/>
          <p:nvPr/>
        </p:nvSpPr>
        <p:spPr>
          <a:xfrm>
            <a:off x="6732240" y="3321178"/>
            <a:ext cx="1944216" cy="728997"/>
          </a:xfrm>
          <a:prstGeom prst="roundRect">
            <a:avLst/>
          </a:prstGeom>
          <a:solidFill>
            <a:schemeClr val="accent3">
              <a:lumMod val="50000"/>
            </a:schemeClr>
          </a:solidFill>
          <a:ln>
            <a:noFill/>
          </a:ln>
          <a:effectLst>
            <a:glow rad="228600">
              <a:schemeClr val="accent4">
                <a:satMod val="17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a:t>
            </a:r>
            <a:endParaRPr lang="fr-FR" b="1" dirty="0">
              <a:latin typeface="Verdana" panose="020B0604030504040204" pitchFamily="34" charset="0"/>
              <a:ea typeface="Verdana" panose="020B0604030504040204" pitchFamily="34" charset="0"/>
              <a:cs typeface="Verdana" panose="020B0604030504040204" pitchFamily="34" charset="0"/>
            </a:endParaRPr>
          </a:p>
        </p:txBody>
      </p:sp>
      <p:grpSp>
        <p:nvGrpSpPr>
          <p:cNvPr id="4" name="Groupe 3"/>
          <p:cNvGrpSpPr/>
          <p:nvPr/>
        </p:nvGrpSpPr>
        <p:grpSpPr>
          <a:xfrm>
            <a:off x="1907704" y="2517600"/>
            <a:ext cx="2235831" cy="1647533"/>
            <a:chOff x="4044462" y="3043276"/>
            <a:chExt cx="2235831" cy="1647533"/>
          </a:xfrm>
        </p:grpSpPr>
        <p:sp>
          <p:nvSpPr>
            <p:cNvPr id="31" name="Forme libre 30"/>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Forme libre 2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Forme libre 31"/>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Forme libre 32"/>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35" name="Forme libre 34"/>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36" name="Forme libre 35"/>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Arc plein 8"/>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38" name="Forme libre 37"/>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Arc plein 38"/>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0" name="Arc plein 39"/>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1" name="Forme libre 40"/>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 name="Titre 1"/>
          <p:cNvSpPr>
            <a:spLocks noGrp="1"/>
          </p:cNvSpPr>
          <p:nvPr>
            <p:ph type="ctrTitle"/>
          </p:nvPr>
        </p:nvSpPr>
        <p:spPr>
          <a:xfrm>
            <a:off x="0" y="108000"/>
            <a:ext cx="9144000" cy="900000"/>
          </a:xfrm>
          <a:scene3d>
            <a:camera prst="orthographicFront"/>
            <a:lightRig rig="threePt" dir="t"/>
          </a:scene3d>
          <a:sp3d>
            <a:bevelT prst="relaxedInset"/>
          </a:sp3d>
        </p:spPr>
        <p:txBody>
          <a:bodyPr>
            <a:normAutofit fontScale="90000"/>
          </a:bodyPr>
          <a:lstStyle/>
          <a:p>
            <a:r>
              <a:rPr lang="fr-FR" dirty="0"/>
              <a:t>Les moteurs Courant Continu</a:t>
            </a:r>
          </a:p>
        </p:txBody>
      </p:sp>
      <p:cxnSp>
        <p:nvCxnSpPr>
          <p:cNvPr id="8" name="Connecteur droit avec flèche 7"/>
          <p:cNvCxnSpPr/>
          <p:nvPr/>
        </p:nvCxnSpPr>
        <p:spPr>
          <a:xfrm flipV="1">
            <a:off x="3611749" y="3613295"/>
            <a:ext cx="512621" cy="793348"/>
          </a:xfrm>
          <a:prstGeom prst="straightConnector1">
            <a:avLst/>
          </a:prstGeom>
          <a:ln w="76200">
            <a:solidFill>
              <a:schemeClr val="bg2">
                <a:lumMod val="25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3" name="Sous-titre 2"/>
          <p:cNvSpPr>
            <a:spLocks noGrp="1"/>
          </p:cNvSpPr>
          <p:nvPr>
            <p:ph type="subTitle" idx="1"/>
          </p:nvPr>
        </p:nvSpPr>
        <p:spPr>
          <a:xfrm>
            <a:off x="46890" y="4896358"/>
            <a:ext cx="9097109" cy="1961642"/>
          </a:xfrm>
          <a:scene3d>
            <a:camera prst="orthographicFront"/>
            <a:lightRig rig="threePt" dir="t"/>
          </a:scene3d>
          <a:sp3d>
            <a:bevelT prst="relaxedInset"/>
          </a:sp3d>
        </p:spPr>
        <p:txBody>
          <a:bodyPr lIns="0" tIns="180000" rIns="0" bIns="180000" anchor="ctr">
            <a:noAutofit/>
          </a:bodyPr>
          <a:lstStyle/>
          <a:p>
            <a:r>
              <a:rPr lang="fr-FR" sz="1800" dirty="0" smtClean="0"/>
              <a:t>Les conducteurs sont disposés autour d’un axe (aller retour,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smtClean="0"/>
              <a:t>Ce sera le rôle du collecteur (partie tournante) et des</a:t>
            </a:r>
          </a:p>
          <a:p>
            <a:r>
              <a:rPr lang="fr-FR" sz="1800" dirty="0" smtClean="0"/>
              <a:t>charbons (partie fixe) assurant le contact avec le circuit électrique. </a:t>
            </a:r>
          </a:p>
        </p:txBody>
      </p:sp>
      <p:grpSp>
        <p:nvGrpSpPr>
          <p:cNvPr id="20" name="Groupe 19"/>
          <p:cNvGrpSpPr/>
          <p:nvPr/>
        </p:nvGrpSpPr>
        <p:grpSpPr>
          <a:xfrm>
            <a:off x="1776659" y="1628800"/>
            <a:ext cx="2254470" cy="1724257"/>
            <a:chOff x="3917137" y="2352812"/>
            <a:chExt cx="2254470" cy="1724257"/>
          </a:xfrm>
        </p:grpSpPr>
        <p:grpSp>
          <p:nvGrpSpPr>
            <p:cNvPr id="11" name="Groupe 1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10" name="Forme libre 9"/>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Arc plein 4"/>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13" name="Arc plein 1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4" name="Arc plein 1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16" name="Groupe 15"/>
            <p:cNvGrpSpPr/>
            <p:nvPr/>
          </p:nvGrpSpPr>
          <p:grpSpPr>
            <a:xfrm>
              <a:off x="3926186" y="2368893"/>
              <a:ext cx="2013966" cy="952095"/>
              <a:chOff x="3926186" y="2368893"/>
              <a:chExt cx="2013966" cy="952095"/>
            </a:xfrm>
          </p:grpSpPr>
          <p:sp>
            <p:nvSpPr>
              <p:cNvPr id="12" name="Forme libre 11"/>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Forme libre 14"/>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2652" name="Groupe 2651"/>
          <p:cNvGrpSpPr/>
          <p:nvPr/>
        </p:nvGrpSpPr>
        <p:grpSpPr>
          <a:xfrm>
            <a:off x="2910953" y="2225776"/>
            <a:ext cx="1492076" cy="1494059"/>
            <a:chOff x="1365107" y="2659822"/>
            <a:chExt cx="1492076" cy="1494059"/>
          </a:xfrm>
        </p:grpSpPr>
        <p:sp>
          <p:nvSpPr>
            <p:cNvPr id="2653" name="Forme libre 265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54" name="Groupe 2653"/>
            <p:cNvGrpSpPr/>
            <p:nvPr/>
          </p:nvGrpSpPr>
          <p:grpSpPr>
            <a:xfrm>
              <a:off x="2611486" y="3707980"/>
              <a:ext cx="245697" cy="313391"/>
              <a:chOff x="6629570" y="3897206"/>
              <a:chExt cx="245697" cy="313391"/>
            </a:xfrm>
          </p:grpSpPr>
          <p:sp>
            <p:nvSpPr>
              <p:cNvPr id="2655" name="Ellipse 265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56" name="Bouée 265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657" name="Connecteur droit 265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86" name="Groupe 2685"/>
          <p:cNvGrpSpPr/>
          <p:nvPr/>
        </p:nvGrpSpPr>
        <p:grpSpPr>
          <a:xfrm>
            <a:off x="2566469" y="2416347"/>
            <a:ext cx="1841841" cy="1166286"/>
            <a:chOff x="5233150" y="2569131"/>
            <a:chExt cx="1841841" cy="1166286"/>
          </a:xfrm>
        </p:grpSpPr>
        <p:sp>
          <p:nvSpPr>
            <p:cNvPr id="2687" name="Forme libre 268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88" name="Groupe 2687"/>
            <p:cNvGrpSpPr/>
            <p:nvPr/>
          </p:nvGrpSpPr>
          <p:grpSpPr>
            <a:xfrm>
              <a:off x="6841947" y="3422026"/>
              <a:ext cx="229401" cy="313391"/>
              <a:chOff x="6487012" y="3744806"/>
              <a:chExt cx="229401" cy="313391"/>
            </a:xfrm>
          </p:grpSpPr>
          <p:sp>
            <p:nvSpPr>
              <p:cNvPr id="2690" name="Ellipse 26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1" name="Bouée 26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89" name="Connecteur droit 268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2" name="Groupe 2691"/>
          <p:cNvGrpSpPr/>
          <p:nvPr/>
        </p:nvGrpSpPr>
        <p:grpSpPr>
          <a:xfrm>
            <a:off x="2522755" y="2496573"/>
            <a:ext cx="1876809" cy="1094475"/>
            <a:chOff x="5194539" y="2646469"/>
            <a:chExt cx="1876809" cy="1094475"/>
          </a:xfrm>
        </p:grpSpPr>
        <p:sp>
          <p:nvSpPr>
            <p:cNvPr id="2693" name="Forme libre 2692"/>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95" name="Connecteur droit 269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nvSpPr>
        <p:spPr>
          <a:xfrm>
            <a:off x="4307520" y="3027679"/>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9" name="Forme libre 2698"/>
          <p:cNvSpPr/>
          <p:nvPr/>
        </p:nvSpPr>
        <p:spPr>
          <a:xfrm>
            <a:off x="4250596" y="3575975"/>
            <a:ext cx="1458683" cy="886925"/>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8683" h="936850">
                <a:moveTo>
                  <a:pt x="7933" y="0"/>
                </a:moveTo>
                <a:cubicBezTo>
                  <a:pt x="-7343" y="123944"/>
                  <a:pt x="-14831" y="222215"/>
                  <a:pt x="125217" y="276312"/>
                </a:cubicBezTo>
                <a:cubicBezTo>
                  <a:pt x="265265" y="330409"/>
                  <a:pt x="699495" y="278051"/>
                  <a:pt x="833474" y="358335"/>
                </a:cubicBezTo>
                <a:cubicBezTo>
                  <a:pt x="967453" y="438619"/>
                  <a:pt x="880137" y="664734"/>
                  <a:pt x="929093" y="758018"/>
                </a:cubicBezTo>
                <a:cubicBezTo>
                  <a:pt x="978049" y="851302"/>
                  <a:pt x="1038948" y="890098"/>
                  <a:pt x="1127213" y="918038"/>
                </a:cubicBezTo>
                <a:cubicBezTo>
                  <a:pt x="1215478" y="945978"/>
                  <a:pt x="1331683" y="937723"/>
                  <a:pt x="1458683" y="925658"/>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00" name="Groupe 2699"/>
          <p:cNvGrpSpPr/>
          <p:nvPr/>
        </p:nvGrpSpPr>
        <p:grpSpPr>
          <a:xfrm>
            <a:off x="5646440" y="4087772"/>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5" name="Ellipse 2704"/>
          <p:cNvSpPr/>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06" name="Ellipse 2705"/>
          <p:cNvSpPr/>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07" name="Ellipse 2706"/>
          <p:cNvSpPr/>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14" name="Groupe 2713"/>
          <p:cNvGrpSpPr/>
          <p:nvPr/>
        </p:nvGrpSpPr>
        <p:grpSpPr>
          <a:xfrm>
            <a:off x="4370053" y="3794305"/>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nvGrpSpPr>
        <p:grpSpPr>
          <a:xfrm>
            <a:off x="4370345" y="3749763"/>
            <a:ext cx="657175" cy="467058"/>
            <a:chOff x="6356342" y="5431233"/>
            <a:chExt cx="657175"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9" name="Connecteur droit 2718"/>
            <p:cNvCxnSpPr/>
            <p:nvPr/>
          </p:nvCxnSpPr>
          <p:spPr>
            <a:xfrm>
              <a:off x="6356342" y="5510251"/>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33" name="Groupe 2732"/>
          <p:cNvGrpSpPr/>
          <p:nvPr/>
        </p:nvGrpSpPr>
        <p:grpSpPr>
          <a:xfrm>
            <a:off x="2479344" y="3532695"/>
            <a:ext cx="634033" cy="523220"/>
            <a:chOff x="4428231" y="6526686"/>
            <a:chExt cx="634033" cy="523220"/>
          </a:xfrm>
        </p:grpSpPr>
        <p:cxnSp>
          <p:nvCxnSpPr>
            <p:cNvPr id="2734" name="Connecteur droit avec flèche 2733"/>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35" name="ZoneTexte 2734"/>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36" name="Connecteur droit avec flèche 2735"/>
          <p:cNvCxnSpPr/>
          <p:nvPr/>
        </p:nvCxnSpPr>
        <p:spPr>
          <a:xfrm flipH="1" flipV="1">
            <a:off x="3085382" y="3523978"/>
            <a:ext cx="222867" cy="7793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38" name="Groupe 2737"/>
          <p:cNvGrpSpPr/>
          <p:nvPr/>
        </p:nvGrpSpPr>
        <p:grpSpPr>
          <a:xfrm>
            <a:off x="3145878" y="1809146"/>
            <a:ext cx="634033" cy="523220"/>
            <a:chOff x="4596393" y="6526686"/>
            <a:chExt cx="634033" cy="523220"/>
          </a:xfrm>
        </p:grpSpPr>
        <p:cxnSp>
          <p:nvCxnSpPr>
            <p:cNvPr id="2739" name="Connecteur droit avec flèche 2738"/>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0" name="ZoneTexte 2739"/>
            <p:cNvSpPr txBox="1"/>
            <p:nvPr/>
          </p:nvSpPr>
          <p:spPr>
            <a:xfrm>
              <a:off x="4644255" y="6526686"/>
              <a:ext cx="349776" cy="523220"/>
            </a:xfrm>
            <a:prstGeom prst="rect">
              <a:avLst/>
            </a:prstGeom>
            <a:noFill/>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1" name="Connecteur droit avec flèche 2740"/>
          <p:cNvCxnSpPr/>
          <p:nvPr/>
        </p:nvCxnSpPr>
        <p:spPr>
          <a:xfrm>
            <a:off x="3212108" y="2332366"/>
            <a:ext cx="222867"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44" name="Connecteur droit avec flèche 2743"/>
          <p:cNvCxnSpPr/>
          <p:nvPr/>
        </p:nvCxnSpPr>
        <p:spPr>
          <a:xfrm flipH="1" flipV="1">
            <a:off x="2647390" y="3310966"/>
            <a:ext cx="222866" cy="9876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46" name="Groupe 2745"/>
          <p:cNvGrpSpPr/>
          <p:nvPr/>
        </p:nvGrpSpPr>
        <p:grpSpPr>
          <a:xfrm>
            <a:off x="1997711" y="3271085"/>
            <a:ext cx="634033" cy="523220"/>
            <a:chOff x="4428231" y="6526686"/>
            <a:chExt cx="634033" cy="523220"/>
          </a:xfrm>
        </p:grpSpPr>
        <p:cxnSp>
          <p:nvCxnSpPr>
            <p:cNvPr id="2747" name="Connecteur droit avec flèche 2746"/>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8" name="ZoneTexte 2747"/>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9" name="Connecteur droit avec flèche 2748"/>
          <p:cNvCxnSpPr/>
          <p:nvPr/>
        </p:nvCxnSpPr>
        <p:spPr>
          <a:xfrm flipH="1" flipV="1">
            <a:off x="3516655" y="3275182"/>
            <a:ext cx="222866" cy="9876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50" name="Groupe 2749"/>
          <p:cNvGrpSpPr/>
          <p:nvPr/>
        </p:nvGrpSpPr>
        <p:grpSpPr>
          <a:xfrm>
            <a:off x="2866976" y="3235301"/>
            <a:ext cx="634033" cy="523220"/>
            <a:chOff x="4428231" y="6526686"/>
            <a:chExt cx="634033" cy="523220"/>
          </a:xfrm>
        </p:grpSpPr>
        <p:cxnSp>
          <p:nvCxnSpPr>
            <p:cNvPr id="2751" name="Connecteur droit avec flèche 2750"/>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2" name="ZoneTexte 2751"/>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grpSp>
        <p:nvGrpSpPr>
          <p:cNvPr id="2753" name="Groupe 2752"/>
          <p:cNvGrpSpPr/>
          <p:nvPr/>
        </p:nvGrpSpPr>
        <p:grpSpPr>
          <a:xfrm>
            <a:off x="2555776" y="2014954"/>
            <a:ext cx="634033" cy="523220"/>
            <a:chOff x="4596393" y="6526686"/>
            <a:chExt cx="634033" cy="523220"/>
          </a:xfrm>
        </p:grpSpPr>
        <p:cxnSp>
          <p:nvCxnSpPr>
            <p:cNvPr id="2754" name="Connecteur droit avec flèche 2753"/>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5" name="ZoneTexte 2754"/>
            <p:cNvSpPr txBox="1"/>
            <p:nvPr/>
          </p:nvSpPr>
          <p:spPr>
            <a:xfrm>
              <a:off x="4644255" y="6526686"/>
              <a:ext cx="349776" cy="523220"/>
            </a:xfrm>
            <a:prstGeom prst="rect">
              <a:avLst/>
            </a:prstGeom>
            <a:noFill/>
            <a:ln>
              <a:solidFill>
                <a:srgbClr val="00B0F0"/>
              </a:solidFill>
            </a:ln>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56" name="Connecteur droit avec flèche 2755"/>
          <p:cNvCxnSpPr/>
          <p:nvPr/>
        </p:nvCxnSpPr>
        <p:spPr>
          <a:xfrm>
            <a:off x="2622006" y="2538174"/>
            <a:ext cx="244970"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59" name="Connecteur droit avec flèche 2758"/>
          <p:cNvCxnSpPr/>
          <p:nvPr/>
        </p:nvCxnSpPr>
        <p:spPr>
          <a:xfrm>
            <a:off x="3611749" y="2517723"/>
            <a:ext cx="244970"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60" name="Groupe 2759"/>
          <p:cNvGrpSpPr/>
          <p:nvPr/>
        </p:nvGrpSpPr>
        <p:grpSpPr>
          <a:xfrm>
            <a:off x="3759137" y="2060848"/>
            <a:ext cx="634033" cy="523220"/>
            <a:chOff x="4596393" y="6513778"/>
            <a:chExt cx="634033" cy="523220"/>
          </a:xfrm>
          <a:effectLst>
            <a:outerShdw blurRad="50800" dist="38100" dir="2700000" algn="tl" rotWithShape="0">
              <a:prstClr val="black">
                <a:alpha val="40000"/>
              </a:prstClr>
            </a:outerShdw>
          </a:effectLst>
        </p:grpSpPr>
        <p:cxnSp>
          <p:nvCxnSpPr>
            <p:cNvPr id="2761" name="Connecteur droit avec flèche 2760"/>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62" name="ZoneTexte 2761"/>
            <p:cNvSpPr txBox="1"/>
            <p:nvPr/>
          </p:nvSpPr>
          <p:spPr>
            <a:xfrm>
              <a:off x="4644255" y="6513778"/>
              <a:ext cx="349776" cy="523220"/>
            </a:xfrm>
            <a:prstGeom prst="rect">
              <a:avLst/>
            </a:prstGeom>
            <a:noFill/>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00B0F0"/>
                  </a:solidFill>
                </a:rPr>
                <a:t>F</a:t>
              </a:r>
              <a:endParaRPr lang="fr-FR" sz="2800" b="1" dirty="0">
                <a:solidFill>
                  <a:srgbClr val="00B0F0"/>
                </a:solidFill>
              </a:endParaRPr>
            </a:p>
          </p:txBody>
        </p:sp>
      </p:grpSp>
      <p:grpSp>
        <p:nvGrpSpPr>
          <p:cNvPr id="2680" name="Groupe 2679"/>
          <p:cNvGrpSpPr/>
          <p:nvPr/>
        </p:nvGrpSpPr>
        <p:grpSpPr>
          <a:xfrm>
            <a:off x="2392467" y="2843198"/>
            <a:ext cx="2008772" cy="740452"/>
            <a:chOff x="5062576" y="2995082"/>
            <a:chExt cx="2008772" cy="740452"/>
          </a:xfrm>
        </p:grpSpPr>
        <p:sp>
          <p:nvSpPr>
            <p:cNvPr id="2681" name="Forme libre 268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82" name="Groupe 2681"/>
            <p:cNvGrpSpPr/>
            <p:nvPr/>
          </p:nvGrpSpPr>
          <p:grpSpPr>
            <a:xfrm>
              <a:off x="6841947" y="3422026"/>
              <a:ext cx="229401" cy="313391"/>
              <a:chOff x="6487012" y="3744806"/>
              <a:chExt cx="229401" cy="313391"/>
            </a:xfrm>
          </p:grpSpPr>
          <p:sp>
            <p:nvSpPr>
              <p:cNvPr id="2684" name="Ellipse 26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85" name="Bouée 26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83" name="Connecteur droit 2682"/>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81" name="Connecteur droit avec flèche 2780"/>
          <p:cNvCxnSpPr/>
          <p:nvPr/>
        </p:nvCxnSpPr>
        <p:spPr>
          <a:xfrm>
            <a:off x="2465786" y="261212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82" name="ZoneTexte 2781"/>
          <p:cNvSpPr txBox="1"/>
          <p:nvPr/>
        </p:nvSpPr>
        <p:spPr>
          <a:xfrm>
            <a:off x="2169132" y="2224306"/>
            <a:ext cx="386644" cy="523220"/>
          </a:xfrm>
          <a:prstGeom prst="rect">
            <a:avLst/>
          </a:prstGeom>
          <a:noFill/>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FFFF00"/>
                </a:solidFill>
                <a:effectLst>
                  <a:outerShdw blurRad="50800" dist="38100" dir="2700000" algn="tl" rotWithShape="0">
                    <a:prstClr val="black">
                      <a:alpha val="40000"/>
                    </a:prstClr>
                  </a:outerShdw>
                </a:effectLst>
              </a:rPr>
              <a:t>B</a:t>
            </a:r>
            <a:endParaRPr lang="fr-FR" sz="2800" b="1" dirty="0">
              <a:solidFill>
                <a:srgbClr val="FFFF00"/>
              </a:solidFill>
              <a:effectLst>
                <a:outerShdw blurRad="50800" dist="38100" dir="2700000" algn="tl" rotWithShape="0">
                  <a:prstClr val="black">
                    <a:alpha val="40000"/>
                  </a:prstClr>
                </a:outerShdw>
              </a:effectLst>
            </a:endParaRPr>
          </a:p>
        </p:txBody>
      </p:sp>
      <p:sp>
        <p:nvSpPr>
          <p:cNvPr id="6" name="Rectangle à coins arrondis 5"/>
          <p:cNvSpPr/>
          <p:nvPr/>
        </p:nvSpPr>
        <p:spPr>
          <a:xfrm>
            <a:off x="1827131" y="4191398"/>
            <a:ext cx="1944216" cy="728997"/>
          </a:xfrm>
          <a:prstGeom prst="roundRect">
            <a:avLst/>
          </a:prstGeom>
          <a:solidFill>
            <a:srgbClr val="7F7649"/>
          </a:solidFill>
          <a:ln>
            <a:noFill/>
          </a:ln>
          <a:effectLst>
            <a:glow rad="228600">
              <a:schemeClr val="accent4">
                <a:satMod val="17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2783" name="ZoneTexte 2782"/>
          <p:cNvSpPr txBox="1"/>
          <p:nvPr/>
        </p:nvSpPr>
        <p:spPr>
          <a:xfrm>
            <a:off x="3027403" y="3571024"/>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2776" name="Rectangle 2775"/>
          <p:cNvSpPr/>
          <p:nvPr/>
        </p:nvSpPr>
        <p:spPr>
          <a:xfrm>
            <a:off x="1214428" y="1565751"/>
            <a:ext cx="5723452" cy="3311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5459392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782"/>
                                        </p:tgtEl>
                                        <p:attrNameLst>
                                          <p:attrName>style.visibility</p:attrName>
                                        </p:attrNameLst>
                                      </p:cBhvr>
                                      <p:to>
                                        <p:strVal val="visible"/>
                                      </p:to>
                                    </p:set>
                                    <p:animEffect transition="in" filter="fade">
                                      <p:cBhvr>
                                        <p:cTn id="15" dur="500"/>
                                        <p:tgtEl>
                                          <p:spTgt spid="2782"/>
                                        </p:tgtEl>
                                      </p:cBhvr>
                                    </p:animEffect>
                                  </p:childTnLst>
                                </p:cTn>
                              </p:par>
                            </p:childTnLst>
                          </p:cTn>
                        </p:par>
                        <p:par>
                          <p:cTn id="16" fill="hold">
                            <p:stCondLst>
                              <p:cond delay="1500"/>
                            </p:stCondLst>
                            <p:childTnLst>
                              <p:par>
                                <p:cTn id="17" presetID="22" presetClass="entr" presetSubtype="1" fill="hold" nodeType="afterEffect">
                                  <p:stCondLst>
                                    <p:cond delay="0"/>
                                  </p:stCondLst>
                                  <p:childTnLst>
                                    <p:set>
                                      <p:cBhvr>
                                        <p:cTn id="18" dur="1" fill="hold">
                                          <p:stCondLst>
                                            <p:cond delay="0"/>
                                          </p:stCondLst>
                                        </p:cTn>
                                        <p:tgtEl>
                                          <p:spTgt spid="2781"/>
                                        </p:tgtEl>
                                        <p:attrNameLst>
                                          <p:attrName>style.visibility</p:attrName>
                                        </p:attrNameLst>
                                      </p:cBhvr>
                                      <p:to>
                                        <p:strVal val="visible"/>
                                      </p:to>
                                    </p:set>
                                    <p:animEffect transition="in" filter="wipe(up)">
                                      <p:cBhvr>
                                        <p:cTn id="19" dur="500"/>
                                        <p:tgtEl>
                                          <p:spTgt spid="2781"/>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2652"/>
                                        </p:tgtEl>
                                        <p:attrNameLst>
                                          <p:attrName>style.visibility</p:attrName>
                                        </p:attrNameLst>
                                      </p:cBhvr>
                                      <p:to>
                                        <p:strVal val="visible"/>
                                      </p:to>
                                    </p:set>
                                    <p:animEffect transition="in" filter="fade">
                                      <p:cBhvr>
                                        <p:cTn id="23" dur="500"/>
                                        <p:tgtEl>
                                          <p:spTgt spid="2652"/>
                                        </p:tgtEl>
                                      </p:cBhvr>
                                    </p:animEffect>
                                  </p:childTnLst>
                                </p:cTn>
                              </p:par>
                            </p:childTnLst>
                          </p:cTn>
                        </p:par>
                        <p:par>
                          <p:cTn id="24" fill="hold">
                            <p:stCondLst>
                              <p:cond delay="2500"/>
                            </p:stCondLst>
                            <p:childTnLst>
                              <p:par>
                                <p:cTn id="25" presetID="22" presetClass="entr" presetSubtype="4" fill="hold" grpId="0" nodeType="afterEffect">
                                  <p:stCondLst>
                                    <p:cond delay="250"/>
                                  </p:stCondLst>
                                  <p:childTnLst>
                                    <p:set>
                                      <p:cBhvr>
                                        <p:cTn id="26" dur="1" fill="hold">
                                          <p:stCondLst>
                                            <p:cond delay="0"/>
                                          </p:stCondLst>
                                        </p:cTn>
                                        <p:tgtEl>
                                          <p:spTgt spid="2698"/>
                                        </p:tgtEl>
                                        <p:attrNameLst>
                                          <p:attrName>style.visibility</p:attrName>
                                        </p:attrNameLst>
                                      </p:cBhvr>
                                      <p:to>
                                        <p:strVal val="visible"/>
                                      </p:to>
                                    </p:set>
                                    <p:animEffect transition="in" filter="wipe(down)">
                                      <p:cBhvr>
                                        <p:cTn id="27" dur="500"/>
                                        <p:tgtEl>
                                          <p:spTgt spid="2698"/>
                                        </p:tgtEl>
                                      </p:cBhvr>
                                    </p:animEffect>
                                  </p:childTnLst>
                                </p:cTn>
                              </p:par>
                            </p:childTnLst>
                          </p:cTn>
                        </p:par>
                        <p:par>
                          <p:cTn id="28" fill="hold">
                            <p:stCondLst>
                              <p:cond delay="3250"/>
                            </p:stCondLst>
                            <p:childTnLst>
                              <p:par>
                                <p:cTn id="29" presetID="22" presetClass="entr" presetSubtype="2" fill="hold" grpId="0" nodeType="afterEffect">
                                  <p:stCondLst>
                                    <p:cond delay="250"/>
                                  </p:stCondLst>
                                  <p:childTnLst>
                                    <p:set>
                                      <p:cBhvr>
                                        <p:cTn id="30" dur="1" fill="hold">
                                          <p:stCondLst>
                                            <p:cond delay="0"/>
                                          </p:stCondLst>
                                        </p:cTn>
                                        <p:tgtEl>
                                          <p:spTgt spid="2699"/>
                                        </p:tgtEl>
                                        <p:attrNameLst>
                                          <p:attrName>style.visibility</p:attrName>
                                        </p:attrNameLst>
                                      </p:cBhvr>
                                      <p:to>
                                        <p:strVal val="visible"/>
                                      </p:to>
                                    </p:set>
                                    <p:animEffect transition="in" filter="wipe(right)">
                                      <p:cBhvr>
                                        <p:cTn id="31" dur="500"/>
                                        <p:tgtEl>
                                          <p:spTgt spid="2699"/>
                                        </p:tgtEl>
                                      </p:cBhvr>
                                    </p:animEffect>
                                  </p:childTnLst>
                                </p:cTn>
                              </p:par>
                            </p:childTnLst>
                          </p:cTn>
                        </p:par>
                        <p:par>
                          <p:cTn id="32" fill="hold">
                            <p:stCondLst>
                              <p:cond delay="4000"/>
                            </p:stCondLst>
                            <p:childTnLst>
                              <p:par>
                                <p:cTn id="33" presetID="10" presetClass="entr" presetSubtype="0" fill="hold" nodeType="afterEffect">
                                  <p:stCondLst>
                                    <p:cond delay="250"/>
                                  </p:stCondLst>
                                  <p:childTnLst>
                                    <p:set>
                                      <p:cBhvr>
                                        <p:cTn id="34" dur="1" fill="hold">
                                          <p:stCondLst>
                                            <p:cond delay="0"/>
                                          </p:stCondLst>
                                        </p:cTn>
                                        <p:tgtEl>
                                          <p:spTgt spid="2700"/>
                                        </p:tgtEl>
                                        <p:attrNameLst>
                                          <p:attrName>style.visibility</p:attrName>
                                        </p:attrNameLst>
                                      </p:cBhvr>
                                      <p:to>
                                        <p:strVal val="visible"/>
                                      </p:to>
                                    </p:set>
                                    <p:animEffect transition="in" filter="fade">
                                      <p:cBhvr>
                                        <p:cTn id="35" dur="500"/>
                                        <p:tgtEl>
                                          <p:spTgt spid="2700"/>
                                        </p:tgtEl>
                                      </p:cBhvr>
                                    </p:animEffect>
                                  </p:childTnLst>
                                </p:cTn>
                              </p:par>
                            </p:childTnLst>
                          </p:cTn>
                        </p:par>
                        <p:par>
                          <p:cTn id="36" fill="hold">
                            <p:stCondLst>
                              <p:cond delay="4750"/>
                            </p:stCondLst>
                            <p:childTnLst>
                              <p:par>
                                <p:cTn id="37" presetID="10" presetClass="entr" presetSubtype="0" fill="hold" nodeType="afterEffect">
                                  <p:stCondLst>
                                    <p:cond delay="250"/>
                                  </p:stCondLst>
                                  <p:childTnLst>
                                    <p:set>
                                      <p:cBhvr>
                                        <p:cTn id="38" dur="1" fill="hold">
                                          <p:stCondLst>
                                            <p:cond delay="0"/>
                                          </p:stCondLst>
                                        </p:cTn>
                                        <p:tgtEl>
                                          <p:spTgt spid="2714"/>
                                        </p:tgtEl>
                                        <p:attrNameLst>
                                          <p:attrName>style.visibility</p:attrName>
                                        </p:attrNameLst>
                                      </p:cBhvr>
                                      <p:to>
                                        <p:strVal val="visible"/>
                                      </p:to>
                                    </p:set>
                                    <p:animEffect transition="in" filter="fade">
                                      <p:cBhvr>
                                        <p:cTn id="39" dur="500"/>
                                        <p:tgtEl>
                                          <p:spTgt spid="2714"/>
                                        </p:tgtEl>
                                      </p:cBhvr>
                                    </p:animEffect>
                                  </p:childTnLst>
                                </p:cTn>
                              </p:par>
                            </p:childTnLst>
                          </p:cTn>
                        </p:par>
                        <p:par>
                          <p:cTn id="40" fill="hold">
                            <p:stCondLst>
                              <p:cond delay="5500"/>
                            </p:stCondLst>
                            <p:childTnLst>
                              <p:par>
                                <p:cTn id="41" presetID="10" presetClass="entr" presetSubtype="0" fill="hold" grpId="0" nodeType="afterEffect">
                                  <p:stCondLst>
                                    <p:cond delay="0"/>
                                  </p:stCondLst>
                                  <p:childTnLst>
                                    <p:set>
                                      <p:cBhvr>
                                        <p:cTn id="42" dur="1" fill="hold">
                                          <p:stCondLst>
                                            <p:cond delay="0"/>
                                          </p:stCondLst>
                                        </p:cTn>
                                        <p:tgtEl>
                                          <p:spTgt spid="6"/>
                                        </p:tgtEl>
                                        <p:attrNameLst>
                                          <p:attrName>style.visibility</p:attrName>
                                        </p:attrNameLst>
                                      </p:cBhvr>
                                      <p:to>
                                        <p:strVal val="visible"/>
                                      </p:to>
                                    </p:set>
                                    <p:animEffect transition="in" filter="fade">
                                      <p:cBhvr>
                                        <p:cTn id="43" dur="500"/>
                                        <p:tgtEl>
                                          <p:spTgt spid="6"/>
                                        </p:tgtEl>
                                      </p:cBhvr>
                                    </p:animEffect>
                                  </p:childTnLst>
                                </p:cTn>
                              </p:par>
                            </p:childTnLst>
                          </p:cTn>
                        </p:par>
                        <p:par>
                          <p:cTn id="44" fill="hold">
                            <p:stCondLst>
                              <p:cond delay="6000"/>
                            </p:stCondLst>
                            <p:childTnLst>
                              <p:par>
                                <p:cTn id="45" presetID="22" presetClass="entr" presetSubtype="4" fill="hold" nodeType="afterEffect">
                                  <p:stCondLst>
                                    <p:cond delay="0"/>
                                  </p:stCondLst>
                                  <p:childTnLst>
                                    <p:set>
                                      <p:cBhvr>
                                        <p:cTn id="46" dur="1" fill="hold">
                                          <p:stCondLst>
                                            <p:cond delay="0"/>
                                          </p:stCondLst>
                                        </p:cTn>
                                        <p:tgtEl>
                                          <p:spTgt spid="8"/>
                                        </p:tgtEl>
                                        <p:attrNameLst>
                                          <p:attrName>style.visibility</p:attrName>
                                        </p:attrNameLst>
                                      </p:cBhvr>
                                      <p:to>
                                        <p:strVal val="visible"/>
                                      </p:to>
                                    </p:set>
                                    <p:animEffect transition="in" filter="wipe(down)">
                                      <p:cBhvr>
                                        <p:cTn id="47" dur="500"/>
                                        <p:tgtEl>
                                          <p:spTgt spid="8"/>
                                        </p:tgtEl>
                                      </p:cBhvr>
                                    </p:animEffect>
                                  </p:childTnLst>
                                </p:cTn>
                              </p:par>
                            </p:childTnLst>
                          </p:cTn>
                        </p:par>
                        <p:par>
                          <p:cTn id="48" fill="hold">
                            <p:stCondLst>
                              <p:cond delay="6500"/>
                            </p:stCondLst>
                            <p:childTnLst>
                              <p:par>
                                <p:cTn id="49" presetID="10" presetClass="entr" presetSubtype="0" fill="hold" grpId="0" nodeType="afterEffect">
                                  <p:stCondLst>
                                    <p:cond delay="0"/>
                                  </p:stCondLst>
                                  <p:childTnLst>
                                    <p:set>
                                      <p:cBhvr>
                                        <p:cTn id="50" dur="1" fill="hold">
                                          <p:stCondLst>
                                            <p:cond delay="0"/>
                                          </p:stCondLst>
                                        </p:cTn>
                                        <p:tgtEl>
                                          <p:spTgt spid="94"/>
                                        </p:tgtEl>
                                        <p:attrNameLst>
                                          <p:attrName>style.visibility</p:attrName>
                                        </p:attrNameLst>
                                      </p:cBhvr>
                                      <p:to>
                                        <p:strVal val="visible"/>
                                      </p:to>
                                    </p:set>
                                    <p:animEffect transition="in" filter="fade">
                                      <p:cBhvr>
                                        <p:cTn id="51" dur="500"/>
                                        <p:tgtEl>
                                          <p:spTgt spid="94"/>
                                        </p:tgtEl>
                                      </p:cBhvr>
                                    </p:animEffect>
                                  </p:childTnLst>
                                </p:cTn>
                              </p:par>
                            </p:childTnLst>
                          </p:cTn>
                        </p:par>
                        <p:par>
                          <p:cTn id="52" fill="hold">
                            <p:stCondLst>
                              <p:cond delay="7000"/>
                            </p:stCondLst>
                            <p:childTnLst>
                              <p:par>
                                <p:cTn id="53" presetID="22" presetClass="entr" presetSubtype="2" fill="hold" nodeType="afterEffect">
                                  <p:stCondLst>
                                    <p:cond delay="0"/>
                                  </p:stCondLst>
                                  <p:childTnLst>
                                    <p:set>
                                      <p:cBhvr>
                                        <p:cTn id="54" dur="1" fill="hold">
                                          <p:stCondLst>
                                            <p:cond delay="0"/>
                                          </p:stCondLst>
                                        </p:cTn>
                                        <p:tgtEl>
                                          <p:spTgt spid="97"/>
                                        </p:tgtEl>
                                        <p:attrNameLst>
                                          <p:attrName>style.visibility</p:attrName>
                                        </p:attrNameLst>
                                      </p:cBhvr>
                                      <p:to>
                                        <p:strVal val="visible"/>
                                      </p:to>
                                    </p:set>
                                    <p:animEffect transition="in" filter="wipe(right)">
                                      <p:cBhvr>
                                        <p:cTn id="55" dur="500"/>
                                        <p:tgtEl>
                                          <p:spTgt spid="97"/>
                                        </p:tgtEl>
                                      </p:cBhvr>
                                    </p:animEffect>
                                  </p:childTnLst>
                                </p:cTn>
                              </p:par>
                            </p:childTnLst>
                          </p:cTn>
                        </p:par>
                        <p:par>
                          <p:cTn id="56" fill="hold">
                            <p:stCondLst>
                              <p:cond delay="7500"/>
                            </p:stCondLst>
                            <p:childTnLst>
                              <p:par>
                                <p:cTn id="57" presetID="22" presetClass="entr" presetSubtype="2" fill="hold" nodeType="afterEffect">
                                  <p:stCondLst>
                                    <p:cond delay="0"/>
                                  </p:stCondLst>
                                  <p:childTnLst>
                                    <p:set>
                                      <p:cBhvr>
                                        <p:cTn id="58" dur="1" fill="hold">
                                          <p:stCondLst>
                                            <p:cond delay="0"/>
                                          </p:stCondLst>
                                        </p:cTn>
                                        <p:tgtEl>
                                          <p:spTgt spid="99"/>
                                        </p:tgtEl>
                                        <p:attrNameLst>
                                          <p:attrName>style.visibility</p:attrName>
                                        </p:attrNameLst>
                                      </p:cBhvr>
                                      <p:to>
                                        <p:strVal val="visible"/>
                                      </p:to>
                                    </p:set>
                                    <p:animEffect transition="in" filter="wipe(right)">
                                      <p:cBhvr>
                                        <p:cTn id="59" dur="500"/>
                                        <p:tgtEl>
                                          <p:spTgt spid="99"/>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3">
                                            <p:bg/>
                                          </p:spTgt>
                                        </p:tgtEl>
                                        <p:attrNameLst>
                                          <p:attrName>style.visibility</p:attrName>
                                        </p:attrNameLst>
                                      </p:cBhvr>
                                      <p:to>
                                        <p:strVal val="visible"/>
                                      </p:to>
                                    </p:set>
                                    <p:animEffect transition="in" filter="fade">
                                      <p:cBhvr>
                                        <p:cTn id="64" dur="500"/>
                                        <p:tgtEl>
                                          <p:spTgt spid="3">
                                            <p:bg/>
                                          </p:spTgt>
                                        </p:tgtEl>
                                      </p:cBhvr>
                                    </p:animEffect>
                                  </p:childTnLst>
                                </p:cTn>
                              </p:par>
                            </p:childTnLst>
                          </p:cTn>
                        </p:par>
                        <p:par>
                          <p:cTn id="65" fill="hold">
                            <p:stCondLst>
                              <p:cond delay="500"/>
                            </p:stCondLst>
                            <p:childTnLst>
                              <p:par>
                                <p:cTn id="66" presetID="10" presetClass="entr" presetSubtype="0" fill="hold" grpId="0" nodeType="afterEffect">
                                  <p:stCondLst>
                                    <p:cond delay="0"/>
                                  </p:stCondLst>
                                  <p:iterate type="wd">
                                    <p:tmPct val="10000"/>
                                  </p:iterate>
                                  <p:childTnLst>
                                    <p:set>
                                      <p:cBhvr>
                                        <p:cTn id="67" dur="1" fill="hold">
                                          <p:stCondLst>
                                            <p:cond delay="0"/>
                                          </p:stCondLst>
                                        </p:cTn>
                                        <p:tgtEl>
                                          <p:spTgt spid="3">
                                            <p:txEl>
                                              <p:pRg st="0" end="0"/>
                                            </p:txEl>
                                          </p:spTgt>
                                        </p:tgtEl>
                                        <p:attrNameLst>
                                          <p:attrName>style.visibility</p:attrName>
                                        </p:attrNameLst>
                                      </p:cBhvr>
                                      <p:to>
                                        <p:strVal val="visible"/>
                                      </p:to>
                                    </p:set>
                                    <p:animEffect transition="in" filter="fade">
                                      <p:cBhvr>
                                        <p:cTn id="68" dur="500"/>
                                        <p:tgtEl>
                                          <p:spTgt spid="3">
                                            <p:txEl>
                                              <p:pRg st="0" end="0"/>
                                            </p:txEl>
                                          </p:spTgt>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iterate type="wd">
                                    <p:tmPct val="10000"/>
                                  </p:iterate>
                                  <p:childTnLst>
                                    <p:set>
                                      <p:cBhvr>
                                        <p:cTn id="72" dur="1" fill="hold">
                                          <p:stCondLst>
                                            <p:cond delay="0"/>
                                          </p:stCondLst>
                                        </p:cTn>
                                        <p:tgtEl>
                                          <p:spTgt spid="3">
                                            <p:txEl>
                                              <p:pRg st="1" end="1"/>
                                            </p:txEl>
                                          </p:spTgt>
                                        </p:tgtEl>
                                        <p:attrNameLst>
                                          <p:attrName>style.visibility</p:attrName>
                                        </p:attrNameLst>
                                      </p:cBhvr>
                                      <p:to>
                                        <p:strVal val="visible"/>
                                      </p:to>
                                    </p:set>
                                    <p:animEffect transition="in" filter="fade">
                                      <p:cBhvr>
                                        <p:cTn id="73" dur="500"/>
                                        <p:tgtEl>
                                          <p:spTgt spid="3">
                                            <p:txEl>
                                              <p:pRg st="1" end="1"/>
                                            </p:txEl>
                                          </p:spTgt>
                                        </p:tgtEl>
                                      </p:cBhvr>
                                    </p:animEffect>
                                  </p:childTnLst>
                                </p:cTn>
                              </p:par>
                            </p:childTnLst>
                          </p:cTn>
                        </p:par>
                        <p:par>
                          <p:cTn id="74" fill="hold">
                            <p:stCondLst>
                              <p:cond delay="1900"/>
                            </p:stCondLst>
                            <p:childTnLst>
                              <p:par>
                                <p:cTn id="75" presetID="10" presetClass="entr" presetSubtype="0" fill="hold" grpId="0" nodeType="afterEffect">
                                  <p:stCondLst>
                                    <p:cond delay="0"/>
                                  </p:stCondLst>
                                  <p:iterate type="wd">
                                    <p:tmPct val="10000"/>
                                  </p:iterate>
                                  <p:childTnLst>
                                    <p:set>
                                      <p:cBhvr>
                                        <p:cTn id="76" dur="1" fill="hold">
                                          <p:stCondLst>
                                            <p:cond delay="0"/>
                                          </p:stCondLst>
                                        </p:cTn>
                                        <p:tgtEl>
                                          <p:spTgt spid="3">
                                            <p:txEl>
                                              <p:pRg st="2" end="2"/>
                                            </p:txEl>
                                          </p:spTgt>
                                        </p:tgtEl>
                                        <p:attrNameLst>
                                          <p:attrName>style.visibility</p:attrName>
                                        </p:attrNameLst>
                                      </p:cBhvr>
                                      <p:to>
                                        <p:strVal val="visible"/>
                                      </p:to>
                                    </p:set>
                                    <p:animEffect transition="in" filter="fade">
                                      <p:cBhvr>
                                        <p:cTn id="77" dur="500"/>
                                        <p:tgtEl>
                                          <p:spTgt spid="3">
                                            <p:txEl>
                                              <p:pRg st="2" end="2"/>
                                            </p:txEl>
                                          </p:spTgt>
                                        </p:tgtEl>
                                      </p:cBhvr>
                                    </p:animEffect>
                                  </p:childTnLst>
                                </p:cTn>
                              </p:par>
                            </p:childTnLst>
                          </p:cTn>
                        </p:par>
                        <p:par>
                          <p:cTn id="78" fill="hold">
                            <p:stCondLst>
                              <p:cond delay="3000"/>
                            </p:stCondLst>
                            <p:childTnLst>
                              <p:par>
                                <p:cTn id="79" presetID="10" presetClass="entr" presetSubtype="0" fill="hold" grpId="0" nodeType="afterEffect">
                                  <p:stCondLst>
                                    <p:cond delay="0"/>
                                  </p:stCondLst>
                                  <p:childTnLst>
                                    <p:set>
                                      <p:cBhvr>
                                        <p:cTn id="80" dur="1" fill="hold">
                                          <p:stCondLst>
                                            <p:cond delay="0"/>
                                          </p:stCondLst>
                                        </p:cTn>
                                        <p:tgtEl>
                                          <p:spTgt spid="2776"/>
                                        </p:tgtEl>
                                        <p:attrNameLst>
                                          <p:attrName>style.visibility</p:attrName>
                                        </p:attrNameLst>
                                      </p:cBhvr>
                                      <p:to>
                                        <p:strVal val="visible"/>
                                      </p:to>
                                    </p:set>
                                    <p:animEffect transition="in" filter="fade">
                                      <p:cBhvr>
                                        <p:cTn id="81" dur="500"/>
                                        <p:tgtEl>
                                          <p:spTgt spid="277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82" restart="whenNotActive" fill="hold" evtFilter="cancelBubble" nodeType="interactiveSeq">
                <p:stCondLst>
                  <p:cond evt="onClick" delay="0">
                    <p:tgtEl>
                      <p:spTgt spid="2776"/>
                    </p:tgtEl>
                  </p:cond>
                </p:stCondLst>
                <p:endSync evt="end" delay="0">
                  <p:rtn val="all"/>
                </p:endSync>
                <p:childTnLst>
                  <p:par>
                    <p:cTn id="83" fill="hold">
                      <p:stCondLst>
                        <p:cond delay="0"/>
                      </p:stCondLst>
                      <p:childTnLst>
                        <p:par>
                          <p:cTn id="84" fill="hold">
                            <p:stCondLst>
                              <p:cond delay="0"/>
                            </p:stCondLst>
                            <p:childTnLst>
                              <p:par>
                                <p:cTn id="85" presetID="10" presetClass="entr" presetSubtype="0" fill="hold" nodeType="withEffect">
                                  <p:stCondLst>
                                    <p:cond delay="0"/>
                                  </p:stCondLst>
                                  <p:childTnLst>
                                    <p:set>
                                      <p:cBhvr>
                                        <p:cTn id="86" dur="1" fill="hold">
                                          <p:stCondLst>
                                            <p:cond delay="0"/>
                                          </p:stCondLst>
                                        </p:cTn>
                                        <p:tgtEl>
                                          <p:spTgt spid="2717"/>
                                        </p:tgtEl>
                                        <p:attrNameLst>
                                          <p:attrName>style.visibility</p:attrName>
                                        </p:attrNameLst>
                                      </p:cBhvr>
                                      <p:to>
                                        <p:strVal val="visible"/>
                                      </p:to>
                                    </p:set>
                                    <p:animEffect transition="in" filter="fade">
                                      <p:cBhvr>
                                        <p:cTn id="87" dur="500"/>
                                        <p:tgtEl>
                                          <p:spTgt spid="2717"/>
                                        </p:tgtEl>
                                      </p:cBhvr>
                                    </p:animEffect>
                                  </p:childTnLst>
                                </p:cTn>
                              </p:par>
                              <p:par>
                                <p:cTn id="88" presetID="10" presetClass="entr" presetSubtype="0" fill="hold" grpId="3" nodeType="withEffect">
                                  <p:stCondLst>
                                    <p:cond delay="0"/>
                                  </p:stCondLst>
                                  <p:childTnLst>
                                    <p:set>
                                      <p:cBhvr>
                                        <p:cTn id="89" dur="1" fill="hold">
                                          <p:stCondLst>
                                            <p:cond delay="0"/>
                                          </p:stCondLst>
                                        </p:cTn>
                                        <p:tgtEl>
                                          <p:spTgt spid="2707"/>
                                        </p:tgtEl>
                                        <p:attrNameLst>
                                          <p:attrName>style.visibility</p:attrName>
                                        </p:attrNameLst>
                                      </p:cBhvr>
                                      <p:to>
                                        <p:strVal val="visible"/>
                                      </p:to>
                                    </p:set>
                                    <p:animEffect transition="in" filter="fade">
                                      <p:cBhvr>
                                        <p:cTn id="90" dur="500"/>
                                        <p:tgtEl>
                                          <p:spTgt spid="2707"/>
                                        </p:tgtEl>
                                      </p:cBhvr>
                                    </p:animEffect>
                                  </p:childTnLst>
                                </p:cTn>
                              </p:par>
                              <p:par>
                                <p:cTn id="91" presetID="0" presetClass="path" presetSubtype="0" repeatCount="5000" fill="hold" grpId="0" nodeType="withEffect">
                                  <p:stCondLst>
                                    <p:cond delay="0"/>
                                  </p:stCondLst>
                                  <p:childTnLst>
                                    <p:animMotion origin="layout" path="M 0.00278 0.00208 L -0.02414 0.00278 L -0.03785 -0.00602 L -0.04948 -0.01921 L -0.05157 -0.03171 L -0.05209 -0.06088 L -0.05486 -0.06968 L -0.05815 -0.07639 L -0.06319 -0.08148 L -0.07413 -0.08356 L -0.12466 -0.08588 L -0.13733 -0.08796 L -0.14497 -0.09468 L -0.15 -0.10116 L -0.15157 -0.10995 L -0.15105 -0.12616 L -0.15157 -0.13125 L -0.1566 -0.13773 L -0.22744 -0.17963 L -0.22796 -0.10556 L -0.29948 -0.14745 L -0.30053 -0.2331 L -0.29879 -0.32454 L -0.22848 -0.28727 L -0.22744 -0.21181 L -0.14879 -0.16412 L -0.14549 -0.16505 L -0.14341 -0.18542 L -0.1356 -0.19861 L -0.1191 -0.2037 L -0.05486 -0.20741 L 0.01494 -0.20532 L 0.06372 -0.19352 L 0.08021 -0.18032 L 0.08959 -0.15185 L 0.0941 -0.10625 L 0.09185 -0.05787 L 0.08681 -0.0331 L 0.08091 -0.02199 L 0.06771 -0.0081 L 0.0507 -0.00116 L 0.03872 0.00232 L 0.02761 0.00648 L 5E-6 -3.7037E-7 " pathEditMode="relative" rAng="0" ptsTypes="AAAAAAAAAAAAAAAAAAAAAAAAAAAAAAAAAAAAAAAAAAAA">
                                      <p:cBhvr>
                                        <p:cTn id="92" dur="2000" fill="hold"/>
                                        <p:tgtEl>
                                          <p:spTgt spid="2707"/>
                                        </p:tgtEl>
                                        <p:attrNameLst>
                                          <p:attrName>ppt_x</p:attrName>
                                          <p:attrName>ppt_y</p:attrName>
                                        </p:attrNameLst>
                                      </p:cBhvr>
                                      <p:rCtr x="-10608" y="-16111"/>
                                    </p:animMotion>
                                  </p:childTnLst>
                                </p:cTn>
                              </p:par>
                              <p:par>
                                <p:cTn id="93" presetID="22" presetClass="entr" presetSubtype="4" fill="hold" nodeType="withEffect">
                                  <p:stCondLst>
                                    <p:cond delay="2750"/>
                                  </p:stCondLst>
                                  <p:childTnLst>
                                    <p:set>
                                      <p:cBhvr>
                                        <p:cTn id="94" dur="1" fill="hold">
                                          <p:stCondLst>
                                            <p:cond delay="0"/>
                                          </p:stCondLst>
                                        </p:cTn>
                                        <p:tgtEl>
                                          <p:spTgt spid="2736"/>
                                        </p:tgtEl>
                                        <p:attrNameLst>
                                          <p:attrName>style.visibility</p:attrName>
                                        </p:attrNameLst>
                                      </p:cBhvr>
                                      <p:to>
                                        <p:strVal val="visible"/>
                                      </p:to>
                                    </p:set>
                                    <p:animEffect transition="in" filter="wipe(down)">
                                      <p:cBhvr>
                                        <p:cTn id="95" dur="500"/>
                                        <p:tgtEl>
                                          <p:spTgt spid="2736"/>
                                        </p:tgtEl>
                                      </p:cBhvr>
                                    </p:animEffect>
                                  </p:childTnLst>
                                </p:cTn>
                              </p:par>
                              <p:par>
                                <p:cTn id="96" presetID="22" presetClass="entr" presetSubtype="4" fill="hold" nodeType="withEffect">
                                  <p:stCondLst>
                                    <p:cond delay="2750"/>
                                  </p:stCondLst>
                                  <p:childTnLst>
                                    <p:set>
                                      <p:cBhvr>
                                        <p:cTn id="97" dur="1" fill="hold">
                                          <p:stCondLst>
                                            <p:cond delay="0"/>
                                          </p:stCondLst>
                                        </p:cTn>
                                        <p:tgtEl>
                                          <p:spTgt spid="2741"/>
                                        </p:tgtEl>
                                        <p:attrNameLst>
                                          <p:attrName>style.visibility</p:attrName>
                                        </p:attrNameLst>
                                      </p:cBhvr>
                                      <p:to>
                                        <p:strVal val="visible"/>
                                      </p:to>
                                    </p:set>
                                    <p:animEffect transition="in" filter="wipe(down)">
                                      <p:cBhvr>
                                        <p:cTn id="98" dur="500"/>
                                        <p:tgtEl>
                                          <p:spTgt spid="2741"/>
                                        </p:tgtEl>
                                      </p:cBhvr>
                                    </p:animEffect>
                                  </p:childTnLst>
                                </p:cTn>
                              </p:par>
                              <p:par>
                                <p:cTn id="99" presetID="10" presetClass="entr" presetSubtype="0" fill="hold" grpId="0" nodeType="withEffect">
                                  <p:stCondLst>
                                    <p:cond delay="2750"/>
                                  </p:stCondLst>
                                  <p:childTnLst>
                                    <p:set>
                                      <p:cBhvr>
                                        <p:cTn id="100" dur="1" fill="hold">
                                          <p:stCondLst>
                                            <p:cond delay="0"/>
                                          </p:stCondLst>
                                        </p:cTn>
                                        <p:tgtEl>
                                          <p:spTgt spid="2783"/>
                                        </p:tgtEl>
                                        <p:attrNameLst>
                                          <p:attrName>style.visibility</p:attrName>
                                        </p:attrNameLst>
                                      </p:cBhvr>
                                      <p:to>
                                        <p:strVal val="visible"/>
                                      </p:to>
                                    </p:set>
                                    <p:animEffect transition="in" filter="fade">
                                      <p:cBhvr>
                                        <p:cTn id="101" dur="500"/>
                                        <p:tgtEl>
                                          <p:spTgt spid="2783"/>
                                        </p:tgtEl>
                                      </p:cBhvr>
                                    </p:animEffect>
                                  </p:childTnLst>
                                </p:cTn>
                              </p:par>
                            </p:childTnLst>
                          </p:cTn>
                        </p:par>
                        <p:par>
                          <p:cTn id="102" fill="hold">
                            <p:stCondLst>
                              <p:cond delay="10000"/>
                            </p:stCondLst>
                            <p:childTnLst>
                              <p:par>
                                <p:cTn id="103" presetID="1" presetClass="exit" presetSubtype="0" fill="hold" grpId="1" nodeType="afterEffect">
                                  <p:stCondLst>
                                    <p:cond delay="0"/>
                                  </p:stCondLst>
                                  <p:childTnLst>
                                    <p:set>
                                      <p:cBhvr>
                                        <p:cTn id="104" dur="1" fill="hold">
                                          <p:stCondLst>
                                            <p:cond delay="0"/>
                                          </p:stCondLst>
                                        </p:cTn>
                                        <p:tgtEl>
                                          <p:spTgt spid="2707"/>
                                        </p:tgtEl>
                                        <p:attrNameLst>
                                          <p:attrName>style.visibility</p:attrName>
                                        </p:attrNameLst>
                                      </p:cBhvr>
                                      <p:to>
                                        <p:strVal val="hidden"/>
                                      </p:to>
                                    </p:se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nodeType="clickEffect">
                                  <p:stCondLst>
                                    <p:cond delay="0"/>
                                  </p:stCondLst>
                                  <p:childTnLst>
                                    <p:set>
                                      <p:cBhvr>
                                        <p:cTn id="108" dur="1" fill="hold">
                                          <p:stCondLst>
                                            <p:cond delay="0"/>
                                          </p:stCondLst>
                                        </p:cTn>
                                        <p:tgtEl>
                                          <p:spTgt spid="2738"/>
                                        </p:tgtEl>
                                        <p:attrNameLst>
                                          <p:attrName>style.visibility</p:attrName>
                                        </p:attrNameLst>
                                      </p:cBhvr>
                                      <p:to>
                                        <p:strVal val="visible"/>
                                      </p:to>
                                    </p:set>
                                    <p:animEffect transition="in" filter="fade">
                                      <p:cBhvr>
                                        <p:cTn id="109" dur="500"/>
                                        <p:tgtEl>
                                          <p:spTgt spid="2738"/>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nodeType="clickEffect">
                                  <p:stCondLst>
                                    <p:cond delay="0"/>
                                  </p:stCondLst>
                                  <p:childTnLst>
                                    <p:set>
                                      <p:cBhvr>
                                        <p:cTn id="113" dur="1" fill="hold">
                                          <p:stCondLst>
                                            <p:cond delay="0"/>
                                          </p:stCondLst>
                                        </p:cTn>
                                        <p:tgtEl>
                                          <p:spTgt spid="2733"/>
                                        </p:tgtEl>
                                        <p:attrNameLst>
                                          <p:attrName>style.visibility</p:attrName>
                                        </p:attrNameLst>
                                      </p:cBhvr>
                                      <p:to>
                                        <p:strVal val="visible"/>
                                      </p:to>
                                    </p:set>
                                    <p:animEffect transition="in" filter="fade">
                                      <p:cBhvr>
                                        <p:cTn id="114" dur="500"/>
                                        <p:tgtEl>
                                          <p:spTgt spid="2733"/>
                                        </p:tgtEl>
                                      </p:cBhvr>
                                    </p:animEffect>
                                  </p:childTnLst>
                                </p:cTn>
                              </p:par>
                            </p:childTnLst>
                          </p:cTn>
                        </p:par>
                      </p:childTnLst>
                    </p:cTn>
                  </p:par>
                  <p:par>
                    <p:cTn id="115" fill="hold">
                      <p:stCondLst>
                        <p:cond delay="indefinite"/>
                      </p:stCondLst>
                      <p:childTnLst>
                        <p:par>
                          <p:cTn id="116" fill="hold">
                            <p:stCondLst>
                              <p:cond delay="0"/>
                            </p:stCondLst>
                            <p:childTnLst>
                              <p:par>
                                <p:cTn id="117" presetID="1" presetClass="exit" presetSubtype="0" fill="hold" grpId="2" nodeType="clickEffect">
                                  <p:stCondLst>
                                    <p:cond delay="0"/>
                                  </p:stCondLst>
                                  <p:childTnLst>
                                    <p:set>
                                      <p:cBhvr>
                                        <p:cTn id="118" dur="1" fill="hold">
                                          <p:stCondLst>
                                            <p:cond delay="0"/>
                                          </p:stCondLst>
                                        </p:cTn>
                                        <p:tgtEl>
                                          <p:spTgt spid="2707"/>
                                        </p:tgtEl>
                                        <p:attrNameLst>
                                          <p:attrName>style.visibility</p:attrName>
                                        </p:attrNameLst>
                                      </p:cBhvr>
                                      <p:to>
                                        <p:strVal val="hidden"/>
                                      </p:to>
                                    </p:set>
                                  </p:childTnLst>
                                </p:cTn>
                              </p:par>
                              <p:par>
                                <p:cTn id="119" presetID="1" presetClass="exit" presetSubtype="0" fill="hold" nodeType="withEffect">
                                  <p:stCondLst>
                                    <p:cond delay="0"/>
                                  </p:stCondLst>
                                  <p:childTnLst>
                                    <p:set>
                                      <p:cBhvr>
                                        <p:cTn id="120" dur="1" fill="hold">
                                          <p:stCondLst>
                                            <p:cond delay="0"/>
                                          </p:stCondLst>
                                        </p:cTn>
                                        <p:tgtEl>
                                          <p:spTgt spid="2736"/>
                                        </p:tgtEl>
                                        <p:attrNameLst>
                                          <p:attrName>style.visibility</p:attrName>
                                        </p:attrNameLst>
                                      </p:cBhvr>
                                      <p:to>
                                        <p:strVal val="hidden"/>
                                      </p:to>
                                    </p:set>
                                  </p:childTnLst>
                                </p:cTn>
                              </p:par>
                              <p:par>
                                <p:cTn id="121" presetID="1" presetClass="exit" presetSubtype="0" fill="hold" nodeType="withEffect">
                                  <p:stCondLst>
                                    <p:cond delay="0"/>
                                  </p:stCondLst>
                                  <p:childTnLst>
                                    <p:set>
                                      <p:cBhvr>
                                        <p:cTn id="122" dur="1" fill="hold">
                                          <p:stCondLst>
                                            <p:cond delay="0"/>
                                          </p:stCondLst>
                                        </p:cTn>
                                        <p:tgtEl>
                                          <p:spTgt spid="2733"/>
                                        </p:tgtEl>
                                        <p:attrNameLst>
                                          <p:attrName>style.visibility</p:attrName>
                                        </p:attrNameLst>
                                      </p:cBhvr>
                                      <p:to>
                                        <p:strVal val="hidden"/>
                                      </p:to>
                                    </p:set>
                                  </p:childTnLst>
                                </p:cTn>
                              </p:par>
                              <p:par>
                                <p:cTn id="123" presetID="1" presetClass="exit" presetSubtype="0" fill="hold" nodeType="withEffect">
                                  <p:stCondLst>
                                    <p:cond delay="0"/>
                                  </p:stCondLst>
                                  <p:childTnLst>
                                    <p:set>
                                      <p:cBhvr>
                                        <p:cTn id="124" dur="1" fill="hold">
                                          <p:stCondLst>
                                            <p:cond delay="0"/>
                                          </p:stCondLst>
                                        </p:cTn>
                                        <p:tgtEl>
                                          <p:spTgt spid="2741"/>
                                        </p:tgtEl>
                                        <p:attrNameLst>
                                          <p:attrName>style.visibility</p:attrName>
                                        </p:attrNameLst>
                                      </p:cBhvr>
                                      <p:to>
                                        <p:strVal val="hidden"/>
                                      </p:to>
                                    </p:set>
                                  </p:childTnLst>
                                </p:cTn>
                              </p:par>
                              <p:par>
                                <p:cTn id="125" presetID="1" presetClass="exit" presetSubtype="0" fill="hold" nodeType="withEffect">
                                  <p:stCondLst>
                                    <p:cond delay="0"/>
                                  </p:stCondLst>
                                  <p:childTnLst>
                                    <p:set>
                                      <p:cBhvr>
                                        <p:cTn id="126" dur="1" fill="hold">
                                          <p:stCondLst>
                                            <p:cond delay="0"/>
                                          </p:stCondLst>
                                        </p:cTn>
                                        <p:tgtEl>
                                          <p:spTgt spid="2652"/>
                                        </p:tgtEl>
                                        <p:attrNameLst>
                                          <p:attrName>style.visibility</p:attrName>
                                        </p:attrNameLst>
                                      </p:cBhvr>
                                      <p:to>
                                        <p:strVal val="hidden"/>
                                      </p:to>
                                    </p:set>
                                  </p:childTnLst>
                                </p:cTn>
                              </p:par>
                              <p:par>
                                <p:cTn id="127" presetID="1" presetClass="exit" presetSubtype="0" fill="hold" nodeType="withEffect">
                                  <p:stCondLst>
                                    <p:cond delay="0"/>
                                  </p:stCondLst>
                                  <p:childTnLst>
                                    <p:set>
                                      <p:cBhvr>
                                        <p:cTn id="128" dur="1" fill="hold">
                                          <p:stCondLst>
                                            <p:cond delay="0"/>
                                          </p:stCondLst>
                                        </p:cTn>
                                        <p:tgtEl>
                                          <p:spTgt spid="2738"/>
                                        </p:tgtEl>
                                        <p:attrNameLst>
                                          <p:attrName>style.visibility</p:attrName>
                                        </p:attrNameLst>
                                      </p:cBhvr>
                                      <p:to>
                                        <p:strVal val="hidden"/>
                                      </p:to>
                                    </p:set>
                                  </p:childTnLst>
                                </p:cTn>
                              </p:par>
                              <p:par>
                                <p:cTn id="129" presetID="10" presetClass="entr" presetSubtype="0" fill="hold" nodeType="withEffect">
                                  <p:stCondLst>
                                    <p:cond delay="0"/>
                                  </p:stCondLst>
                                  <p:childTnLst>
                                    <p:set>
                                      <p:cBhvr>
                                        <p:cTn id="130" dur="1" fill="hold">
                                          <p:stCondLst>
                                            <p:cond delay="0"/>
                                          </p:stCondLst>
                                        </p:cTn>
                                        <p:tgtEl>
                                          <p:spTgt spid="2686"/>
                                        </p:tgtEl>
                                        <p:attrNameLst>
                                          <p:attrName>style.visibility</p:attrName>
                                        </p:attrNameLst>
                                      </p:cBhvr>
                                      <p:to>
                                        <p:strVal val="visible"/>
                                      </p:to>
                                    </p:set>
                                    <p:animEffect transition="in" filter="fade">
                                      <p:cBhvr>
                                        <p:cTn id="131" dur="500"/>
                                        <p:tgtEl>
                                          <p:spTgt spid="2686"/>
                                        </p:tgtEl>
                                      </p:cBhvr>
                                    </p:animEffect>
                                  </p:childTnLst>
                                </p:cTn>
                              </p:par>
                              <p:par>
                                <p:cTn id="132" presetID="10" presetClass="entr" presetSubtype="0" fill="hold" grpId="3" nodeType="withEffect">
                                  <p:stCondLst>
                                    <p:cond delay="0"/>
                                  </p:stCondLst>
                                  <p:childTnLst>
                                    <p:set>
                                      <p:cBhvr>
                                        <p:cTn id="133" dur="1" fill="hold">
                                          <p:stCondLst>
                                            <p:cond delay="0"/>
                                          </p:stCondLst>
                                        </p:cTn>
                                        <p:tgtEl>
                                          <p:spTgt spid="2706"/>
                                        </p:tgtEl>
                                        <p:attrNameLst>
                                          <p:attrName>style.visibility</p:attrName>
                                        </p:attrNameLst>
                                      </p:cBhvr>
                                      <p:to>
                                        <p:strVal val="visible"/>
                                      </p:to>
                                    </p:set>
                                    <p:animEffect transition="in" filter="fade">
                                      <p:cBhvr>
                                        <p:cTn id="134" dur="500"/>
                                        <p:tgtEl>
                                          <p:spTgt spid="2706"/>
                                        </p:tgtEl>
                                      </p:cBhvr>
                                    </p:animEffect>
                                  </p:childTnLst>
                                </p:cTn>
                              </p:par>
                              <p:par>
                                <p:cTn id="135" presetID="0" presetClass="path" presetSubtype="0" repeatCount="5000" fill="hold" grpId="0" nodeType="withEffect">
                                  <p:stCondLst>
                                    <p:cond delay="0"/>
                                  </p:stCondLst>
                                  <p:childTnLst>
                                    <p:animMotion origin="layout" path="M 0.0007 0.00023 L -0.02291 0.00023 L -0.04045 -0.00556 L -0.0493 -0.01875 L -0.05416 -0.03403 L -0.05364 -0.06412 L -0.05972 -0.07523 L -0.06527 -0.07894 L -0.14323 -0.08982 L -0.15156 -0.1007 L -0.15538 -0.1125 L -0.15312 -0.13241 L -0.1592 -0.14259 L -0.18889 -0.15509 L -0.23611 -0.18218 L -0.27187 -0.1294 L -0.33784 -0.17222 L -0.2559 -0.29745 L -0.18281 -0.25857 L -0.21857 -0.20625 L -0.15034 -0.16597 L -0.14705 -0.16528 L -0.14652 -0.18148 L -0.14218 -0.19745 L -0.12118 -0.20486 L -0.03333 -0.20625 L 0.03316 -0.20116 L 0.06389 -0.19537 L 0.07709 -0.18056 L 0.08368 -0.16829 L 0.08976 -0.12708 L 0.09202 -0.09051 L 0.08976 -0.06343 L 0.08594 -0.03565 L 0.07552 -0.01945 L 0.06441 -0.00857 C 0.04948 -0.00116 0.03264 0.00092 0.02431 0.00324 " pathEditMode="relative" rAng="0" ptsTypes="AAAAAAAAAAAAAAAAAAAAAAAAAAAAAAAAAAAfA">
                                      <p:cBhvr>
                                        <p:cTn id="136" dur="2000" fill="hold"/>
                                        <p:tgtEl>
                                          <p:spTgt spid="2706"/>
                                        </p:tgtEl>
                                        <p:attrNameLst>
                                          <p:attrName>ppt_x</p:attrName>
                                          <p:attrName>ppt_y</p:attrName>
                                        </p:attrNameLst>
                                      </p:cBhvr>
                                      <p:rCtr x="-12361" y="-14745"/>
                                    </p:animMotion>
                                  </p:childTnLst>
                                </p:cTn>
                              </p:par>
                              <p:par>
                                <p:cTn id="137" presetID="10" presetClass="entr" presetSubtype="0" fill="hold" nodeType="withEffect">
                                  <p:stCondLst>
                                    <p:cond delay="2500"/>
                                  </p:stCondLst>
                                  <p:childTnLst>
                                    <p:set>
                                      <p:cBhvr>
                                        <p:cTn id="138" dur="1" fill="hold">
                                          <p:stCondLst>
                                            <p:cond delay="0"/>
                                          </p:stCondLst>
                                        </p:cTn>
                                        <p:tgtEl>
                                          <p:spTgt spid="2744"/>
                                        </p:tgtEl>
                                        <p:attrNameLst>
                                          <p:attrName>style.visibility</p:attrName>
                                        </p:attrNameLst>
                                      </p:cBhvr>
                                      <p:to>
                                        <p:strVal val="visible"/>
                                      </p:to>
                                    </p:set>
                                    <p:animEffect transition="in" filter="fade">
                                      <p:cBhvr>
                                        <p:cTn id="139" dur="500"/>
                                        <p:tgtEl>
                                          <p:spTgt spid="2744"/>
                                        </p:tgtEl>
                                      </p:cBhvr>
                                    </p:animEffect>
                                  </p:childTnLst>
                                </p:cTn>
                              </p:par>
                              <p:par>
                                <p:cTn id="140" presetID="10" presetClass="entr" presetSubtype="0" fill="hold" nodeType="withEffect">
                                  <p:stCondLst>
                                    <p:cond delay="2500"/>
                                  </p:stCondLst>
                                  <p:childTnLst>
                                    <p:set>
                                      <p:cBhvr>
                                        <p:cTn id="141" dur="1" fill="hold">
                                          <p:stCondLst>
                                            <p:cond delay="0"/>
                                          </p:stCondLst>
                                        </p:cTn>
                                        <p:tgtEl>
                                          <p:spTgt spid="2759"/>
                                        </p:tgtEl>
                                        <p:attrNameLst>
                                          <p:attrName>style.visibility</p:attrName>
                                        </p:attrNameLst>
                                      </p:cBhvr>
                                      <p:to>
                                        <p:strVal val="visible"/>
                                      </p:to>
                                    </p:set>
                                    <p:animEffect transition="in" filter="fade">
                                      <p:cBhvr>
                                        <p:cTn id="142" dur="500"/>
                                        <p:tgtEl>
                                          <p:spTgt spid="2759"/>
                                        </p:tgtEl>
                                      </p:cBhvr>
                                    </p:animEffect>
                                  </p:childTnLst>
                                </p:cTn>
                              </p:par>
                            </p:childTnLst>
                          </p:cTn>
                        </p:par>
                        <p:par>
                          <p:cTn id="143" fill="hold">
                            <p:stCondLst>
                              <p:cond delay="10000"/>
                            </p:stCondLst>
                            <p:childTnLst>
                              <p:par>
                                <p:cTn id="144" presetID="1" presetClass="exit" presetSubtype="0" fill="hold" grpId="1" nodeType="afterEffect">
                                  <p:stCondLst>
                                    <p:cond delay="0"/>
                                  </p:stCondLst>
                                  <p:childTnLst>
                                    <p:set>
                                      <p:cBhvr>
                                        <p:cTn id="145" dur="1" fill="hold">
                                          <p:stCondLst>
                                            <p:cond delay="0"/>
                                          </p:stCondLst>
                                        </p:cTn>
                                        <p:tgtEl>
                                          <p:spTgt spid="2706"/>
                                        </p:tgtEl>
                                        <p:attrNameLst>
                                          <p:attrName>style.visibility</p:attrName>
                                        </p:attrNameLst>
                                      </p:cBhvr>
                                      <p:to>
                                        <p:strVal val="hidden"/>
                                      </p:to>
                                    </p:set>
                                  </p:childTnLst>
                                </p:cTn>
                              </p:par>
                            </p:childTnLst>
                          </p:cTn>
                        </p:par>
                      </p:childTnLst>
                    </p:cTn>
                  </p:par>
                  <p:par>
                    <p:cTn id="146" fill="hold">
                      <p:stCondLst>
                        <p:cond delay="indefinite"/>
                      </p:stCondLst>
                      <p:childTnLst>
                        <p:par>
                          <p:cTn id="147" fill="hold">
                            <p:stCondLst>
                              <p:cond delay="0"/>
                            </p:stCondLst>
                            <p:childTnLst>
                              <p:par>
                                <p:cTn id="148" presetID="10" presetClass="entr" presetSubtype="0" fill="hold" nodeType="clickEffect">
                                  <p:stCondLst>
                                    <p:cond delay="0"/>
                                  </p:stCondLst>
                                  <p:childTnLst>
                                    <p:set>
                                      <p:cBhvr>
                                        <p:cTn id="149" dur="1" fill="hold">
                                          <p:stCondLst>
                                            <p:cond delay="0"/>
                                          </p:stCondLst>
                                        </p:cTn>
                                        <p:tgtEl>
                                          <p:spTgt spid="2760"/>
                                        </p:tgtEl>
                                        <p:attrNameLst>
                                          <p:attrName>style.visibility</p:attrName>
                                        </p:attrNameLst>
                                      </p:cBhvr>
                                      <p:to>
                                        <p:strVal val="visible"/>
                                      </p:to>
                                    </p:set>
                                    <p:animEffect transition="in" filter="fade">
                                      <p:cBhvr>
                                        <p:cTn id="150" dur="500"/>
                                        <p:tgtEl>
                                          <p:spTgt spid="2760"/>
                                        </p:tgtEl>
                                      </p:cBhvr>
                                    </p:animEffect>
                                  </p:childTnLst>
                                </p:cTn>
                              </p:par>
                            </p:childTnLst>
                          </p:cTn>
                        </p:par>
                      </p:childTnLst>
                    </p:cTn>
                  </p:par>
                  <p:par>
                    <p:cTn id="151" fill="hold">
                      <p:stCondLst>
                        <p:cond delay="indefinite"/>
                      </p:stCondLst>
                      <p:childTnLst>
                        <p:par>
                          <p:cTn id="152" fill="hold">
                            <p:stCondLst>
                              <p:cond delay="0"/>
                            </p:stCondLst>
                            <p:childTnLst>
                              <p:par>
                                <p:cTn id="153" presetID="10" presetClass="entr" presetSubtype="0" fill="hold" nodeType="clickEffect">
                                  <p:stCondLst>
                                    <p:cond delay="0"/>
                                  </p:stCondLst>
                                  <p:childTnLst>
                                    <p:set>
                                      <p:cBhvr>
                                        <p:cTn id="154" dur="1" fill="hold">
                                          <p:stCondLst>
                                            <p:cond delay="0"/>
                                          </p:stCondLst>
                                        </p:cTn>
                                        <p:tgtEl>
                                          <p:spTgt spid="2746"/>
                                        </p:tgtEl>
                                        <p:attrNameLst>
                                          <p:attrName>style.visibility</p:attrName>
                                        </p:attrNameLst>
                                      </p:cBhvr>
                                      <p:to>
                                        <p:strVal val="visible"/>
                                      </p:to>
                                    </p:set>
                                    <p:animEffect transition="in" filter="fade">
                                      <p:cBhvr>
                                        <p:cTn id="155" dur="500"/>
                                        <p:tgtEl>
                                          <p:spTgt spid="2746"/>
                                        </p:tgtEl>
                                      </p:cBhvr>
                                    </p:animEffect>
                                  </p:childTnLst>
                                </p:cTn>
                              </p:par>
                            </p:childTnLst>
                          </p:cTn>
                        </p:par>
                      </p:childTnLst>
                    </p:cTn>
                  </p:par>
                  <p:par>
                    <p:cTn id="156" fill="hold">
                      <p:stCondLst>
                        <p:cond delay="indefinite"/>
                      </p:stCondLst>
                      <p:childTnLst>
                        <p:par>
                          <p:cTn id="157" fill="hold">
                            <p:stCondLst>
                              <p:cond delay="0"/>
                            </p:stCondLst>
                            <p:childTnLst>
                              <p:par>
                                <p:cTn id="158" presetID="1" presetClass="exit" presetSubtype="0" fill="hold" nodeType="clickEffect">
                                  <p:stCondLst>
                                    <p:cond delay="0"/>
                                  </p:stCondLst>
                                  <p:childTnLst>
                                    <p:set>
                                      <p:cBhvr>
                                        <p:cTn id="159" dur="1" fill="hold">
                                          <p:stCondLst>
                                            <p:cond delay="0"/>
                                          </p:stCondLst>
                                        </p:cTn>
                                        <p:tgtEl>
                                          <p:spTgt spid="2686"/>
                                        </p:tgtEl>
                                        <p:attrNameLst>
                                          <p:attrName>style.visibility</p:attrName>
                                        </p:attrNameLst>
                                      </p:cBhvr>
                                      <p:to>
                                        <p:strVal val="hidden"/>
                                      </p:to>
                                    </p:set>
                                  </p:childTnLst>
                                </p:cTn>
                              </p:par>
                              <p:par>
                                <p:cTn id="160" presetID="1" presetClass="exit" presetSubtype="0" fill="hold" grpId="2" nodeType="withEffect">
                                  <p:stCondLst>
                                    <p:cond delay="0"/>
                                  </p:stCondLst>
                                  <p:childTnLst>
                                    <p:set>
                                      <p:cBhvr>
                                        <p:cTn id="161" dur="1" fill="hold">
                                          <p:stCondLst>
                                            <p:cond delay="0"/>
                                          </p:stCondLst>
                                        </p:cTn>
                                        <p:tgtEl>
                                          <p:spTgt spid="2706"/>
                                        </p:tgtEl>
                                        <p:attrNameLst>
                                          <p:attrName>style.visibility</p:attrName>
                                        </p:attrNameLst>
                                      </p:cBhvr>
                                      <p:to>
                                        <p:strVal val="hidden"/>
                                      </p:to>
                                    </p:set>
                                  </p:childTnLst>
                                </p:cTn>
                              </p:par>
                              <p:par>
                                <p:cTn id="162" presetID="1" presetClass="exit" presetSubtype="0" fill="hold" nodeType="withEffect">
                                  <p:stCondLst>
                                    <p:cond delay="0"/>
                                  </p:stCondLst>
                                  <p:childTnLst>
                                    <p:set>
                                      <p:cBhvr>
                                        <p:cTn id="163" dur="1" fill="hold">
                                          <p:stCondLst>
                                            <p:cond delay="0"/>
                                          </p:stCondLst>
                                        </p:cTn>
                                        <p:tgtEl>
                                          <p:spTgt spid="2744"/>
                                        </p:tgtEl>
                                        <p:attrNameLst>
                                          <p:attrName>style.visibility</p:attrName>
                                        </p:attrNameLst>
                                      </p:cBhvr>
                                      <p:to>
                                        <p:strVal val="hidden"/>
                                      </p:to>
                                    </p:set>
                                  </p:childTnLst>
                                </p:cTn>
                              </p:par>
                              <p:par>
                                <p:cTn id="164" presetID="1" presetClass="exit" presetSubtype="0" fill="hold" nodeType="withEffect">
                                  <p:stCondLst>
                                    <p:cond delay="0"/>
                                  </p:stCondLst>
                                  <p:childTnLst>
                                    <p:set>
                                      <p:cBhvr>
                                        <p:cTn id="165" dur="1" fill="hold">
                                          <p:stCondLst>
                                            <p:cond delay="0"/>
                                          </p:stCondLst>
                                        </p:cTn>
                                        <p:tgtEl>
                                          <p:spTgt spid="2759"/>
                                        </p:tgtEl>
                                        <p:attrNameLst>
                                          <p:attrName>style.visibility</p:attrName>
                                        </p:attrNameLst>
                                      </p:cBhvr>
                                      <p:to>
                                        <p:strVal val="hidden"/>
                                      </p:to>
                                    </p:set>
                                  </p:childTnLst>
                                </p:cTn>
                              </p:par>
                              <p:par>
                                <p:cTn id="166" presetID="1" presetClass="exit" presetSubtype="0" fill="hold" nodeType="withEffect">
                                  <p:stCondLst>
                                    <p:cond delay="0"/>
                                  </p:stCondLst>
                                  <p:childTnLst>
                                    <p:set>
                                      <p:cBhvr>
                                        <p:cTn id="167" dur="1" fill="hold">
                                          <p:stCondLst>
                                            <p:cond delay="0"/>
                                          </p:stCondLst>
                                        </p:cTn>
                                        <p:tgtEl>
                                          <p:spTgt spid="2760"/>
                                        </p:tgtEl>
                                        <p:attrNameLst>
                                          <p:attrName>style.visibility</p:attrName>
                                        </p:attrNameLst>
                                      </p:cBhvr>
                                      <p:to>
                                        <p:strVal val="hidden"/>
                                      </p:to>
                                    </p:set>
                                  </p:childTnLst>
                                </p:cTn>
                              </p:par>
                              <p:par>
                                <p:cTn id="168" presetID="1" presetClass="exit" presetSubtype="0" fill="hold" nodeType="withEffect">
                                  <p:stCondLst>
                                    <p:cond delay="0"/>
                                  </p:stCondLst>
                                  <p:childTnLst>
                                    <p:set>
                                      <p:cBhvr>
                                        <p:cTn id="169" dur="1" fill="hold">
                                          <p:stCondLst>
                                            <p:cond delay="0"/>
                                          </p:stCondLst>
                                        </p:cTn>
                                        <p:tgtEl>
                                          <p:spTgt spid="2746"/>
                                        </p:tgtEl>
                                        <p:attrNameLst>
                                          <p:attrName>style.visibility</p:attrName>
                                        </p:attrNameLst>
                                      </p:cBhvr>
                                      <p:to>
                                        <p:strVal val="hidden"/>
                                      </p:to>
                                    </p:set>
                                  </p:childTnLst>
                                </p:cTn>
                              </p:par>
                              <p:par>
                                <p:cTn id="170" presetID="10" presetClass="entr" presetSubtype="0" fill="hold" nodeType="withEffect">
                                  <p:stCondLst>
                                    <p:cond delay="0"/>
                                  </p:stCondLst>
                                  <p:childTnLst>
                                    <p:set>
                                      <p:cBhvr>
                                        <p:cTn id="171" dur="1" fill="hold">
                                          <p:stCondLst>
                                            <p:cond delay="0"/>
                                          </p:stCondLst>
                                        </p:cTn>
                                        <p:tgtEl>
                                          <p:spTgt spid="2680"/>
                                        </p:tgtEl>
                                        <p:attrNameLst>
                                          <p:attrName>style.visibility</p:attrName>
                                        </p:attrNameLst>
                                      </p:cBhvr>
                                      <p:to>
                                        <p:strVal val="visible"/>
                                      </p:to>
                                    </p:set>
                                    <p:animEffect transition="in" filter="fade">
                                      <p:cBhvr>
                                        <p:cTn id="172" dur="500"/>
                                        <p:tgtEl>
                                          <p:spTgt spid="2680"/>
                                        </p:tgtEl>
                                      </p:cBhvr>
                                    </p:animEffect>
                                  </p:childTnLst>
                                </p:cTn>
                              </p:par>
                            </p:childTnLst>
                          </p:cTn>
                        </p:par>
                      </p:childTnLst>
                    </p:cTn>
                  </p:par>
                  <p:par>
                    <p:cTn id="173" fill="hold">
                      <p:stCondLst>
                        <p:cond delay="indefinite"/>
                      </p:stCondLst>
                      <p:childTnLst>
                        <p:par>
                          <p:cTn id="174" fill="hold">
                            <p:stCondLst>
                              <p:cond delay="0"/>
                            </p:stCondLst>
                            <p:childTnLst>
                              <p:par>
                                <p:cTn id="175" presetID="10" presetClass="entr" presetSubtype="0" fill="hold" nodeType="clickEffect">
                                  <p:stCondLst>
                                    <p:cond delay="0"/>
                                  </p:stCondLst>
                                  <p:childTnLst>
                                    <p:set>
                                      <p:cBhvr>
                                        <p:cTn id="176" dur="1" fill="hold">
                                          <p:stCondLst>
                                            <p:cond delay="0"/>
                                          </p:stCondLst>
                                        </p:cTn>
                                        <p:tgtEl>
                                          <p:spTgt spid="2692"/>
                                        </p:tgtEl>
                                        <p:attrNameLst>
                                          <p:attrName>style.visibility</p:attrName>
                                        </p:attrNameLst>
                                      </p:cBhvr>
                                      <p:to>
                                        <p:strVal val="visible"/>
                                      </p:to>
                                    </p:set>
                                    <p:animEffect transition="in" filter="fade">
                                      <p:cBhvr>
                                        <p:cTn id="177" dur="500"/>
                                        <p:tgtEl>
                                          <p:spTgt spid="2692"/>
                                        </p:tgtEl>
                                      </p:cBhvr>
                                    </p:animEffect>
                                  </p:childTnLst>
                                </p:cTn>
                              </p:par>
                              <p:par>
                                <p:cTn id="178" presetID="1" presetClass="exit" presetSubtype="0" fill="hold" nodeType="withEffect">
                                  <p:stCondLst>
                                    <p:cond delay="0"/>
                                  </p:stCondLst>
                                  <p:childTnLst>
                                    <p:set>
                                      <p:cBhvr>
                                        <p:cTn id="179" dur="1" fill="hold">
                                          <p:stCondLst>
                                            <p:cond delay="0"/>
                                          </p:stCondLst>
                                        </p:cTn>
                                        <p:tgtEl>
                                          <p:spTgt spid="2680"/>
                                        </p:tgtEl>
                                        <p:attrNameLst>
                                          <p:attrName>style.visibility</p:attrName>
                                        </p:attrNameLst>
                                      </p:cBhvr>
                                      <p:to>
                                        <p:strVal val="hidden"/>
                                      </p:to>
                                    </p:set>
                                  </p:childTnLst>
                                </p:cTn>
                              </p:par>
                              <p:par>
                                <p:cTn id="180" presetID="10" presetClass="entr" presetSubtype="0" fill="hold" grpId="3" nodeType="withEffect">
                                  <p:stCondLst>
                                    <p:cond delay="0"/>
                                  </p:stCondLst>
                                  <p:childTnLst>
                                    <p:set>
                                      <p:cBhvr>
                                        <p:cTn id="181" dur="1" fill="hold">
                                          <p:stCondLst>
                                            <p:cond delay="0"/>
                                          </p:stCondLst>
                                        </p:cTn>
                                        <p:tgtEl>
                                          <p:spTgt spid="2705"/>
                                        </p:tgtEl>
                                        <p:attrNameLst>
                                          <p:attrName>style.visibility</p:attrName>
                                        </p:attrNameLst>
                                      </p:cBhvr>
                                      <p:to>
                                        <p:strVal val="visible"/>
                                      </p:to>
                                    </p:set>
                                    <p:animEffect transition="in" filter="fade">
                                      <p:cBhvr>
                                        <p:cTn id="182" dur="500"/>
                                        <p:tgtEl>
                                          <p:spTgt spid="2705"/>
                                        </p:tgtEl>
                                      </p:cBhvr>
                                    </p:animEffect>
                                  </p:childTnLst>
                                </p:cTn>
                              </p:par>
                              <p:par>
                                <p:cTn id="183" presetID="0" presetClass="path" presetSubtype="0" repeatCount="5000" fill="hold" grpId="0" nodeType="withEffect">
                                  <p:stCondLst>
                                    <p:cond delay="0"/>
                                  </p:stCondLst>
                                  <p:childTnLst>
                                    <p:animMotion origin="layout" path="M 3.05556E-6 -1.11111E-6 L -0.02361 0.00162 L -0.03681 -0.0044 L -0.04844 -0.01528 L -0.05174 -0.02569 L -0.05486 -0.03727 L -0.0533 -0.06065 L -0.0566 -0.07037 L -0.06094 -0.07917 L -0.06927 -0.08125 L -0.14288 -0.08935 L -0.15 -0.09514 L -0.15434 -0.10625 L -0.15278 -0.13171 C -0.15625 -0.13518 -0.16007 -0.13819 -0.1632 -0.14213 C -0.16372 -0.14259 -0.16198 -0.14305 -0.16146 -0.14282 C -0.16025 -0.14213 -0.16042 -0.13889 -0.16042 -0.14143 L -0.16372 -0.15231 L -0.22205 -0.1875 L -0.18195 -0.14421 L -0.25278 -0.1794 L -0.34341 -0.28565 L -0.27917 -0.25116 L -0.23733 -0.20278 L -0.15382 -0.16111 L -0.14896 -0.16481 L -0.1467 -0.18611 L -0.13854 -0.19838 L -0.11146 -0.20579 L -0.00278 -0.20648 L 0.04774 -0.1993 L 0.07083 -0.1912 L 0.08125 -0.17569 L 0.0868 -0.15532 L 0.0901 -0.12292 L 0.09062 -0.06435 L 0.08576 -0.03518 L 0.07083 -0.01088 L 0.05052 -0.00139 L 0.02864 0.00232 C 0.0217 0.00162 0.02205 -0.00139 0.02205 0.00301 " pathEditMode="relative" rAng="0" ptsTypes="AAAAAAAAAAAAAfffAAAAAAAAAAAAAAAAAAAAAAAfA">
                                      <p:cBhvr>
                                        <p:cTn id="184" dur="2000" fill="hold"/>
                                        <p:tgtEl>
                                          <p:spTgt spid="2705"/>
                                        </p:tgtEl>
                                        <p:attrNameLst>
                                          <p:attrName>ppt_x</p:attrName>
                                          <p:attrName>ppt_y</p:attrName>
                                        </p:attrNameLst>
                                      </p:cBhvr>
                                      <p:rCtr x="-12639" y="-14144"/>
                                    </p:animMotion>
                                  </p:childTnLst>
                                </p:cTn>
                              </p:par>
                              <p:par>
                                <p:cTn id="185" presetID="10" presetClass="entr" presetSubtype="0" fill="hold" nodeType="withEffect">
                                  <p:stCondLst>
                                    <p:cond delay="2750"/>
                                  </p:stCondLst>
                                  <p:childTnLst>
                                    <p:set>
                                      <p:cBhvr>
                                        <p:cTn id="186" dur="1" fill="hold">
                                          <p:stCondLst>
                                            <p:cond delay="0"/>
                                          </p:stCondLst>
                                        </p:cTn>
                                        <p:tgtEl>
                                          <p:spTgt spid="2756"/>
                                        </p:tgtEl>
                                        <p:attrNameLst>
                                          <p:attrName>style.visibility</p:attrName>
                                        </p:attrNameLst>
                                      </p:cBhvr>
                                      <p:to>
                                        <p:strVal val="visible"/>
                                      </p:to>
                                    </p:set>
                                    <p:animEffect transition="in" filter="fade">
                                      <p:cBhvr>
                                        <p:cTn id="187" dur="500"/>
                                        <p:tgtEl>
                                          <p:spTgt spid="2756"/>
                                        </p:tgtEl>
                                      </p:cBhvr>
                                    </p:animEffect>
                                  </p:childTnLst>
                                </p:cTn>
                              </p:par>
                              <p:par>
                                <p:cTn id="188" presetID="10" presetClass="entr" presetSubtype="0" fill="hold" nodeType="withEffect">
                                  <p:stCondLst>
                                    <p:cond delay="2750"/>
                                  </p:stCondLst>
                                  <p:childTnLst>
                                    <p:set>
                                      <p:cBhvr>
                                        <p:cTn id="189" dur="1" fill="hold">
                                          <p:stCondLst>
                                            <p:cond delay="0"/>
                                          </p:stCondLst>
                                        </p:cTn>
                                        <p:tgtEl>
                                          <p:spTgt spid="2749"/>
                                        </p:tgtEl>
                                        <p:attrNameLst>
                                          <p:attrName>style.visibility</p:attrName>
                                        </p:attrNameLst>
                                      </p:cBhvr>
                                      <p:to>
                                        <p:strVal val="visible"/>
                                      </p:to>
                                    </p:set>
                                    <p:animEffect transition="in" filter="fade">
                                      <p:cBhvr>
                                        <p:cTn id="190" dur="500"/>
                                        <p:tgtEl>
                                          <p:spTgt spid="2749"/>
                                        </p:tgtEl>
                                      </p:cBhvr>
                                    </p:animEffect>
                                  </p:childTnLst>
                                </p:cTn>
                              </p:par>
                            </p:childTnLst>
                          </p:cTn>
                        </p:par>
                        <p:par>
                          <p:cTn id="191" fill="hold">
                            <p:stCondLst>
                              <p:cond delay="10000"/>
                            </p:stCondLst>
                            <p:childTnLst>
                              <p:par>
                                <p:cTn id="192" presetID="1" presetClass="exit" presetSubtype="0" fill="hold" grpId="1" nodeType="afterEffect">
                                  <p:stCondLst>
                                    <p:cond delay="0"/>
                                  </p:stCondLst>
                                  <p:childTnLst>
                                    <p:set>
                                      <p:cBhvr>
                                        <p:cTn id="193" dur="1" fill="hold">
                                          <p:stCondLst>
                                            <p:cond delay="0"/>
                                          </p:stCondLst>
                                        </p:cTn>
                                        <p:tgtEl>
                                          <p:spTgt spid="2705"/>
                                        </p:tgtEl>
                                        <p:attrNameLst>
                                          <p:attrName>style.visibility</p:attrName>
                                        </p:attrNameLst>
                                      </p:cBhvr>
                                      <p:to>
                                        <p:strVal val="hidden"/>
                                      </p:to>
                                    </p:set>
                                  </p:childTnLst>
                                </p:cTn>
                              </p:par>
                            </p:childTnLst>
                          </p:cTn>
                        </p:par>
                      </p:childTnLst>
                    </p:cTn>
                  </p:par>
                  <p:par>
                    <p:cTn id="194" fill="hold">
                      <p:stCondLst>
                        <p:cond delay="indefinite"/>
                      </p:stCondLst>
                      <p:childTnLst>
                        <p:par>
                          <p:cTn id="195" fill="hold">
                            <p:stCondLst>
                              <p:cond delay="0"/>
                            </p:stCondLst>
                            <p:childTnLst>
                              <p:par>
                                <p:cTn id="196" presetID="10" presetClass="entr" presetSubtype="0" fill="hold" nodeType="clickEffect">
                                  <p:stCondLst>
                                    <p:cond delay="0"/>
                                  </p:stCondLst>
                                  <p:childTnLst>
                                    <p:set>
                                      <p:cBhvr>
                                        <p:cTn id="197" dur="1" fill="hold">
                                          <p:stCondLst>
                                            <p:cond delay="0"/>
                                          </p:stCondLst>
                                        </p:cTn>
                                        <p:tgtEl>
                                          <p:spTgt spid="2753"/>
                                        </p:tgtEl>
                                        <p:attrNameLst>
                                          <p:attrName>style.visibility</p:attrName>
                                        </p:attrNameLst>
                                      </p:cBhvr>
                                      <p:to>
                                        <p:strVal val="visible"/>
                                      </p:to>
                                    </p:set>
                                    <p:animEffect transition="in" filter="fade">
                                      <p:cBhvr>
                                        <p:cTn id="198" dur="500"/>
                                        <p:tgtEl>
                                          <p:spTgt spid="2753"/>
                                        </p:tgtEl>
                                      </p:cBhvr>
                                    </p:animEffect>
                                  </p:childTnLst>
                                </p:cTn>
                              </p:par>
                            </p:childTnLst>
                          </p:cTn>
                        </p:par>
                      </p:childTnLst>
                    </p:cTn>
                  </p:par>
                  <p:par>
                    <p:cTn id="199" fill="hold">
                      <p:stCondLst>
                        <p:cond delay="indefinite"/>
                      </p:stCondLst>
                      <p:childTnLst>
                        <p:par>
                          <p:cTn id="200" fill="hold">
                            <p:stCondLst>
                              <p:cond delay="0"/>
                            </p:stCondLst>
                            <p:childTnLst>
                              <p:par>
                                <p:cTn id="201" presetID="10" presetClass="entr" presetSubtype="0" fill="hold" nodeType="clickEffect">
                                  <p:stCondLst>
                                    <p:cond delay="0"/>
                                  </p:stCondLst>
                                  <p:childTnLst>
                                    <p:set>
                                      <p:cBhvr>
                                        <p:cTn id="202" dur="1" fill="hold">
                                          <p:stCondLst>
                                            <p:cond delay="0"/>
                                          </p:stCondLst>
                                        </p:cTn>
                                        <p:tgtEl>
                                          <p:spTgt spid="2750"/>
                                        </p:tgtEl>
                                        <p:attrNameLst>
                                          <p:attrName>style.visibility</p:attrName>
                                        </p:attrNameLst>
                                      </p:cBhvr>
                                      <p:to>
                                        <p:strVal val="visible"/>
                                      </p:to>
                                    </p:set>
                                    <p:animEffect transition="in" filter="fade">
                                      <p:cBhvr>
                                        <p:cTn id="203" dur="500"/>
                                        <p:tgtEl>
                                          <p:spTgt spid="2750"/>
                                        </p:tgtEl>
                                      </p:cBhvr>
                                    </p:animEffect>
                                  </p:childTnLst>
                                </p:cTn>
                              </p:par>
                            </p:childTnLst>
                          </p:cTn>
                        </p:par>
                      </p:childTnLst>
                    </p:cTn>
                  </p:par>
                  <p:par>
                    <p:cTn id="204" fill="hold">
                      <p:stCondLst>
                        <p:cond delay="indefinite"/>
                      </p:stCondLst>
                      <p:childTnLst>
                        <p:par>
                          <p:cTn id="205" fill="hold">
                            <p:stCondLst>
                              <p:cond delay="0"/>
                            </p:stCondLst>
                            <p:childTnLst>
                              <p:par>
                                <p:cTn id="206" presetID="1" presetClass="exit" presetSubtype="0" fill="hold" nodeType="clickEffect">
                                  <p:stCondLst>
                                    <p:cond delay="0"/>
                                  </p:stCondLst>
                                  <p:childTnLst>
                                    <p:set>
                                      <p:cBhvr>
                                        <p:cTn id="207" dur="1" fill="hold">
                                          <p:stCondLst>
                                            <p:cond delay="0"/>
                                          </p:stCondLst>
                                        </p:cTn>
                                        <p:tgtEl>
                                          <p:spTgt spid="2692"/>
                                        </p:tgtEl>
                                        <p:attrNameLst>
                                          <p:attrName>style.visibility</p:attrName>
                                        </p:attrNameLst>
                                      </p:cBhvr>
                                      <p:to>
                                        <p:strVal val="hidden"/>
                                      </p:to>
                                    </p:set>
                                  </p:childTnLst>
                                </p:cTn>
                              </p:par>
                              <p:par>
                                <p:cTn id="208" presetID="1" presetClass="exit" presetSubtype="0" fill="hold" grpId="2" nodeType="withEffect">
                                  <p:stCondLst>
                                    <p:cond delay="0"/>
                                  </p:stCondLst>
                                  <p:childTnLst>
                                    <p:set>
                                      <p:cBhvr>
                                        <p:cTn id="209" dur="1" fill="hold">
                                          <p:stCondLst>
                                            <p:cond delay="0"/>
                                          </p:stCondLst>
                                        </p:cTn>
                                        <p:tgtEl>
                                          <p:spTgt spid="2705"/>
                                        </p:tgtEl>
                                        <p:attrNameLst>
                                          <p:attrName>style.visibility</p:attrName>
                                        </p:attrNameLst>
                                      </p:cBhvr>
                                      <p:to>
                                        <p:strVal val="hidden"/>
                                      </p:to>
                                    </p:set>
                                  </p:childTnLst>
                                </p:cTn>
                              </p:par>
                              <p:par>
                                <p:cTn id="210" presetID="1" presetClass="exit" presetSubtype="0" fill="hold" nodeType="withEffect">
                                  <p:stCondLst>
                                    <p:cond delay="0"/>
                                  </p:stCondLst>
                                  <p:childTnLst>
                                    <p:set>
                                      <p:cBhvr>
                                        <p:cTn id="211" dur="1" fill="hold">
                                          <p:stCondLst>
                                            <p:cond delay="0"/>
                                          </p:stCondLst>
                                        </p:cTn>
                                        <p:tgtEl>
                                          <p:spTgt spid="2756"/>
                                        </p:tgtEl>
                                        <p:attrNameLst>
                                          <p:attrName>style.visibility</p:attrName>
                                        </p:attrNameLst>
                                      </p:cBhvr>
                                      <p:to>
                                        <p:strVal val="hidden"/>
                                      </p:to>
                                    </p:set>
                                  </p:childTnLst>
                                </p:cTn>
                              </p:par>
                              <p:par>
                                <p:cTn id="212" presetID="1" presetClass="exit" presetSubtype="0" fill="hold" nodeType="withEffect">
                                  <p:stCondLst>
                                    <p:cond delay="0"/>
                                  </p:stCondLst>
                                  <p:childTnLst>
                                    <p:set>
                                      <p:cBhvr>
                                        <p:cTn id="213" dur="1" fill="hold">
                                          <p:stCondLst>
                                            <p:cond delay="0"/>
                                          </p:stCondLst>
                                        </p:cTn>
                                        <p:tgtEl>
                                          <p:spTgt spid="2749"/>
                                        </p:tgtEl>
                                        <p:attrNameLst>
                                          <p:attrName>style.visibility</p:attrName>
                                        </p:attrNameLst>
                                      </p:cBhvr>
                                      <p:to>
                                        <p:strVal val="hidden"/>
                                      </p:to>
                                    </p:set>
                                  </p:childTnLst>
                                </p:cTn>
                              </p:par>
                              <p:par>
                                <p:cTn id="214" presetID="1" presetClass="exit" presetSubtype="0" fill="hold" nodeType="withEffect">
                                  <p:stCondLst>
                                    <p:cond delay="0"/>
                                  </p:stCondLst>
                                  <p:childTnLst>
                                    <p:set>
                                      <p:cBhvr>
                                        <p:cTn id="215" dur="1" fill="hold">
                                          <p:stCondLst>
                                            <p:cond delay="0"/>
                                          </p:stCondLst>
                                        </p:cTn>
                                        <p:tgtEl>
                                          <p:spTgt spid="2753"/>
                                        </p:tgtEl>
                                        <p:attrNameLst>
                                          <p:attrName>style.visibility</p:attrName>
                                        </p:attrNameLst>
                                      </p:cBhvr>
                                      <p:to>
                                        <p:strVal val="hidden"/>
                                      </p:to>
                                    </p:set>
                                  </p:childTnLst>
                                </p:cTn>
                              </p:par>
                              <p:par>
                                <p:cTn id="216" presetID="1" presetClass="exit" presetSubtype="0" fill="hold" nodeType="withEffect">
                                  <p:stCondLst>
                                    <p:cond delay="0"/>
                                  </p:stCondLst>
                                  <p:childTnLst>
                                    <p:set>
                                      <p:cBhvr>
                                        <p:cTn id="217" dur="1" fill="hold">
                                          <p:stCondLst>
                                            <p:cond delay="0"/>
                                          </p:stCondLst>
                                        </p:cTn>
                                        <p:tgtEl>
                                          <p:spTgt spid="2750"/>
                                        </p:tgtEl>
                                        <p:attrNameLst>
                                          <p:attrName>style.visibility</p:attrName>
                                        </p:attrNameLst>
                                      </p:cBhvr>
                                      <p:to>
                                        <p:strVal val="hidden"/>
                                      </p:to>
                                    </p:set>
                                  </p:childTnLst>
                                </p:cTn>
                              </p:par>
                              <p:par>
                                <p:cTn id="218" presetID="1" presetClass="exit" presetSubtype="0" fill="hold" nodeType="withEffect">
                                  <p:stCondLst>
                                    <p:cond delay="0"/>
                                  </p:stCondLst>
                                  <p:childTnLst>
                                    <p:set>
                                      <p:cBhvr>
                                        <p:cTn id="219" dur="1" fill="hold">
                                          <p:stCondLst>
                                            <p:cond delay="0"/>
                                          </p:stCondLst>
                                        </p:cTn>
                                        <p:tgtEl>
                                          <p:spTgt spid="2717"/>
                                        </p:tgtEl>
                                        <p:attrNameLst>
                                          <p:attrName>style.visibility</p:attrName>
                                        </p:attrNameLst>
                                      </p:cBhvr>
                                      <p:to>
                                        <p:strVal val="hidden"/>
                                      </p:to>
                                    </p:set>
                                  </p:childTnLst>
                                </p:cTn>
                              </p:par>
                              <p:par>
                                <p:cTn id="220" presetID="1" presetClass="entr" presetSubtype="0" fill="hold" nodeType="withEffect">
                                  <p:stCondLst>
                                    <p:cond delay="0"/>
                                  </p:stCondLst>
                                  <p:childTnLst>
                                    <p:set>
                                      <p:cBhvr>
                                        <p:cTn id="221" dur="1" fill="hold">
                                          <p:stCondLst>
                                            <p:cond delay="0"/>
                                          </p:stCondLst>
                                        </p:cTn>
                                        <p:tgtEl>
                                          <p:spTgt spid="2652"/>
                                        </p:tgtEl>
                                        <p:attrNameLst>
                                          <p:attrName>style.visibility</p:attrName>
                                        </p:attrNameLst>
                                      </p:cBhvr>
                                      <p:to>
                                        <p:strVal val="visible"/>
                                      </p:to>
                                    </p:set>
                                  </p:childTnLst>
                                </p:cTn>
                              </p:par>
                              <p:par>
                                <p:cTn id="222" presetID="1" presetClass="entr" presetSubtype="0" fill="hold" grpId="2" nodeType="withEffect">
                                  <p:stCondLst>
                                    <p:cond delay="0"/>
                                  </p:stCondLst>
                                  <p:childTnLst>
                                    <p:set>
                                      <p:cBhvr>
                                        <p:cTn id="223" dur="1" fill="hold">
                                          <p:stCondLst>
                                            <p:cond delay="0"/>
                                          </p:stCondLst>
                                        </p:cTn>
                                        <p:tgtEl>
                                          <p:spTgt spid="2776"/>
                                        </p:tgtEl>
                                        <p:attrNameLst>
                                          <p:attrName>style.visibility</p:attrName>
                                        </p:attrNameLst>
                                      </p:cBhvr>
                                      <p:to>
                                        <p:strVal val="visible"/>
                                      </p:to>
                                    </p:set>
                                  </p:childTnLst>
                                </p:cTn>
                              </p:par>
                            </p:childTnLst>
                          </p:cTn>
                        </p:par>
                      </p:childTnLst>
                    </p:cTn>
                  </p:par>
                </p:childTnLst>
              </p:cTn>
              <p:nextCondLst>
                <p:cond evt="onClick" delay="0">
                  <p:tgtEl>
                    <p:spTgt spid="2776"/>
                  </p:tgtEl>
                </p:cond>
              </p:nextCondLst>
            </p:seq>
          </p:childTnLst>
        </p:cTn>
      </p:par>
    </p:tnLst>
    <p:bldLst>
      <p:bldP spid="94" grpId="0" animBg="1"/>
      <p:bldP spid="3" grpId="0" uiExpand="1" build="p" animBg="1"/>
      <p:bldP spid="2698" grpId="0" animBg="1"/>
      <p:bldP spid="2699" grpId="0" animBg="1"/>
      <p:bldP spid="2705" grpId="0" animBg="1"/>
      <p:bldP spid="2705" grpId="1" animBg="1"/>
      <p:bldP spid="2705" grpId="2" animBg="1"/>
      <p:bldP spid="2705" grpId="3" animBg="1"/>
      <p:bldP spid="2706" grpId="0" animBg="1"/>
      <p:bldP spid="2706" grpId="1" animBg="1"/>
      <p:bldP spid="2706" grpId="2" animBg="1"/>
      <p:bldP spid="2706" grpId="3" animBg="1"/>
      <p:bldP spid="2707" grpId="0" animBg="1"/>
      <p:bldP spid="2707" grpId="1" animBg="1"/>
      <p:bldP spid="2707" grpId="2" animBg="1"/>
      <p:bldP spid="2707" grpId="3" animBg="1"/>
      <p:bldP spid="2782" grpId="0"/>
      <p:bldP spid="6" grpId="0" animBg="1"/>
      <p:bldP spid="2783" grpId="0"/>
      <p:bldP spid="2776" grpId="0" animBg="1"/>
      <p:bldP spid="2776" grpId="2"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58" name="Groupe 2657"/>
          <p:cNvGrpSpPr/>
          <p:nvPr/>
        </p:nvGrpSpPr>
        <p:grpSpPr>
          <a:xfrm>
            <a:off x="1905457" y="2667703"/>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671" name="Groupe 2670"/>
          <p:cNvGrpSpPr/>
          <p:nvPr/>
        </p:nvGrpSpPr>
        <p:grpSpPr>
          <a:xfrm>
            <a:off x="1763688" y="1628800"/>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sp>
        <p:nvSpPr>
          <p:cNvPr id="2" name="Titre 1"/>
          <p:cNvSpPr>
            <a:spLocks noGrp="1"/>
          </p:cNvSpPr>
          <p:nvPr>
            <p:ph type="ctrTitle"/>
          </p:nvPr>
        </p:nvSpPr>
        <p:spPr>
          <a:xfrm>
            <a:off x="0" y="108000"/>
            <a:ext cx="9144000" cy="900000"/>
          </a:xfrm>
          <a:scene3d>
            <a:camera prst="orthographicFront"/>
            <a:lightRig rig="threePt" dir="t"/>
          </a:scene3d>
          <a:sp3d>
            <a:bevelT prst="relaxedInset"/>
          </a:sp3d>
        </p:spPr>
        <p:txBody>
          <a:bodyPr>
            <a:normAutofit fontScale="90000"/>
          </a:bodyPr>
          <a:lstStyle/>
          <a:p>
            <a:r>
              <a:rPr lang="fr-FR" dirty="0" smtClean="0"/>
              <a:t>Les moteurs Courant </a:t>
            </a:r>
            <a:r>
              <a:rPr lang="fr-FR" dirty="0"/>
              <a:t>Continu</a:t>
            </a:r>
          </a:p>
        </p:txBody>
      </p:sp>
      <p:grpSp>
        <p:nvGrpSpPr>
          <p:cNvPr id="816" name="Groupe 815"/>
          <p:cNvGrpSpPr/>
          <p:nvPr/>
        </p:nvGrpSpPr>
        <p:grpSpPr>
          <a:xfrm>
            <a:off x="2248887" y="2910752"/>
            <a:ext cx="2008772" cy="740335"/>
            <a:chOff x="5062576" y="2995082"/>
            <a:chExt cx="2008772" cy="740335"/>
          </a:xfrm>
        </p:grpSpPr>
        <p:sp>
          <p:nvSpPr>
            <p:cNvPr id="817" name="Forme libre 81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18" name="Groupe 817"/>
            <p:cNvGrpSpPr/>
            <p:nvPr/>
          </p:nvGrpSpPr>
          <p:grpSpPr>
            <a:xfrm>
              <a:off x="6841947" y="3422026"/>
              <a:ext cx="229401" cy="313391"/>
              <a:chOff x="6487012" y="3744806"/>
              <a:chExt cx="229401" cy="313391"/>
            </a:xfrm>
          </p:grpSpPr>
          <p:sp>
            <p:nvSpPr>
              <p:cNvPr id="820" name="Ellipse 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1" name="Bouée 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19" name="Connecteur droit 81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6" name="Groupe 905"/>
          <p:cNvGrpSpPr/>
          <p:nvPr/>
        </p:nvGrpSpPr>
        <p:grpSpPr>
          <a:xfrm>
            <a:off x="2457049" y="2445474"/>
            <a:ext cx="1800610" cy="1210392"/>
            <a:chOff x="5270738" y="2525025"/>
            <a:chExt cx="1800610" cy="1210392"/>
          </a:xfrm>
        </p:grpSpPr>
        <p:sp>
          <p:nvSpPr>
            <p:cNvPr id="907" name="Forme libre 906"/>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08" name="Groupe 907"/>
            <p:cNvGrpSpPr/>
            <p:nvPr/>
          </p:nvGrpSpPr>
          <p:grpSpPr>
            <a:xfrm>
              <a:off x="6841947" y="3422026"/>
              <a:ext cx="229401" cy="313391"/>
              <a:chOff x="6487012" y="3744806"/>
              <a:chExt cx="229401" cy="313391"/>
            </a:xfrm>
          </p:grpSpPr>
          <p:sp>
            <p:nvSpPr>
              <p:cNvPr id="910" name="Ellipse 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11" name="Bouée 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09" name="Connecteur droit 908"/>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2" name="Groupe 911"/>
          <p:cNvGrpSpPr/>
          <p:nvPr/>
        </p:nvGrpSpPr>
        <p:grpSpPr>
          <a:xfrm>
            <a:off x="2573730" y="2356566"/>
            <a:ext cx="1683929" cy="1371072"/>
            <a:chOff x="5387419" y="2441681"/>
            <a:chExt cx="1683929" cy="1371072"/>
          </a:xfrm>
        </p:grpSpPr>
        <p:sp>
          <p:nvSpPr>
            <p:cNvPr id="913" name="Forme libre 91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14" name="Groupe 913"/>
            <p:cNvGrpSpPr/>
            <p:nvPr/>
          </p:nvGrpSpPr>
          <p:grpSpPr>
            <a:xfrm>
              <a:off x="6841947" y="3422026"/>
              <a:ext cx="229401" cy="313391"/>
              <a:chOff x="6487012" y="3744806"/>
              <a:chExt cx="229401" cy="313391"/>
            </a:xfrm>
          </p:grpSpPr>
          <p:sp>
            <p:nvSpPr>
              <p:cNvPr id="916" name="Ellipse 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17" name="Bouée 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15" name="Connecteur droit 91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8" name="Groupe 917"/>
          <p:cNvGrpSpPr/>
          <p:nvPr/>
        </p:nvGrpSpPr>
        <p:grpSpPr>
          <a:xfrm>
            <a:off x="2715641" y="2331918"/>
            <a:ext cx="1542018" cy="1456796"/>
            <a:chOff x="5537438" y="2415488"/>
            <a:chExt cx="1542018" cy="1456796"/>
          </a:xfrm>
        </p:grpSpPr>
        <p:sp>
          <p:nvSpPr>
            <p:cNvPr id="919" name="Forme libre 91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20" name="Groupe 919"/>
            <p:cNvGrpSpPr/>
            <p:nvPr/>
          </p:nvGrpSpPr>
          <p:grpSpPr>
            <a:xfrm>
              <a:off x="6841947" y="3422026"/>
              <a:ext cx="229401" cy="313391"/>
              <a:chOff x="6487012" y="3744806"/>
              <a:chExt cx="229401" cy="313391"/>
            </a:xfrm>
          </p:grpSpPr>
          <p:sp>
            <p:nvSpPr>
              <p:cNvPr id="922" name="Ellipse 9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3" name="Bouée 9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21" name="Connecteur droit 92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0" name="Groupe 899"/>
          <p:cNvGrpSpPr/>
          <p:nvPr/>
        </p:nvGrpSpPr>
        <p:grpSpPr>
          <a:xfrm>
            <a:off x="2380850" y="2560146"/>
            <a:ext cx="1876809" cy="1094475"/>
            <a:chOff x="5194539" y="2646469"/>
            <a:chExt cx="1876809" cy="1094475"/>
          </a:xfrm>
        </p:grpSpPr>
        <p:sp>
          <p:nvSpPr>
            <p:cNvPr id="901" name="Forme libre 9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02" name="Groupe 901"/>
            <p:cNvGrpSpPr/>
            <p:nvPr/>
          </p:nvGrpSpPr>
          <p:grpSpPr>
            <a:xfrm>
              <a:off x="6841947" y="3422026"/>
              <a:ext cx="229401" cy="313391"/>
              <a:chOff x="6487012" y="3744806"/>
              <a:chExt cx="229401" cy="313391"/>
            </a:xfrm>
          </p:grpSpPr>
          <p:sp>
            <p:nvSpPr>
              <p:cNvPr id="904" name="Ellipse 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05" name="Bouée 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03" name="Connecteur droit 9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Groupe 893"/>
          <p:cNvGrpSpPr/>
          <p:nvPr/>
        </p:nvGrpSpPr>
        <p:grpSpPr>
          <a:xfrm>
            <a:off x="2314175" y="2694742"/>
            <a:ext cx="1943484" cy="961124"/>
            <a:chOff x="5127864" y="2779820"/>
            <a:chExt cx="1943484" cy="961124"/>
          </a:xfrm>
        </p:grpSpPr>
        <p:sp>
          <p:nvSpPr>
            <p:cNvPr id="895" name="Forme libre 8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96" name="Groupe 895"/>
            <p:cNvGrpSpPr/>
            <p:nvPr/>
          </p:nvGrpSpPr>
          <p:grpSpPr>
            <a:xfrm>
              <a:off x="6841947" y="3422026"/>
              <a:ext cx="229401" cy="313391"/>
              <a:chOff x="6487012" y="3744806"/>
              <a:chExt cx="229401" cy="313391"/>
            </a:xfrm>
          </p:grpSpPr>
          <p:sp>
            <p:nvSpPr>
              <p:cNvPr id="898" name="Ellipse 8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99" name="Bouée 8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97" name="Connecteur droit 8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8" name="Groupe 887"/>
          <p:cNvGrpSpPr/>
          <p:nvPr/>
        </p:nvGrpSpPr>
        <p:grpSpPr>
          <a:xfrm>
            <a:off x="2278456" y="2839507"/>
            <a:ext cx="1979203" cy="815868"/>
            <a:chOff x="5092145" y="2925076"/>
            <a:chExt cx="1979203" cy="815868"/>
          </a:xfrm>
        </p:grpSpPr>
        <p:sp>
          <p:nvSpPr>
            <p:cNvPr id="889" name="Forme libre 88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90" name="Groupe 889"/>
            <p:cNvGrpSpPr/>
            <p:nvPr/>
          </p:nvGrpSpPr>
          <p:grpSpPr>
            <a:xfrm>
              <a:off x="6841947" y="3422026"/>
              <a:ext cx="229401" cy="313391"/>
              <a:chOff x="6487012" y="3744806"/>
              <a:chExt cx="229401" cy="313391"/>
            </a:xfrm>
          </p:grpSpPr>
          <p:sp>
            <p:nvSpPr>
              <p:cNvPr id="892" name="Ellipse 8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93" name="Bouée 8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91" name="Connecteur droit 89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2" name="Groupe 881"/>
          <p:cNvGrpSpPr/>
          <p:nvPr/>
        </p:nvGrpSpPr>
        <p:grpSpPr>
          <a:xfrm>
            <a:off x="2271311" y="2827239"/>
            <a:ext cx="1986348" cy="819041"/>
            <a:chOff x="5085000" y="2916376"/>
            <a:chExt cx="1986348" cy="819041"/>
          </a:xfrm>
        </p:grpSpPr>
        <p:sp>
          <p:nvSpPr>
            <p:cNvPr id="883" name="Forme libre 88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84" name="Groupe 883"/>
            <p:cNvGrpSpPr/>
            <p:nvPr/>
          </p:nvGrpSpPr>
          <p:grpSpPr>
            <a:xfrm>
              <a:off x="6841947" y="3422026"/>
              <a:ext cx="229401" cy="313391"/>
              <a:chOff x="6487012" y="3744806"/>
              <a:chExt cx="229401" cy="313391"/>
            </a:xfrm>
          </p:grpSpPr>
          <p:sp>
            <p:nvSpPr>
              <p:cNvPr id="886" name="Ellipse 8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7" name="Bouée 8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85" name="Connecteur droit 884"/>
            <p:cNvCxnSpPr>
              <a:endCxn id="88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6" name="Groupe 875"/>
          <p:cNvGrpSpPr/>
          <p:nvPr/>
        </p:nvGrpSpPr>
        <p:grpSpPr>
          <a:xfrm>
            <a:off x="2285599" y="2672604"/>
            <a:ext cx="1972060" cy="978584"/>
            <a:chOff x="5099288" y="2756833"/>
            <a:chExt cx="1972060" cy="978584"/>
          </a:xfrm>
        </p:grpSpPr>
        <p:sp>
          <p:nvSpPr>
            <p:cNvPr id="877" name="Forme libre 87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78" name="Groupe 877"/>
            <p:cNvGrpSpPr/>
            <p:nvPr/>
          </p:nvGrpSpPr>
          <p:grpSpPr>
            <a:xfrm>
              <a:off x="6841947" y="3422026"/>
              <a:ext cx="229401" cy="313391"/>
              <a:chOff x="6487012" y="3744806"/>
              <a:chExt cx="229401" cy="313391"/>
            </a:xfrm>
          </p:grpSpPr>
          <p:sp>
            <p:nvSpPr>
              <p:cNvPr id="880" name="Ellipse 8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1" name="Bouée 8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79" name="Connecteur droit 878"/>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0" name="Groupe 869"/>
          <p:cNvGrpSpPr/>
          <p:nvPr/>
        </p:nvGrpSpPr>
        <p:grpSpPr>
          <a:xfrm>
            <a:off x="2366561" y="2546974"/>
            <a:ext cx="1891098" cy="1100028"/>
            <a:chOff x="5180250" y="2635389"/>
            <a:chExt cx="1891098" cy="1100028"/>
          </a:xfrm>
        </p:grpSpPr>
        <p:sp>
          <p:nvSpPr>
            <p:cNvPr id="871" name="Forme libre 87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72" name="Groupe 871"/>
            <p:cNvGrpSpPr/>
            <p:nvPr/>
          </p:nvGrpSpPr>
          <p:grpSpPr>
            <a:xfrm>
              <a:off x="6841947" y="3422026"/>
              <a:ext cx="229401" cy="313391"/>
              <a:chOff x="6487012" y="3744806"/>
              <a:chExt cx="229401" cy="313391"/>
            </a:xfrm>
          </p:grpSpPr>
          <p:sp>
            <p:nvSpPr>
              <p:cNvPr id="874" name="Ellipse 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75" name="Bouée 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73" name="Connecteur droit 87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Groupe 863"/>
          <p:cNvGrpSpPr/>
          <p:nvPr/>
        </p:nvGrpSpPr>
        <p:grpSpPr>
          <a:xfrm>
            <a:off x="2470835" y="2438712"/>
            <a:ext cx="1786824" cy="1227917"/>
            <a:chOff x="5284524" y="2523093"/>
            <a:chExt cx="1786824" cy="1227917"/>
          </a:xfrm>
        </p:grpSpPr>
        <p:sp>
          <p:nvSpPr>
            <p:cNvPr id="865" name="Forme libre 86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66" name="Groupe 865"/>
            <p:cNvGrpSpPr/>
            <p:nvPr/>
          </p:nvGrpSpPr>
          <p:grpSpPr>
            <a:xfrm>
              <a:off x="6841947" y="3422026"/>
              <a:ext cx="229401" cy="313391"/>
              <a:chOff x="6487012" y="3744806"/>
              <a:chExt cx="229401" cy="313391"/>
            </a:xfrm>
          </p:grpSpPr>
          <p:sp>
            <p:nvSpPr>
              <p:cNvPr id="868" name="Ellipse 8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69" name="Bouée 8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67" name="Connecteur droit 86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8" name="Groupe 857"/>
          <p:cNvGrpSpPr/>
          <p:nvPr/>
        </p:nvGrpSpPr>
        <p:grpSpPr>
          <a:xfrm>
            <a:off x="2591065" y="2358501"/>
            <a:ext cx="1666594" cy="1388339"/>
            <a:chOff x="5412862" y="2446893"/>
            <a:chExt cx="1666594" cy="1388339"/>
          </a:xfrm>
        </p:grpSpPr>
        <p:sp>
          <p:nvSpPr>
            <p:cNvPr id="859" name="Forme libre 85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60" name="Groupe 859"/>
            <p:cNvGrpSpPr/>
            <p:nvPr/>
          </p:nvGrpSpPr>
          <p:grpSpPr>
            <a:xfrm>
              <a:off x="6841947" y="3422026"/>
              <a:ext cx="229401" cy="313391"/>
              <a:chOff x="6487012" y="3744806"/>
              <a:chExt cx="229401" cy="313391"/>
            </a:xfrm>
          </p:grpSpPr>
          <p:sp>
            <p:nvSpPr>
              <p:cNvPr id="862" name="Ellipse 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63" name="Bouée 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61" name="Connecteur droit 86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2" name="Groupe 851"/>
          <p:cNvGrpSpPr/>
          <p:nvPr/>
        </p:nvGrpSpPr>
        <p:grpSpPr>
          <a:xfrm>
            <a:off x="2707370" y="2316840"/>
            <a:ext cx="1550289" cy="1480581"/>
            <a:chOff x="5529167" y="2402777"/>
            <a:chExt cx="1550289" cy="1480581"/>
          </a:xfrm>
        </p:grpSpPr>
        <p:sp>
          <p:nvSpPr>
            <p:cNvPr id="853" name="Forme libre 85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54" name="Groupe 853"/>
            <p:cNvGrpSpPr/>
            <p:nvPr/>
          </p:nvGrpSpPr>
          <p:grpSpPr>
            <a:xfrm>
              <a:off x="6841947" y="3422026"/>
              <a:ext cx="229401" cy="313391"/>
              <a:chOff x="6487012" y="3744806"/>
              <a:chExt cx="229401" cy="313391"/>
            </a:xfrm>
          </p:grpSpPr>
          <p:sp>
            <p:nvSpPr>
              <p:cNvPr id="856" name="Ellipse 8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57" name="Bouée 8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55" name="Connecteur droit 85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6" name="Groupe 845"/>
          <p:cNvGrpSpPr/>
          <p:nvPr/>
        </p:nvGrpSpPr>
        <p:grpSpPr>
          <a:xfrm>
            <a:off x="2636068" y="2327803"/>
            <a:ext cx="1621591" cy="1444487"/>
            <a:chOff x="5457865" y="2418819"/>
            <a:chExt cx="1621591" cy="1444487"/>
          </a:xfrm>
        </p:grpSpPr>
        <p:sp>
          <p:nvSpPr>
            <p:cNvPr id="847" name="Forme libre 84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48" name="Groupe 847"/>
            <p:cNvGrpSpPr/>
            <p:nvPr/>
          </p:nvGrpSpPr>
          <p:grpSpPr>
            <a:xfrm>
              <a:off x="6841947" y="3422026"/>
              <a:ext cx="229401" cy="313391"/>
              <a:chOff x="6487012" y="3744806"/>
              <a:chExt cx="229401" cy="313391"/>
            </a:xfrm>
          </p:grpSpPr>
          <p:sp>
            <p:nvSpPr>
              <p:cNvPr id="850" name="Ellipse 8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51" name="Bouée 8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49" name="Connecteur droit 848"/>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0" name="Groupe 839"/>
          <p:cNvGrpSpPr/>
          <p:nvPr/>
        </p:nvGrpSpPr>
        <p:grpSpPr>
          <a:xfrm>
            <a:off x="2522731" y="2387620"/>
            <a:ext cx="1734928" cy="1323044"/>
            <a:chOff x="5336420" y="2473587"/>
            <a:chExt cx="1734928" cy="1323044"/>
          </a:xfrm>
        </p:grpSpPr>
        <p:sp>
          <p:nvSpPr>
            <p:cNvPr id="841" name="Forme libre 84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42" name="Groupe 841"/>
            <p:cNvGrpSpPr/>
            <p:nvPr/>
          </p:nvGrpSpPr>
          <p:grpSpPr>
            <a:xfrm>
              <a:off x="6841947" y="3422026"/>
              <a:ext cx="229401" cy="313391"/>
              <a:chOff x="6487012" y="3744806"/>
              <a:chExt cx="229401" cy="313391"/>
            </a:xfrm>
          </p:grpSpPr>
          <p:sp>
            <p:nvSpPr>
              <p:cNvPr id="844" name="Ellipse 8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45" name="Bouée 8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43" name="Connecteur droit 84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4" name="Groupe 833"/>
          <p:cNvGrpSpPr/>
          <p:nvPr/>
        </p:nvGrpSpPr>
        <p:grpSpPr>
          <a:xfrm>
            <a:off x="2403670" y="2474164"/>
            <a:ext cx="1853989" cy="1168960"/>
            <a:chOff x="5217359" y="2566457"/>
            <a:chExt cx="1853989" cy="1168960"/>
          </a:xfrm>
        </p:grpSpPr>
        <p:sp>
          <p:nvSpPr>
            <p:cNvPr id="835" name="Forme libre 83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36" name="Groupe 835"/>
            <p:cNvGrpSpPr/>
            <p:nvPr/>
          </p:nvGrpSpPr>
          <p:grpSpPr>
            <a:xfrm>
              <a:off x="6841947" y="3422026"/>
              <a:ext cx="229401" cy="313391"/>
              <a:chOff x="6487012" y="3744806"/>
              <a:chExt cx="229401" cy="313391"/>
            </a:xfrm>
          </p:grpSpPr>
          <p:sp>
            <p:nvSpPr>
              <p:cNvPr id="838" name="Ellipse 8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9" name="Bouée 8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37" name="Connecteur droit 83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e 827"/>
          <p:cNvGrpSpPr/>
          <p:nvPr/>
        </p:nvGrpSpPr>
        <p:grpSpPr>
          <a:xfrm>
            <a:off x="2332232" y="2609828"/>
            <a:ext cx="1925427" cy="1040373"/>
            <a:chOff x="5145921" y="2695044"/>
            <a:chExt cx="1925427" cy="1040373"/>
          </a:xfrm>
        </p:grpSpPr>
        <p:sp>
          <p:nvSpPr>
            <p:cNvPr id="829" name="Forme libre 82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30" name="Groupe 829"/>
            <p:cNvGrpSpPr/>
            <p:nvPr/>
          </p:nvGrpSpPr>
          <p:grpSpPr>
            <a:xfrm>
              <a:off x="6841947" y="3422026"/>
              <a:ext cx="229401" cy="313391"/>
              <a:chOff x="6487012" y="3744806"/>
              <a:chExt cx="229401" cy="313391"/>
            </a:xfrm>
          </p:grpSpPr>
          <p:sp>
            <p:nvSpPr>
              <p:cNvPr id="832" name="Ellipse 8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3" name="Bouée 8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31" name="Connecteur droit 83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e 821"/>
          <p:cNvGrpSpPr/>
          <p:nvPr/>
        </p:nvGrpSpPr>
        <p:grpSpPr>
          <a:xfrm>
            <a:off x="2275081" y="2750885"/>
            <a:ext cx="1982578" cy="895117"/>
            <a:chOff x="5088770" y="2840300"/>
            <a:chExt cx="1982578" cy="895117"/>
          </a:xfrm>
        </p:grpSpPr>
        <p:sp>
          <p:nvSpPr>
            <p:cNvPr id="823" name="Forme libre 82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24" name="Groupe 823"/>
            <p:cNvGrpSpPr/>
            <p:nvPr/>
          </p:nvGrpSpPr>
          <p:grpSpPr>
            <a:xfrm>
              <a:off x="6841947" y="3422026"/>
              <a:ext cx="229401" cy="313391"/>
              <a:chOff x="6487012" y="3744806"/>
              <a:chExt cx="229401" cy="313391"/>
            </a:xfrm>
          </p:grpSpPr>
          <p:sp>
            <p:nvSpPr>
              <p:cNvPr id="826" name="Ellipse 8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7" name="Bouée 8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25" name="Connecteur droit 82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10" name="Groupe 809"/>
          <p:cNvGrpSpPr/>
          <p:nvPr/>
        </p:nvGrpSpPr>
        <p:grpSpPr>
          <a:xfrm>
            <a:off x="2275081" y="2747145"/>
            <a:ext cx="1982578" cy="900326"/>
            <a:chOff x="5088770" y="2835091"/>
            <a:chExt cx="1982578" cy="900326"/>
          </a:xfrm>
        </p:grpSpPr>
        <p:sp>
          <p:nvSpPr>
            <p:cNvPr id="811" name="Forme libre 81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12" name="Groupe 811"/>
            <p:cNvGrpSpPr/>
            <p:nvPr/>
          </p:nvGrpSpPr>
          <p:grpSpPr>
            <a:xfrm>
              <a:off x="6841947" y="3422026"/>
              <a:ext cx="229401" cy="313391"/>
              <a:chOff x="6487012" y="3744806"/>
              <a:chExt cx="229401" cy="313391"/>
            </a:xfrm>
          </p:grpSpPr>
          <p:sp>
            <p:nvSpPr>
              <p:cNvPr id="814" name="Ellipse 8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5" name="Bouée 8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13" name="Connecteur droit 81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4" name="Groupe 803"/>
          <p:cNvGrpSpPr/>
          <p:nvPr/>
        </p:nvGrpSpPr>
        <p:grpSpPr>
          <a:xfrm>
            <a:off x="2330807" y="2609989"/>
            <a:ext cx="1926852" cy="1042171"/>
            <a:chOff x="5144496" y="2693246"/>
            <a:chExt cx="1926852" cy="1042171"/>
          </a:xfrm>
        </p:grpSpPr>
        <p:sp>
          <p:nvSpPr>
            <p:cNvPr id="805" name="Forme libre 80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06" name="Groupe 805"/>
            <p:cNvGrpSpPr/>
            <p:nvPr/>
          </p:nvGrpSpPr>
          <p:grpSpPr>
            <a:xfrm>
              <a:off x="6841947" y="3422026"/>
              <a:ext cx="229401" cy="313391"/>
              <a:chOff x="6487012" y="3744806"/>
              <a:chExt cx="229401" cy="313391"/>
            </a:xfrm>
          </p:grpSpPr>
          <p:sp>
            <p:nvSpPr>
              <p:cNvPr id="808" name="Ellipse 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9" name="Bouée 8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07" name="Connecteur droit 80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8" name="Groupe 797"/>
          <p:cNvGrpSpPr/>
          <p:nvPr/>
        </p:nvGrpSpPr>
        <p:grpSpPr>
          <a:xfrm>
            <a:off x="2415818" y="2484801"/>
            <a:ext cx="1841841" cy="1166286"/>
            <a:chOff x="5233150" y="2569131"/>
            <a:chExt cx="1841841" cy="1166286"/>
          </a:xfrm>
        </p:grpSpPr>
        <p:sp>
          <p:nvSpPr>
            <p:cNvPr id="799" name="Forme libre 79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00" name="Groupe 799"/>
            <p:cNvGrpSpPr/>
            <p:nvPr/>
          </p:nvGrpSpPr>
          <p:grpSpPr>
            <a:xfrm>
              <a:off x="6841947" y="3422026"/>
              <a:ext cx="229401" cy="313391"/>
              <a:chOff x="6487012" y="3744806"/>
              <a:chExt cx="229401" cy="313391"/>
            </a:xfrm>
          </p:grpSpPr>
          <p:sp>
            <p:nvSpPr>
              <p:cNvPr id="802" name="Ellipse 8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3" name="Bouée 8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01" name="Connecteur droit 80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2" name="Groupe 791"/>
          <p:cNvGrpSpPr/>
          <p:nvPr/>
        </p:nvGrpSpPr>
        <p:grpSpPr>
          <a:xfrm>
            <a:off x="2522202" y="2385879"/>
            <a:ext cx="1735457" cy="1333581"/>
            <a:chOff x="5339534" y="2472877"/>
            <a:chExt cx="1735457" cy="1333581"/>
          </a:xfrm>
        </p:grpSpPr>
        <p:sp>
          <p:nvSpPr>
            <p:cNvPr id="793" name="Forme libre 79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94" name="Groupe 793"/>
            <p:cNvGrpSpPr/>
            <p:nvPr/>
          </p:nvGrpSpPr>
          <p:grpSpPr>
            <a:xfrm>
              <a:off x="6841947" y="3422026"/>
              <a:ext cx="229401" cy="313391"/>
              <a:chOff x="6487012" y="3744806"/>
              <a:chExt cx="229401" cy="313391"/>
            </a:xfrm>
          </p:grpSpPr>
          <p:sp>
            <p:nvSpPr>
              <p:cNvPr id="796" name="Ellipse 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7" name="Bouée 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95" name="Connecteur droit 79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6" name="Groupe 785"/>
          <p:cNvGrpSpPr/>
          <p:nvPr/>
        </p:nvGrpSpPr>
        <p:grpSpPr>
          <a:xfrm>
            <a:off x="2648850" y="2330342"/>
            <a:ext cx="1608809" cy="1452630"/>
            <a:chOff x="5466182" y="2419686"/>
            <a:chExt cx="1608809" cy="1452630"/>
          </a:xfrm>
        </p:grpSpPr>
        <p:sp>
          <p:nvSpPr>
            <p:cNvPr id="787" name="Forme libre 78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88" name="Groupe 787"/>
            <p:cNvGrpSpPr/>
            <p:nvPr/>
          </p:nvGrpSpPr>
          <p:grpSpPr>
            <a:xfrm>
              <a:off x="6841947" y="3422026"/>
              <a:ext cx="229401" cy="313391"/>
              <a:chOff x="6487012" y="3744806"/>
              <a:chExt cx="229401" cy="313391"/>
            </a:xfrm>
          </p:grpSpPr>
          <p:sp>
            <p:nvSpPr>
              <p:cNvPr id="790" name="Ellipse 7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1" name="Bouée 7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89" name="Connecteur droit 78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0" name="Groupe 779"/>
          <p:cNvGrpSpPr/>
          <p:nvPr/>
        </p:nvGrpSpPr>
        <p:grpSpPr>
          <a:xfrm>
            <a:off x="2765583" y="2284986"/>
            <a:ext cx="1492076" cy="1494059"/>
            <a:chOff x="1365107" y="2659822"/>
            <a:chExt cx="1492076" cy="1494059"/>
          </a:xfrm>
        </p:grpSpPr>
        <p:sp>
          <p:nvSpPr>
            <p:cNvPr id="781" name="Forme libre 78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82" name="Groupe 781"/>
            <p:cNvGrpSpPr/>
            <p:nvPr/>
          </p:nvGrpSpPr>
          <p:grpSpPr>
            <a:xfrm>
              <a:off x="2611486" y="3707980"/>
              <a:ext cx="245697" cy="313391"/>
              <a:chOff x="6629570" y="3897206"/>
              <a:chExt cx="245697" cy="313391"/>
            </a:xfrm>
          </p:grpSpPr>
          <p:sp>
            <p:nvSpPr>
              <p:cNvPr id="783" name="Ellipse 78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84" name="Bouée 78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785" name="Connecteur droit 78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779" name="Groupe 778"/>
          <p:cNvGrpSpPr/>
          <p:nvPr/>
        </p:nvGrpSpPr>
        <p:grpSpPr>
          <a:xfrm>
            <a:off x="2715641" y="2329130"/>
            <a:ext cx="1542018" cy="1456796"/>
            <a:chOff x="5537438" y="2415488"/>
            <a:chExt cx="1542018" cy="1456796"/>
          </a:xfrm>
        </p:grpSpPr>
        <p:sp>
          <p:nvSpPr>
            <p:cNvPr id="774" name="Forme libre 773"/>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75" name="Groupe 774"/>
            <p:cNvGrpSpPr/>
            <p:nvPr/>
          </p:nvGrpSpPr>
          <p:grpSpPr>
            <a:xfrm>
              <a:off x="6841947" y="3422026"/>
              <a:ext cx="229401" cy="313391"/>
              <a:chOff x="6487012" y="3744806"/>
              <a:chExt cx="229401" cy="313391"/>
            </a:xfrm>
          </p:grpSpPr>
          <p:sp>
            <p:nvSpPr>
              <p:cNvPr id="776" name="Ellipse 7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77" name="Bouée 7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78" name="Connecteur droit 777"/>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0" name="Groupe 769"/>
          <p:cNvGrpSpPr/>
          <p:nvPr/>
        </p:nvGrpSpPr>
        <p:grpSpPr>
          <a:xfrm>
            <a:off x="2573730" y="2356566"/>
            <a:ext cx="1683929" cy="1371072"/>
            <a:chOff x="5387419" y="2441681"/>
            <a:chExt cx="1683929" cy="1371072"/>
          </a:xfrm>
        </p:grpSpPr>
        <p:sp>
          <p:nvSpPr>
            <p:cNvPr id="765" name="Forme libre 76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66" name="Groupe 765"/>
            <p:cNvGrpSpPr/>
            <p:nvPr/>
          </p:nvGrpSpPr>
          <p:grpSpPr>
            <a:xfrm>
              <a:off x="6841947" y="3422026"/>
              <a:ext cx="229401" cy="313391"/>
              <a:chOff x="6487012" y="3744806"/>
              <a:chExt cx="229401" cy="313391"/>
            </a:xfrm>
          </p:grpSpPr>
          <p:sp>
            <p:nvSpPr>
              <p:cNvPr id="767" name="Ellipse 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68" name="Bouée 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69" name="Connecteur droit 76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4" name="Groupe 763"/>
          <p:cNvGrpSpPr/>
          <p:nvPr/>
        </p:nvGrpSpPr>
        <p:grpSpPr>
          <a:xfrm>
            <a:off x="2457049" y="2440891"/>
            <a:ext cx="1800610" cy="1210392"/>
            <a:chOff x="5270738" y="2525025"/>
            <a:chExt cx="1800610" cy="1210392"/>
          </a:xfrm>
        </p:grpSpPr>
        <p:sp>
          <p:nvSpPr>
            <p:cNvPr id="759" name="Forme libre 75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60" name="Groupe 759"/>
            <p:cNvGrpSpPr/>
            <p:nvPr/>
          </p:nvGrpSpPr>
          <p:grpSpPr>
            <a:xfrm>
              <a:off x="6841947" y="3422026"/>
              <a:ext cx="229401" cy="313391"/>
              <a:chOff x="6487012" y="3744806"/>
              <a:chExt cx="229401" cy="313391"/>
            </a:xfrm>
          </p:grpSpPr>
          <p:sp>
            <p:nvSpPr>
              <p:cNvPr id="761" name="Ellipse 7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62" name="Bouée 7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63" name="Connecteur droit 76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6" name="Groupe 755"/>
          <p:cNvGrpSpPr/>
          <p:nvPr/>
        </p:nvGrpSpPr>
        <p:grpSpPr>
          <a:xfrm>
            <a:off x="2380850" y="2556708"/>
            <a:ext cx="1876809" cy="1094475"/>
            <a:chOff x="5194539" y="2646469"/>
            <a:chExt cx="1876809" cy="1094475"/>
          </a:xfrm>
        </p:grpSpPr>
        <p:sp>
          <p:nvSpPr>
            <p:cNvPr id="751" name="Forme libre 75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52" name="Groupe 751"/>
            <p:cNvGrpSpPr/>
            <p:nvPr/>
          </p:nvGrpSpPr>
          <p:grpSpPr>
            <a:xfrm>
              <a:off x="6841947" y="3422026"/>
              <a:ext cx="229401" cy="313391"/>
              <a:chOff x="6487012" y="3744806"/>
              <a:chExt cx="229401" cy="313391"/>
            </a:xfrm>
          </p:grpSpPr>
          <p:sp>
            <p:nvSpPr>
              <p:cNvPr id="753" name="Ellipse 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54" name="Bouée 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55" name="Connecteur droit 75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e 749"/>
          <p:cNvGrpSpPr/>
          <p:nvPr/>
        </p:nvGrpSpPr>
        <p:grpSpPr>
          <a:xfrm>
            <a:off x="2314175" y="2693497"/>
            <a:ext cx="1943484" cy="961124"/>
            <a:chOff x="5127864" y="2779820"/>
            <a:chExt cx="1943484" cy="961124"/>
          </a:xfrm>
        </p:grpSpPr>
        <p:sp>
          <p:nvSpPr>
            <p:cNvPr id="745" name="Forme libre 7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46" name="Groupe 745"/>
            <p:cNvGrpSpPr/>
            <p:nvPr/>
          </p:nvGrpSpPr>
          <p:grpSpPr>
            <a:xfrm>
              <a:off x="6841947" y="3422026"/>
              <a:ext cx="229401" cy="313391"/>
              <a:chOff x="6487012" y="3744806"/>
              <a:chExt cx="229401" cy="313391"/>
            </a:xfrm>
          </p:grpSpPr>
          <p:sp>
            <p:nvSpPr>
              <p:cNvPr id="747" name="Ellipse 7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8" name="Bouée 7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49" name="Connecteur droit 74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4" name="Groupe 743"/>
          <p:cNvGrpSpPr/>
          <p:nvPr/>
        </p:nvGrpSpPr>
        <p:grpSpPr>
          <a:xfrm>
            <a:off x="2278456" y="2842230"/>
            <a:ext cx="1979203" cy="815868"/>
            <a:chOff x="5092145" y="2925076"/>
            <a:chExt cx="1979203" cy="815868"/>
          </a:xfrm>
        </p:grpSpPr>
        <p:sp>
          <p:nvSpPr>
            <p:cNvPr id="739" name="Forme libre 7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40" name="Groupe 739"/>
            <p:cNvGrpSpPr/>
            <p:nvPr/>
          </p:nvGrpSpPr>
          <p:grpSpPr>
            <a:xfrm>
              <a:off x="6841947" y="3422026"/>
              <a:ext cx="229401" cy="313391"/>
              <a:chOff x="6487012" y="3744806"/>
              <a:chExt cx="229401" cy="313391"/>
            </a:xfrm>
          </p:grpSpPr>
          <p:sp>
            <p:nvSpPr>
              <p:cNvPr id="741" name="Ellipse 7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2" name="Bouée 7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43" name="Connecteur droit 74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6" name="Groupe 735"/>
          <p:cNvGrpSpPr/>
          <p:nvPr/>
        </p:nvGrpSpPr>
        <p:grpSpPr>
          <a:xfrm>
            <a:off x="2271311" y="2827670"/>
            <a:ext cx="1986348" cy="819041"/>
            <a:chOff x="5085000" y="2916376"/>
            <a:chExt cx="1986348" cy="819041"/>
          </a:xfrm>
        </p:grpSpPr>
        <p:sp>
          <p:nvSpPr>
            <p:cNvPr id="731" name="Forme libre 73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32" name="Groupe 731"/>
            <p:cNvGrpSpPr/>
            <p:nvPr/>
          </p:nvGrpSpPr>
          <p:grpSpPr>
            <a:xfrm>
              <a:off x="6841947" y="3422026"/>
              <a:ext cx="229401" cy="313391"/>
              <a:chOff x="6487012" y="3744806"/>
              <a:chExt cx="229401" cy="313391"/>
            </a:xfrm>
          </p:grpSpPr>
          <p:sp>
            <p:nvSpPr>
              <p:cNvPr id="733" name="Ellipse 7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34" name="Bouée 7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35" name="Connecteur droit 734"/>
            <p:cNvCxnSpPr>
              <a:endCxn id="734"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7" name="Groupe 726"/>
          <p:cNvGrpSpPr/>
          <p:nvPr/>
        </p:nvGrpSpPr>
        <p:grpSpPr>
          <a:xfrm>
            <a:off x="2285599" y="2669951"/>
            <a:ext cx="1972060" cy="978584"/>
            <a:chOff x="5099288" y="2756833"/>
            <a:chExt cx="1972060" cy="978584"/>
          </a:xfrm>
        </p:grpSpPr>
        <p:sp>
          <p:nvSpPr>
            <p:cNvPr id="722" name="Forme libre 72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23" name="Groupe 722"/>
            <p:cNvGrpSpPr/>
            <p:nvPr/>
          </p:nvGrpSpPr>
          <p:grpSpPr>
            <a:xfrm>
              <a:off x="6841947" y="3422026"/>
              <a:ext cx="229401" cy="313391"/>
              <a:chOff x="6487012" y="3744806"/>
              <a:chExt cx="229401" cy="313391"/>
            </a:xfrm>
          </p:grpSpPr>
          <p:sp>
            <p:nvSpPr>
              <p:cNvPr id="724" name="Ellipse 7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5" name="Bouée 7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26" name="Connecteur droit 725"/>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9" name="Groupe 718"/>
          <p:cNvGrpSpPr/>
          <p:nvPr/>
        </p:nvGrpSpPr>
        <p:grpSpPr>
          <a:xfrm>
            <a:off x="2366561" y="2549814"/>
            <a:ext cx="1891098" cy="1100028"/>
            <a:chOff x="5180250" y="2635389"/>
            <a:chExt cx="1891098" cy="1100028"/>
          </a:xfrm>
        </p:grpSpPr>
        <p:sp>
          <p:nvSpPr>
            <p:cNvPr id="714" name="Forme libre 71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15" name="Groupe 714"/>
            <p:cNvGrpSpPr/>
            <p:nvPr/>
          </p:nvGrpSpPr>
          <p:grpSpPr>
            <a:xfrm>
              <a:off x="6841947" y="3422026"/>
              <a:ext cx="229401" cy="313391"/>
              <a:chOff x="6487012" y="3744806"/>
              <a:chExt cx="229401" cy="313391"/>
            </a:xfrm>
          </p:grpSpPr>
          <p:sp>
            <p:nvSpPr>
              <p:cNvPr id="716" name="Ellipse 7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7" name="Bouée 7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18" name="Connecteur droit 717"/>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3" name="Groupe 712"/>
          <p:cNvGrpSpPr/>
          <p:nvPr/>
        </p:nvGrpSpPr>
        <p:grpSpPr>
          <a:xfrm>
            <a:off x="2470835" y="2436990"/>
            <a:ext cx="1786824" cy="1227917"/>
            <a:chOff x="5284524" y="2523093"/>
            <a:chExt cx="1786824" cy="1227917"/>
          </a:xfrm>
        </p:grpSpPr>
        <p:sp>
          <p:nvSpPr>
            <p:cNvPr id="708" name="Forme libre 70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09" name="Groupe 708"/>
            <p:cNvGrpSpPr/>
            <p:nvPr/>
          </p:nvGrpSpPr>
          <p:grpSpPr>
            <a:xfrm>
              <a:off x="6841947" y="3422026"/>
              <a:ext cx="229401" cy="313391"/>
              <a:chOff x="6487012" y="3744806"/>
              <a:chExt cx="229401" cy="313391"/>
            </a:xfrm>
          </p:grpSpPr>
          <p:sp>
            <p:nvSpPr>
              <p:cNvPr id="710" name="Ellipse 7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1" name="Bouée 7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12" name="Connecteur droit 711"/>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5" name="Groupe 704"/>
          <p:cNvGrpSpPr/>
          <p:nvPr/>
        </p:nvGrpSpPr>
        <p:grpSpPr>
          <a:xfrm>
            <a:off x="2591065" y="2364474"/>
            <a:ext cx="1666594" cy="1388339"/>
            <a:chOff x="5412862" y="2446893"/>
            <a:chExt cx="1666594" cy="1388339"/>
          </a:xfrm>
        </p:grpSpPr>
        <p:sp>
          <p:nvSpPr>
            <p:cNvPr id="700" name="Forme libre 69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01" name="Groupe 700"/>
            <p:cNvGrpSpPr/>
            <p:nvPr/>
          </p:nvGrpSpPr>
          <p:grpSpPr>
            <a:xfrm>
              <a:off x="6841947" y="3422026"/>
              <a:ext cx="229401" cy="313391"/>
              <a:chOff x="6487012" y="3744806"/>
              <a:chExt cx="229401" cy="313391"/>
            </a:xfrm>
          </p:grpSpPr>
          <p:sp>
            <p:nvSpPr>
              <p:cNvPr id="702" name="Ellipse 7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3" name="Bouée 7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04" name="Connecteur droit 703"/>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9" name="Groupe 698"/>
          <p:cNvGrpSpPr/>
          <p:nvPr/>
        </p:nvGrpSpPr>
        <p:grpSpPr>
          <a:xfrm>
            <a:off x="2707370" y="2323681"/>
            <a:ext cx="1550289" cy="1480581"/>
            <a:chOff x="5529167" y="2402777"/>
            <a:chExt cx="1550289" cy="1480581"/>
          </a:xfrm>
        </p:grpSpPr>
        <p:sp>
          <p:nvSpPr>
            <p:cNvPr id="694" name="Forme libre 69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695" name="Groupe 694"/>
            <p:cNvGrpSpPr/>
            <p:nvPr/>
          </p:nvGrpSpPr>
          <p:grpSpPr>
            <a:xfrm>
              <a:off x="6841947" y="3422026"/>
              <a:ext cx="229401" cy="313391"/>
              <a:chOff x="6487012" y="3744806"/>
              <a:chExt cx="229401" cy="313391"/>
            </a:xfrm>
          </p:grpSpPr>
          <p:sp>
            <p:nvSpPr>
              <p:cNvPr id="696" name="Ellipse 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7" name="Bouée 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698" name="Connecteur droit 697"/>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e 187"/>
          <p:cNvGrpSpPr/>
          <p:nvPr/>
        </p:nvGrpSpPr>
        <p:grpSpPr>
          <a:xfrm>
            <a:off x="2636068" y="2341024"/>
            <a:ext cx="1621591" cy="1444487"/>
            <a:chOff x="5457865" y="2418819"/>
            <a:chExt cx="1621591" cy="1444487"/>
          </a:xfrm>
        </p:grpSpPr>
        <p:sp>
          <p:nvSpPr>
            <p:cNvPr id="183" name="Forme libre 18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4" name="Groupe 183"/>
            <p:cNvGrpSpPr/>
            <p:nvPr/>
          </p:nvGrpSpPr>
          <p:grpSpPr>
            <a:xfrm>
              <a:off x="6841947" y="3422026"/>
              <a:ext cx="229401" cy="313391"/>
              <a:chOff x="6487012" y="3744806"/>
              <a:chExt cx="229401" cy="313391"/>
            </a:xfrm>
          </p:grpSpPr>
          <p:sp>
            <p:nvSpPr>
              <p:cNvPr id="185" name="Ellipse 1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 name="Bouée 1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7" name="Connecteur droit 18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9" name="Groupe 178"/>
          <p:cNvGrpSpPr/>
          <p:nvPr/>
        </p:nvGrpSpPr>
        <p:grpSpPr>
          <a:xfrm>
            <a:off x="2522731" y="2398794"/>
            <a:ext cx="1734928" cy="1323044"/>
            <a:chOff x="5336420" y="2473587"/>
            <a:chExt cx="1734928" cy="1323044"/>
          </a:xfrm>
        </p:grpSpPr>
        <p:sp>
          <p:nvSpPr>
            <p:cNvPr id="174" name="Forme libre 17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5" name="Groupe 174"/>
            <p:cNvGrpSpPr/>
            <p:nvPr/>
          </p:nvGrpSpPr>
          <p:grpSpPr>
            <a:xfrm>
              <a:off x="6841947" y="3422026"/>
              <a:ext cx="229401" cy="313391"/>
              <a:chOff x="6487012" y="3744806"/>
              <a:chExt cx="229401" cy="313391"/>
            </a:xfrm>
          </p:grpSpPr>
          <p:sp>
            <p:nvSpPr>
              <p:cNvPr id="176" name="Ellipse 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 name="Bouée 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8" name="Connecteur droit 177"/>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e 169"/>
          <p:cNvGrpSpPr/>
          <p:nvPr/>
        </p:nvGrpSpPr>
        <p:grpSpPr>
          <a:xfrm>
            <a:off x="2403670" y="2497352"/>
            <a:ext cx="1853989" cy="1168960"/>
            <a:chOff x="5217359" y="2566457"/>
            <a:chExt cx="1853989" cy="1168960"/>
          </a:xfrm>
        </p:grpSpPr>
        <p:sp>
          <p:nvSpPr>
            <p:cNvPr id="165" name="Forme libre 16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6" name="Groupe 165"/>
            <p:cNvGrpSpPr/>
            <p:nvPr/>
          </p:nvGrpSpPr>
          <p:grpSpPr>
            <a:xfrm>
              <a:off x="6841947" y="3422026"/>
              <a:ext cx="229401" cy="313391"/>
              <a:chOff x="6487012" y="3744806"/>
              <a:chExt cx="229401" cy="313391"/>
            </a:xfrm>
          </p:grpSpPr>
          <p:sp>
            <p:nvSpPr>
              <p:cNvPr id="167" name="Ellipse 1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 name="Bouée 1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9" name="Connecteur droit 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4" name="Groupe 163"/>
          <p:cNvGrpSpPr/>
          <p:nvPr/>
        </p:nvGrpSpPr>
        <p:grpSpPr>
          <a:xfrm>
            <a:off x="2332232" y="2623576"/>
            <a:ext cx="1925427" cy="1040373"/>
            <a:chOff x="5145921" y="2695044"/>
            <a:chExt cx="1925427" cy="1040373"/>
          </a:xfrm>
        </p:grpSpPr>
        <p:sp>
          <p:nvSpPr>
            <p:cNvPr id="159" name="Forme libre 1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0" name="Groupe 159"/>
            <p:cNvGrpSpPr/>
            <p:nvPr/>
          </p:nvGrpSpPr>
          <p:grpSpPr>
            <a:xfrm>
              <a:off x="6841947" y="3422026"/>
              <a:ext cx="229401" cy="313391"/>
              <a:chOff x="6487012" y="3744806"/>
              <a:chExt cx="229401" cy="313391"/>
            </a:xfrm>
          </p:grpSpPr>
          <p:sp>
            <p:nvSpPr>
              <p:cNvPr id="161" name="Ellipse 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 name="Bouée 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3" name="Connecteur droit 1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 name="Groupe 155"/>
          <p:cNvGrpSpPr/>
          <p:nvPr/>
        </p:nvGrpSpPr>
        <p:grpSpPr>
          <a:xfrm>
            <a:off x="2275081" y="2771512"/>
            <a:ext cx="1982578" cy="895117"/>
            <a:chOff x="5088770" y="2840300"/>
            <a:chExt cx="1982578" cy="895117"/>
          </a:xfrm>
        </p:grpSpPr>
        <p:sp>
          <p:nvSpPr>
            <p:cNvPr id="151" name="Forme libre 15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2" name="Groupe 151"/>
            <p:cNvGrpSpPr/>
            <p:nvPr/>
          </p:nvGrpSpPr>
          <p:grpSpPr>
            <a:xfrm>
              <a:off x="6841947" y="3422026"/>
              <a:ext cx="229401" cy="313391"/>
              <a:chOff x="6487012" y="3744806"/>
              <a:chExt cx="229401" cy="313391"/>
            </a:xfrm>
          </p:grpSpPr>
          <p:sp>
            <p:nvSpPr>
              <p:cNvPr id="153" name="Ellipse 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4" name="Bouée 1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5" name="Connecteur droit 1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0" name="Groupe 149"/>
          <p:cNvGrpSpPr/>
          <p:nvPr/>
        </p:nvGrpSpPr>
        <p:grpSpPr>
          <a:xfrm>
            <a:off x="2248887" y="2871241"/>
            <a:ext cx="2008772" cy="740335"/>
            <a:chOff x="5062576" y="2995082"/>
            <a:chExt cx="2008772" cy="740335"/>
          </a:xfrm>
        </p:grpSpPr>
        <p:sp>
          <p:nvSpPr>
            <p:cNvPr id="145" name="Forme libre 14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6" name="Groupe 145"/>
            <p:cNvGrpSpPr/>
            <p:nvPr/>
          </p:nvGrpSpPr>
          <p:grpSpPr>
            <a:xfrm>
              <a:off x="6841947" y="3422026"/>
              <a:ext cx="229401" cy="313391"/>
              <a:chOff x="6487012" y="3744806"/>
              <a:chExt cx="229401" cy="313391"/>
            </a:xfrm>
          </p:grpSpPr>
          <p:sp>
            <p:nvSpPr>
              <p:cNvPr id="147" name="Ellipse 1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 name="Bouée 1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9" name="Connecteur droit 14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 name="Groupe 140"/>
          <p:cNvGrpSpPr/>
          <p:nvPr/>
        </p:nvGrpSpPr>
        <p:grpSpPr>
          <a:xfrm>
            <a:off x="2275081" y="2727225"/>
            <a:ext cx="1982578" cy="900326"/>
            <a:chOff x="5088770" y="2835091"/>
            <a:chExt cx="1982578" cy="900326"/>
          </a:xfrm>
        </p:grpSpPr>
        <p:sp>
          <p:nvSpPr>
            <p:cNvPr id="136" name="Forme libre 135"/>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7" name="Groupe 136"/>
            <p:cNvGrpSpPr/>
            <p:nvPr/>
          </p:nvGrpSpPr>
          <p:grpSpPr>
            <a:xfrm>
              <a:off x="6841947" y="3422026"/>
              <a:ext cx="229401" cy="313391"/>
              <a:chOff x="6487012" y="3744806"/>
              <a:chExt cx="229401" cy="313391"/>
            </a:xfrm>
          </p:grpSpPr>
          <p:sp>
            <p:nvSpPr>
              <p:cNvPr id="138" name="Ellipse 1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 name="Bouée 1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0" name="Connecteur droit 139"/>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 name="Groupe 132"/>
          <p:cNvGrpSpPr/>
          <p:nvPr/>
        </p:nvGrpSpPr>
        <p:grpSpPr>
          <a:xfrm>
            <a:off x="2330807" y="2583209"/>
            <a:ext cx="1926852" cy="1042171"/>
            <a:chOff x="5144496" y="2693246"/>
            <a:chExt cx="1926852" cy="1042171"/>
          </a:xfrm>
        </p:grpSpPr>
        <p:sp>
          <p:nvSpPr>
            <p:cNvPr id="128" name="Forme libre 127"/>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 name="Groupe 128"/>
            <p:cNvGrpSpPr/>
            <p:nvPr/>
          </p:nvGrpSpPr>
          <p:grpSpPr>
            <a:xfrm>
              <a:off x="6841947" y="3422026"/>
              <a:ext cx="229401" cy="313391"/>
              <a:chOff x="6487012" y="3744806"/>
              <a:chExt cx="229401" cy="313391"/>
            </a:xfrm>
          </p:grpSpPr>
          <p:sp>
            <p:nvSpPr>
              <p:cNvPr id="130" name="Ellipse 1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 name="Bouée 1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 name="Connecteur droit 131"/>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 name="Groupe 123"/>
          <p:cNvGrpSpPr/>
          <p:nvPr/>
        </p:nvGrpSpPr>
        <p:grpSpPr>
          <a:xfrm>
            <a:off x="2415818" y="2439193"/>
            <a:ext cx="1841841" cy="1166286"/>
            <a:chOff x="5233150" y="2569131"/>
            <a:chExt cx="1841841" cy="1166286"/>
          </a:xfrm>
        </p:grpSpPr>
        <p:sp>
          <p:nvSpPr>
            <p:cNvPr id="119" name="Forme libre 11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0" name="Groupe 119"/>
            <p:cNvGrpSpPr/>
            <p:nvPr/>
          </p:nvGrpSpPr>
          <p:grpSpPr>
            <a:xfrm>
              <a:off x="6841947" y="3422026"/>
              <a:ext cx="229401" cy="313391"/>
              <a:chOff x="6487012" y="3744806"/>
              <a:chExt cx="229401" cy="313391"/>
            </a:xfrm>
          </p:grpSpPr>
          <p:sp>
            <p:nvSpPr>
              <p:cNvPr id="121" name="Ellipse 1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 name="Bouée 1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3" name="Connecteur droit 12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8" name="Groupe 117"/>
          <p:cNvGrpSpPr/>
          <p:nvPr/>
        </p:nvGrpSpPr>
        <p:grpSpPr>
          <a:xfrm>
            <a:off x="2522202" y="2367185"/>
            <a:ext cx="1735457" cy="1333581"/>
            <a:chOff x="5339534" y="2472877"/>
            <a:chExt cx="1735457" cy="1333581"/>
          </a:xfrm>
        </p:grpSpPr>
        <p:sp>
          <p:nvSpPr>
            <p:cNvPr id="113" name="Forme libre 11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14" name="Groupe 113"/>
            <p:cNvGrpSpPr/>
            <p:nvPr/>
          </p:nvGrpSpPr>
          <p:grpSpPr>
            <a:xfrm>
              <a:off x="6841947" y="3422026"/>
              <a:ext cx="229401" cy="313391"/>
              <a:chOff x="6487012" y="3744806"/>
              <a:chExt cx="229401" cy="313391"/>
            </a:xfrm>
          </p:grpSpPr>
          <p:sp>
            <p:nvSpPr>
              <p:cNvPr id="115" name="Ellipse 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6" name="Bouée 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17" name="Connecteur droit 11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e 111"/>
          <p:cNvGrpSpPr/>
          <p:nvPr/>
        </p:nvGrpSpPr>
        <p:grpSpPr>
          <a:xfrm>
            <a:off x="2648850" y="2295177"/>
            <a:ext cx="1608809" cy="1452630"/>
            <a:chOff x="5466182" y="2419686"/>
            <a:chExt cx="1608809" cy="1452630"/>
          </a:xfrm>
        </p:grpSpPr>
        <p:sp>
          <p:nvSpPr>
            <p:cNvPr id="107" name="Forme libre 10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08" name="Groupe 107"/>
            <p:cNvGrpSpPr/>
            <p:nvPr/>
          </p:nvGrpSpPr>
          <p:grpSpPr>
            <a:xfrm>
              <a:off x="6841947" y="3422026"/>
              <a:ext cx="229401" cy="313391"/>
              <a:chOff x="6487012" y="3744806"/>
              <a:chExt cx="229401" cy="313391"/>
            </a:xfrm>
          </p:grpSpPr>
          <p:sp>
            <p:nvSpPr>
              <p:cNvPr id="109" name="Ellipse 1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0" name="Bouée 1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11" name="Connecteur droit 1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e 188"/>
          <p:cNvGrpSpPr/>
          <p:nvPr/>
        </p:nvGrpSpPr>
        <p:grpSpPr>
          <a:xfrm>
            <a:off x="2765583" y="2295177"/>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93" name="Connecteur droit 9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212" name="Groupe 1211"/>
          <p:cNvGrpSpPr/>
          <p:nvPr/>
        </p:nvGrpSpPr>
        <p:grpSpPr>
          <a:xfrm>
            <a:off x="2248887" y="2896925"/>
            <a:ext cx="2008772" cy="740335"/>
            <a:chOff x="5062576" y="2995082"/>
            <a:chExt cx="2008772" cy="740335"/>
          </a:xfrm>
        </p:grpSpPr>
        <p:sp>
          <p:nvSpPr>
            <p:cNvPr id="1213" name="Forme libre 121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14" name="Groupe 1213"/>
            <p:cNvGrpSpPr/>
            <p:nvPr/>
          </p:nvGrpSpPr>
          <p:grpSpPr>
            <a:xfrm>
              <a:off x="6841947" y="3422026"/>
              <a:ext cx="229401" cy="313391"/>
              <a:chOff x="6487012" y="3744806"/>
              <a:chExt cx="229401" cy="313391"/>
            </a:xfrm>
          </p:grpSpPr>
          <p:sp>
            <p:nvSpPr>
              <p:cNvPr id="1216" name="Ellipse 12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7" name="Bouée 12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15" name="Connecteur droit 121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18" name="Groupe 1217"/>
          <p:cNvGrpSpPr/>
          <p:nvPr/>
        </p:nvGrpSpPr>
        <p:grpSpPr>
          <a:xfrm>
            <a:off x="2457049" y="2431647"/>
            <a:ext cx="1800610" cy="1210392"/>
            <a:chOff x="5270738" y="2525025"/>
            <a:chExt cx="1800610" cy="1210392"/>
          </a:xfrm>
        </p:grpSpPr>
        <p:sp>
          <p:nvSpPr>
            <p:cNvPr id="1219" name="Forme libre 121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20" name="Groupe 1219"/>
            <p:cNvGrpSpPr/>
            <p:nvPr/>
          </p:nvGrpSpPr>
          <p:grpSpPr>
            <a:xfrm>
              <a:off x="6841947" y="3422026"/>
              <a:ext cx="229401" cy="313391"/>
              <a:chOff x="6487012" y="3744806"/>
              <a:chExt cx="229401" cy="313391"/>
            </a:xfrm>
          </p:grpSpPr>
          <p:sp>
            <p:nvSpPr>
              <p:cNvPr id="1222" name="Ellipse 12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3" name="Bouée 12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21" name="Connecteur droit 122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24" name="Groupe 1223"/>
          <p:cNvGrpSpPr/>
          <p:nvPr/>
        </p:nvGrpSpPr>
        <p:grpSpPr>
          <a:xfrm>
            <a:off x="2573730" y="2342739"/>
            <a:ext cx="1683929" cy="1371072"/>
            <a:chOff x="5387419" y="2441681"/>
            <a:chExt cx="1683929" cy="1371072"/>
          </a:xfrm>
        </p:grpSpPr>
        <p:sp>
          <p:nvSpPr>
            <p:cNvPr id="1225" name="Forme libre 122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26" name="Groupe 1225"/>
            <p:cNvGrpSpPr/>
            <p:nvPr/>
          </p:nvGrpSpPr>
          <p:grpSpPr>
            <a:xfrm>
              <a:off x="6841947" y="3422026"/>
              <a:ext cx="229401" cy="313391"/>
              <a:chOff x="6487012" y="3744806"/>
              <a:chExt cx="229401" cy="313391"/>
            </a:xfrm>
          </p:grpSpPr>
          <p:sp>
            <p:nvSpPr>
              <p:cNvPr id="1228" name="Ellipse 12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9" name="Bouée 12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27" name="Connecteur droit 122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0" name="Groupe 1229"/>
          <p:cNvGrpSpPr/>
          <p:nvPr/>
        </p:nvGrpSpPr>
        <p:grpSpPr>
          <a:xfrm>
            <a:off x="2715641" y="2318091"/>
            <a:ext cx="1542018" cy="1456796"/>
            <a:chOff x="5537438" y="2415488"/>
            <a:chExt cx="1542018" cy="1456796"/>
          </a:xfrm>
        </p:grpSpPr>
        <p:sp>
          <p:nvSpPr>
            <p:cNvPr id="1231" name="Forme libre 123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32" name="Groupe 1231"/>
            <p:cNvGrpSpPr/>
            <p:nvPr/>
          </p:nvGrpSpPr>
          <p:grpSpPr>
            <a:xfrm>
              <a:off x="6841947" y="3422026"/>
              <a:ext cx="229401" cy="313391"/>
              <a:chOff x="6487012" y="3744806"/>
              <a:chExt cx="229401" cy="313391"/>
            </a:xfrm>
          </p:grpSpPr>
          <p:sp>
            <p:nvSpPr>
              <p:cNvPr id="1234" name="Ellipse 12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35" name="Bouée 12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33" name="Connecteur droit 123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6" name="Groupe 1235"/>
          <p:cNvGrpSpPr/>
          <p:nvPr/>
        </p:nvGrpSpPr>
        <p:grpSpPr>
          <a:xfrm>
            <a:off x="2380850" y="2546319"/>
            <a:ext cx="1876809" cy="1094475"/>
            <a:chOff x="5194539" y="2646469"/>
            <a:chExt cx="1876809" cy="1094475"/>
          </a:xfrm>
        </p:grpSpPr>
        <p:sp>
          <p:nvSpPr>
            <p:cNvPr id="1237" name="Forme libre 123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38" name="Groupe 1237"/>
            <p:cNvGrpSpPr/>
            <p:nvPr/>
          </p:nvGrpSpPr>
          <p:grpSpPr>
            <a:xfrm>
              <a:off x="6841947" y="3422026"/>
              <a:ext cx="229401" cy="313391"/>
              <a:chOff x="6487012" y="3744806"/>
              <a:chExt cx="229401" cy="313391"/>
            </a:xfrm>
          </p:grpSpPr>
          <p:sp>
            <p:nvSpPr>
              <p:cNvPr id="1240" name="Ellipse 1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1" name="Bouée 1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39" name="Connecteur droit 123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2" name="Groupe 1241"/>
          <p:cNvGrpSpPr/>
          <p:nvPr/>
        </p:nvGrpSpPr>
        <p:grpSpPr>
          <a:xfrm>
            <a:off x="2314175" y="2680915"/>
            <a:ext cx="1943484" cy="961124"/>
            <a:chOff x="5127864" y="2779820"/>
            <a:chExt cx="1943484"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4" name="Groupe 1243"/>
            <p:cNvGrpSpPr/>
            <p:nvPr/>
          </p:nvGrpSpPr>
          <p:grpSpPr>
            <a:xfrm>
              <a:off x="6841947" y="3422026"/>
              <a:ext cx="229401" cy="313391"/>
              <a:chOff x="6487012" y="3744806"/>
              <a:chExt cx="229401" cy="313391"/>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7" name="Bouée 12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8" name="Groupe 1247"/>
          <p:cNvGrpSpPr/>
          <p:nvPr/>
        </p:nvGrpSpPr>
        <p:grpSpPr>
          <a:xfrm>
            <a:off x="2278456" y="2825680"/>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1" name="Connecteur droit 125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54" name="Groupe 1253"/>
          <p:cNvGrpSpPr/>
          <p:nvPr/>
        </p:nvGrpSpPr>
        <p:grpSpPr>
          <a:xfrm>
            <a:off x="2271311" y="2813412"/>
            <a:ext cx="1986348" cy="819041"/>
            <a:chOff x="5085000" y="2916376"/>
            <a:chExt cx="1986348" cy="819041"/>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7" name="Connecteur droit 1256"/>
            <p:cNvCxnSpPr>
              <a:endCxn id="125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0" name="Groupe 1259"/>
          <p:cNvGrpSpPr/>
          <p:nvPr/>
        </p:nvGrpSpPr>
        <p:grpSpPr>
          <a:xfrm>
            <a:off x="2285599" y="2658777"/>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6" name="Groupe 1265"/>
          <p:cNvGrpSpPr/>
          <p:nvPr/>
        </p:nvGrpSpPr>
        <p:grpSpPr>
          <a:xfrm>
            <a:off x="2366561" y="2533147"/>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2" name="Groupe 1271"/>
          <p:cNvGrpSpPr/>
          <p:nvPr/>
        </p:nvGrpSpPr>
        <p:grpSpPr>
          <a:xfrm>
            <a:off x="2470835" y="2424885"/>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8" name="Groupe 1277"/>
          <p:cNvGrpSpPr/>
          <p:nvPr/>
        </p:nvGrpSpPr>
        <p:grpSpPr>
          <a:xfrm>
            <a:off x="2591065" y="2344674"/>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4" name="Groupe 1283"/>
          <p:cNvGrpSpPr/>
          <p:nvPr/>
        </p:nvGrpSpPr>
        <p:grpSpPr>
          <a:xfrm>
            <a:off x="2707370" y="2303013"/>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0" name="Groupe 1289"/>
          <p:cNvGrpSpPr/>
          <p:nvPr/>
        </p:nvGrpSpPr>
        <p:grpSpPr>
          <a:xfrm>
            <a:off x="2636068" y="2313976"/>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3" name="Connecteur droit 129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6" name="Groupe 1295"/>
          <p:cNvGrpSpPr/>
          <p:nvPr/>
        </p:nvGrpSpPr>
        <p:grpSpPr>
          <a:xfrm>
            <a:off x="2522731" y="2373793"/>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9" name="Connecteur droit 129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2" name="Groupe 1301"/>
          <p:cNvGrpSpPr/>
          <p:nvPr/>
        </p:nvGrpSpPr>
        <p:grpSpPr>
          <a:xfrm>
            <a:off x="2403670" y="2460337"/>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e 1307"/>
          <p:cNvGrpSpPr/>
          <p:nvPr/>
        </p:nvGrpSpPr>
        <p:grpSpPr>
          <a:xfrm>
            <a:off x="2332232" y="2596001"/>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1" name="Connecteur droit 131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4" name="Groupe 1313"/>
          <p:cNvGrpSpPr/>
          <p:nvPr/>
        </p:nvGrpSpPr>
        <p:grpSpPr>
          <a:xfrm>
            <a:off x="2275081" y="2737058"/>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7" name="Connecteur droit 131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0" name="Groupe 1319"/>
          <p:cNvGrpSpPr/>
          <p:nvPr/>
        </p:nvGrpSpPr>
        <p:grpSpPr>
          <a:xfrm>
            <a:off x="2275081" y="2733318"/>
            <a:ext cx="1982578" cy="900326"/>
            <a:chOff x="5088770" y="2835091"/>
            <a:chExt cx="1982578" cy="900326"/>
          </a:xfrm>
        </p:grpSpPr>
        <p:sp>
          <p:nvSpPr>
            <p:cNvPr id="1321" name="Forme libre 132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22" name="Groupe 1321"/>
            <p:cNvGrpSpPr/>
            <p:nvPr/>
          </p:nvGrpSpPr>
          <p:grpSpPr>
            <a:xfrm>
              <a:off x="6841947" y="3422026"/>
              <a:ext cx="229401" cy="313391"/>
              <a:chOff x="6487012" y="3744806"/>
              <a:chExt cx="229401" cy="313391"/>
            </a:xfrm>
          </p:grpSpPr>
          <p:sp>
            <p:nvSpPr>
              <p:cNvPr id="1324" name="Ellipse 1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5" name="Bouée 1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3" name="Connecteur droit 132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6" name="Groupe 1325"/>
          <p:cNvGrpSpPr/>
          <p:nvPr/>
        </p:nvGrpSpPr>
        <p:grpSpPr>
          <a:xfrm>
            <a:off x="2330807" y="2596162"/>
            <a:ext cx="1926852" cy="1042171"/>
            <a:chOff x="5144496" y="2693246"/>
            <a:chExt cx="1926852" cy="1042171"/>
          </a:xfrm>
        </p:grpSpPr>
        <p:sp>
          <p:nvSpPr>
            <p:cNvPr id="1327" name="Forme libre 1326"/>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28" name="Groupe 1327"/>
            <p:cNvGrpSpPr/>
            <p:nvPr/>
          </p:nvGrpSpPr>
          <p:grpSpPr>
            <a:xfrm>
              <a:off x="6841947" y="3422026"/>
              <a:ext cx="229401" cy="313391"/>
              <a:chOff x="6487012" y="3744806"/>
              <a:chExt cx="229401" cy="313391"/>
            </a:xfrm>
          </p:grpSpPr>
          <p:sp>
            <p:nvSpPr>
              <p:cNvPr id="1330" name="Ellipse 1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1" name="Bouée 1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9" name="Connecteur droit 1328"/>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2" name="Groupe 1331"/>
          <p:cNvGrpSpPr/>
          <p:nvPr/>
        </p:nvGrpSpPr>
        <p:grpSpPr>
          <a:xfrm>
            <a:off x="2415818" y="2470974"/>
            <a:ext cx="1841841" cy="1166286"/>
            <a:chOff x="5233150" y="2569131"/>
            <a:chExt cx="1841841" cy="1166286"/>
          </a:xfrm>
        </p:grpSpPr>
        <p:sp>
          <p:nvSpPr>
            <p:cNvPr id="1333" name="Forme libre 1332"/>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4" name="Groupe 1333"/>
            <p:cNvGrpSpPr/>
            <p:nvPr/>
          </p:nvGrpSpPr>
          <p:grpSpPr>
            <a:xfrm>
              <a:off x="6841947" y="3422026"/>
              <a:ext cx="229401" cy="313391"/>
              <a:chOff x="6487012" y="3744806"/>
              <a:chExt cx="229401" cy="313391"/>
            </a:xfrm>
          </p:grpSpPr>
          <p:sp>
            <p:nvSpPr>
              <p:cNvPr id="1336" name="Ellipse 13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7" name="Bouée 13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5" name="Connecteur droit 1334"/>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8" name="Groupe 1337"/>
          <p:cNvGrpSpPr/>
          <p:nvPr/>
        </p:nvGrpSpPr>
        <p:grpSpPr>
          <a:xfrm>
            <a:off x="2522202" y="2372052"/>
            <a:ext cx="1735457" cy="1333581"/>
            <a:chOff x="5339534" y="2472877"/>
            <a:chExt cx="1735457" cy="1333581"/>
          </a:xfrm>
        </p:grpSpPr>
        <p:sp>
          <p:nvSpPr>
            <p:cNvPr id="1339" name="Forme libre 1338"/>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0" name="Groupe 1339"/>
            <p:cNvGrpSpPr/>
            <p:nvPr/>
          </p:nvGrpSpPr>
          <p:grpSpPr>
            <a:xfrm>
              <a:off x="6841947" y="3422026"/>
              <a:ext cx="229401" cy="313391"/>
              <a:chOff x="6487012" y="3744806"/>
              <a:chExt cx="229401" cy="313391"/>
            </a:xfrm>
          </p:grpSpPr>
          <p:sp>
            <p:nvSpPr>
              <p:cNvPr id="1342" name="Ellipse 13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3" name="Bouée 13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1" name="Connecteur droit 1340"/>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4" name="Groupe 1343"/>
          <p:cNvGrpSpPr/>
          <p:nvPr/>
        </p:nvGrpSpPr>
        <p:grpSpPr>
          <a:xfrm>
            <a:off x="2648850" y="2316515"/>
            <a:ext cx="1608809" cy="1452630"/>
            <a:chOff x="5466182" y="2419686"/>
            <a:chExt cx="1608809" cy="1452630"/>
          </a:xfrm>
        </p:grpSpPr>
        <p:sp>
          <p:nvSpPr>
            <p:cNvPr id="1345" name="Forme libre 1344"/>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6" name="Groupe 1345"/>
            <p:cNvGrpSpPr/>
            <p:nvPr/>
          </p:nvGrpSpPr>
          <p:grpSpPr>
            <a:xfrm>
              <a:off x="6841947" y="3422026"/>
              <a:ext cx="229401" cy="313391"/>
              <a:chOff x="6487012" y="3744806"/>
              <a:chExt cx="229401" cy="313391"/>
            </a:xfrm>
          </p:grpSpPr>
          <p:sp>
            <p:nvSpPr>
              <p:cNvPr id="1348" name="Ellipse 13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9" name="Bouée 13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7" name="Connecteur droit 1346"/>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0" name="Groupe 1349"/>
          <p:cNvGrpSpPr/>
          <p:nvPr/>
        </p:nvGrpSpPr>
        <p:grpSpPr>
          <a:xfrm>
            <a:off x="2765583" y="2271159"/>
            <a:ext cx="1492076" cy="1494059"/>
            <a:chOff x="1365107" y="2659822"/>
            <a:chExt cx="1492076" cy="1494059"/>
          </a:xfrm>
        </p:grpSpPr>
        <p:sp>
          <p:nvSpPr>
            <p:cNvPr id="1351" name="Forme libre 135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52" name="Groupe 1351"/>
            <p:cNvGrpSpPr/>
            <p:nvPr/>
          </p:nvGrpSpPr>
          <p:grpSpPr>
            <a:xfrm>
              <a:off x="2611486" y="3707980"/>
              <a:ext cx="245697" cy="313391"/>
              <a:chOff x="6629570" y="3897206"/>
              <a:chExt cx="245697" cy="313391"/>
            </a:xfrm>
          </p:grpSpPr>
          <p:sp>
            <p:nvSpPr>
              <p:cNvPr id="1353" name="Ellipse 135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4" name="Bouée 135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355" name="Connecteur droit 135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6" name="Groupe 1355"/>
          <p:cNvGrpSpPr/>
          <p:nvPr/>
        </p:nvGrpSpPr>
        <p:grpSpPr>
          <a:xfrm>
            <a:off x="2715641" y="2315303"/>
            <a:ext cx="1542018" cy="1456796"/>
            <a:chOff x="5537438" y="2415488"/>
            <a:chExt cx="1542018" cy="1456796"/>
          </a:xfrm>
        </p:grpSpPr>
        <p:sp>
          <p:nvSpPr>
            <p:cNvPr id="1357" name="Forme libre 1356"/>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58" name="Groupe 1357"/>
            <p:cNvGrpSpPr/>
            <p:nvPr/>
          </p:nvGrpSpPr>
          <p:grpSpPr>
            <a:xfrm>
              <a:off x="6841947" y="3422026"/>
              <a:ext cx="229401" cy="313391"/>
              <a:chOff x="6487012" y="3744806"/>
              <a:chExt cx="229401" cy="313391"/>
            </a:xfrm>
          </p:grpSpPr>
          <p:sp>
            <p:nvSpPr>
              <p:cNvPr id="1360" name="Ellipse 13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1" name="Bouée 13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59" name="Connecteur droit 1358"/>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2" name="Groupe 1361"/>
          <p:cNvGrpSpPr/>
          <p:nvPr/>
        </p:nvGrpSpPr>
        <p:grpSpPr>
          <a:xfrm>
            <a:off x="2573730" y="2342739"/>
            <a:ext cx="1683929" cy="1371072"/>
            <a:chOff x="5387419" y="2441681"/>
            <a:chExt cx="1683929" cy="1371072"/>
          </a:xfrm>
        </p:grpSpPr>
        <p:sp>
          <p:nvSpPr>
            <p:cNvPr id="1363" name="Forme libre 136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4" name="Groupe 1363"/>
            <p:cNvGrpSpPr/>
            <p:nvPr/>
          </p:nvGrpSpPr>
          <p:grpSpPr>
            <a:xfrm>
              <a:off x="6841947" y="3422026"/>
              <a:ext cx="229401" cy="313391"/>
              <a:chOff x="6487012" y="3744806"/>
              <a:chExt cx="229401" cy="313391"/>
            </a:xfrm>
          </p:grpSpPr>
          <p:sp>
            <p:nvSpPr>
              <p:cNvPr id="1366" name="Ellipse 1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7" name="Bouée 1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5" name="Connecteur droit 136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e 1367"/>
          <p:cNvGrpSpPr/>
          <p:nvPr/>
        </p:nvGrpSpPr>
        <p:grpSpPr>
          <a:xfrm>
            <a:off x="2457049" y="2427064"/>
            <a:ext cx="1800610" cy="1210392"/>
            <a:chOff x="5270738" y="2525025"/>
            <a:chExt cx="1800610" cy="1210392"/>
          </a:xfrm>
        </p:grpSpPr>
        <p:sp>
          <p:nvSpPr>
            <p:cNvPr id="1369" name="Forme libre 13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70" name="Groupe 1369"/>
            <p:cNvGrpSpPr/>
            <p:nvPr/>
          </p:nvGrpSpPr>
          <p:grpSpPr>
            <a:xfrm>
              <a:off x="6841947" y="3422026"/>
              <a:ext cx="229401" cy="313391"/>
              <a:chOff x="6487012" y="3744806"/>
              <a:chExt cx="229401" cy="313391"/>
            </a:xfrm>
          </p:grpSpPr>
          <p:sp>
            <p:nvSpPr>
              <p:cNvPr id="1372" name="Ellipse 13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73" name="Bouée 13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71" name="Connecteur droit 13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4" name="Groupe 1373"/>
          <p:cNvGrpSpPr/>
          <p:nvPr/>
        </p:nvGrpSpPr>
        <p:grpSpPr>
          <a:xfrm>
            <a:off x="2380850" y="2542881"/>
            <a:ext cx="1876809" cy="1094475"/>
            <a:chOff x="5194539" y="2646469"/>
            <a:chExt cx="1876809" cy="1094475"/>
          </a:xfrm>
        </p:grpSpPr>
        <p:sp>
          <p:nvSpPr>
            <p:cNvPr id="1375" name="Forme libre 1374"/>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76" name="Groupe 1375"/>
            <p:cNvGrpSpPr/>
            <p:nvPr/>
          </p:nvGrpSpPr>
          <p:grpSpPr>
            <a:xfrm>
              <a:off x="6841947" y="3422026"/>
              <a:ext cx="229401" cy="313391"/>
              <a:chOff x="6487012" y="3744806"/>
              <a:chExt cx="229401" cy="313391"/>
            </a:xfrm>
          </p:grpSpPr>
          <p:sp>
            <p:nvSpPr>
              <p:cNvPr id="1378" name="Ellipse 13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79" name="Bouée 13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77" name="Connecteur droit 1376"/>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0" name="Groupe 1379"/>
          <p:cNvGrpSpPr/>
          <p:nvPr/>
        </p:nvGrpSpPr>
        <p:grpSpPr>
          <a:xfrm>
            <a:off x="2314175" y="2679670"/>
            <a:ext cx="1943484" cy="961124"/>
            <a:chOff x="5127864" y="2779820"/>
            <a:chExt cx="1943484" cy="961124"/>
          </a:xfrm>
        </p:grpSpPr>
        <p:sp>
          <p:nvSpPr>
            <p:cNvPr id="1381" name="Forme libre 138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82" name="Groupe 1381"/>
            <p:cNvGrpSpPr/>
            <p:nvPr/>
          </p:nvGrpSpPr>
          <p:grpSpPr>
            <a:xfrm>
              <a:off x="6841947" y="3422026"/>
              <a:ext cx="229401" cy="313391"/>
              <a:chOff x="6487012" y="3744806"/>
              <a:chExt cx="229401" cy="313391"/>
            </a:xfrm>
          </p:grpSpPr>
          <p:sp>
            <p:nvSpPr>
              <p:cNvPr id="1384" name="Ellipse 13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85" name="Bouée 13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83" name="Connecteur droit 1382"/>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6" name="Groupe 1385"/>
          <p:cNvGrpSpPr/>
          <p:nvPr/>
        </p:nvGrpSpPr>
        <p:grpSpPr>
          <a:xfrm>
            <a:off x="2278456" y="2828403"/>
            <a:ext cx="1979203" cy="815868"/>
            <a:chOff x="5092145" y="2925076"/>
            <a:chExt cx="1979203" cy="815868"/>
          </a:xfrm>
        </p:grpSpPr>
        <p:sp>
          <p:nvSpPr>
            <p:cNvPr id="1387" name="Forme libre 138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88" name="Groupe 1387"/>
            <p:cNvGrpSpPr/>
            <p:nvPr/>
          </p:nvGrpSpPr>
          <p:grpSpPr>
            <a:xfrm>
              <a:off x="6841947" y="3422026"/>
              <a:ext cx="229401" cy="313391"/>
              <a:chOff x="6487012" y="3744806"/>
              <a:chExt cx="229401" cy="313391"/>
            </a:xfrm>
          </p:grpSpPr>
          <p:sp>
            <p:nvSpPr>
              <p:cNvPr id="1390" name="Ellipse 13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1" name="Bouée 13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89" name="Connecteur droit 1388"/>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2" name="Groupe 1391"/>
          <p:cNvGrpSpPr/>
          <p:nvPr/>
        </p:nvGrpSpPr>
        <p:grpSpPr>
          <a:xfrm>
            <a:off x="2271311" y="2813843"/>
            <a:ext cx="1986348" cy="819041"/>
            <a:chOff x="5085000" y="2916376"/>
            <a:chExt cx="1986348" cy="819041"/>
          </a:xfrm>
        </p:grpSpPr>
        <p:sp>
          <p:nvSpPr>
            <p:cNvPr id="1393" name="Forme libre 139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94" name="Groupe 1393"/>
            <p:cNvGrpSpPr/>
            <p:nvPr/>
          </p:nvGrpSpPr>
          <p:grpSpPr>
            <a:xfrm>
              <a:off x="6841947" y="3422026"/>
              <a:ext cx="229401" cy="313391"/>
              <a:chOff x="6487012" y="3744806"/>
              <a:chExt cx="229401" cy="313391"/>
            </a:xfrm>
          </p:grpSpPr>
          <p:sp>
            <p:nvSpPr>
              <p:cNvPr id="1396" name="Ellipse 13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7" name="Bouée 13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95" name="Connecteur droit 1394"/>
            <p:cNvCxnSpPr>
              <a:endCxn id="139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8" name="Groupe 1397"/>
          <p:cNvGrpSpPr/>
          <p:nvPr/>
        </p:nvGrpSpPr>
        <p:grpSpPr>
          <a:xfrm>
            <a:off x="2285599" y="2656124"/>
            <a:ext cx="1972060" cy="978584"/>
            <a:chOff x="5099288" y="2756833"/>
            <a:chExt cx="1972060" cy="978584"/>
          </a:xfrm>
        </p:grpSpPr>
        <p:sp>
          <p:nvSpPr>
            <p:cNvPr id="1399" name="Forme libre 139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00" name="Groupe 1399"/>
            <p:cNvGrpSpPr/>
            <p:nvPr/>
          </p:nvGrpSpPr>
          <p:grpSpPr>
            <a:xfrm>
              <a:off x="6841947" y="3422026"/>
              <a:ext cx="229401" cy="313391"/>
              <a:chOff x="6487012" y="3744806"/>
              <a:chExt cx="229401" cy="313391"/>
            </a:xfrm>
          </p:grpSpPr>
          <p:sp>
            <p:nvSpPr>
              <p:cNvPr id="1402" name="Ellipse 14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03" name="Bouée 14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01" name="Connecteur droit 1400"/>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04" name="Groupe 1403"/>
          <p:cNvGrpSpPr/>
          <p:nvPr/>
        </p:nvGrpSpPr>
        <p:grpSpPr>
          <a:xfrm>
            <a:off x="2366561" y="2535987"/>
            <a:ext cx="1891098" cy="1100028"/>
            <a:chOff x="5180250" y="2635389"/>
            <a:chExt cx="1891098" cy="1100028"/>
          </a:xfrm>
        </p:grpSpPr>
        <p:sp>
          <p:nvSpPr>
            <p:cNvPr id="1405" name="Forme libre 1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06" name="Groupe 1405"/>
            <p:cNvGrpSpPr/>
            <p:nvPr/>
          </p:nvGrpSpPr>
          <p:grpSpPr>
            <a:xfrm>
              <a:off x="6841947" y="3422026"/>
              <a:ext cx="229401" cy="313391"/>
              <a:chOff x="6487012" y="3744806"/>
              <a:chExt cx="229401" cy="313391"/>
            </a:xfrm>
          </p:grpSpPr>
          <p:sp>
            <p:nvSpPr>
              <p:cNvPr id="1408" name="Ellipse 1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09" name="Bouée 1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07" name="Connecteur droit 1406"/>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0" name="Groupe 1409"/>
          <p:cNvGrpSpPr/>
          <p:nvPr/>
        </p:nvGrpSpPr>
        <p:grpSpPr>
          <a:xfrm>
            <a:off x="2470835" y="2423163"/>
            <a:ext cx="1786824" cy="1227917"/>
            <a:chOff x="5284524" y="2523093"/>
            <a:chExt cx="1786824" cy="1227917"/>
          </a:xfrm>
        </p:grpSpPr>
        <p:sp>
          <p:nvSpPr>
            <p:cNvPr id="1411" name="Forme libre 1410"/>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12" name="Groupe 1411"/>
            <p:cNvGrpSpPr/>
            <p:nvPr/>
          </p:nvGrpSpPr>
          <p:grpSpPr>
            <a:xfrm>
              <a:off x="6841947" y="3422026"/>
              <a:ext cx="229401" cy="313391"/>
              <a:chOff x="6487012" y="3744806"/>
              <a:chExt cx="229401" cy="313391"/>
            </a:xfrm>
          </p:grpSpPr>
          <p:sp>
            <p:nvSpPr>
              <p:cNvPr id="1414" name="Ellipse 1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5" name="Bouée 1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13" name="Connecteur droit 1412"/>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6" name="Groupe 1415"/>
          <p:cNvGrpSpPr/>
          <p:nvPr/>
        </p:nvGrpSpPr>
        <p:grpSpPr>
          <a:xfrm>
            <a:off x="2591065" y="2350647"/>
            <a:ext cx="1666594" cy="1388339"/>
            <a:chOff x="5412862" y="2446893"/>
            <a:chExt cx="1666594" cy="1388339"/>
          </a:xfrm>
        </p:grpSpPr>
        <p:sp>
          <p:nvSpPr>
            <p:cNvPr id="1417" name="Forme libre 141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18" name="Groupe 1417"/>
            <p:cNvGrpSpPr/>
            <p:nvPr/>
          </p:nvGrpSpPr>
          <p:grpSpPr>
            <a:xfrm>
              <a:off x="6841947" y="3422026"/>
              <a:ext cx="229401" cy="313391"/>
              <a:chOff x="6487012" y="3744806"/>
              <a:chExt cx="229401" cy="313391"/>
            </a:xfrm>
          </p:grpSpPr>
          <p:sp>
            <p:nvSpPr>
              <p:cNvPr id="1420" name="Ellipse 14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1" name="Bouée 14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19" name="Connecteur droit 1418"/>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e 1421"/>
          <p:cNvGrpSpPr/>
          <p:nvPr/>
        </p:nvGrpSpPr>
        <p:grpSpPr>
          <a:xfrm>
            <a:off x="2707370" y="2309854"/>
            <a:ext cx="1550289" cy="1480581"/>
            <a:chOff x="5529167" y="2402777"/>
            <a:chExt cx="1550289" cy="1480581"/>
          </a:xfrm>
        </p:grpSpPr>
        <p:sp>
          <p:nvSpPr>
            <p:cNvPr id="1423" name="Forme libre 142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24" name="Groupe 1423"/>
            <p:cNvGrpSpPr/>
            <p:nvPr/>
          </p:nvGrpSpPr>
          <p:grpSpPr>
            <a:xfrm>
              <a:off x="6841947" y="3422026"/>
              <a:ext cx="229401" cy="313391"/>
              <a:chOff x="6487012" y="3744806"/>
              <a:chExt cx="229401" cy="313391"/>
            </a:xfrm>
          </p:grpSpPr>
          <p:sp>
            <p:nvSpPr>
              <p:cNvPr id="1426" name="Ellipse 14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7" name="Bouée 14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25" name="Connecteur droit 142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e 1427"/>
          <p:cNvGrpSpPr/>
          <p:nvPr/>
        </p:nvGrpSpPr>
        <p:grpSpPr>
          <a:xfrm>
            <a:off x="2636068" y="2327197"/>
            <a:ext cx="1621591" cy="1444487"/>
            <a:chOff x="5457865" y="2418819"/>
            <a:chExt cx="1621591" cy="1444487"/>
          </a:xfrm>
        </p:grpSpPr>
        <p:sp>
          <p:nvSpPr>
            <p:cNvPr id="1429" name="Forme libre 142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30" name="Groupe 1429"/>
            <p:cNvGrpSpPr/>
            <p:nvPr/>
          </p:nvGrpSpPr>
          <p:grpSpPr>
            <a:xfrm>
              <a:off x="6841947" y="3422026"/>
              <a:ext cx="229401" cy="313391"/>
              <a:chOff x="6487012" y="3744806"/>
              <a:chExt cx="229401" cy="313391"/>
            </a:xfrm>
          </p:grpSpPr>
          <p:sp>
            <p:nvSpPr>
              <p:cNvPr id="1432" name="Ellipse 14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33" name="Bouée 14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31" name="Connecteur droit 1430"/>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4" name="Groupe 1433"/>
          <p:cNvGrpSpPr/>
          <p:nvPr/>
        </p:nvGrpSpPr>
        <p:grpSpPr>
          <a:xfrm>
            <a:off x="2522731" y="2384967"/>
            <a:ext cx="1734928" cy="1323044"/>
            <a:chOff x="5336420" y="2473587"/>
            <a:chExt cx="1734928" cy="1323044"/>
          </a:xfrm>
        </p:grpSpPr>
        <p:sp>
          <p:nvSpPr>
            <p:cNvPr id="1435" name="Forme libre 143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36" name="Groupe 1435"/>
            <p:cNvGrpSpPr/>
            <p:nvPr/>
          </p:nvGrpSpPr>
          <p:grpSpPr>
            <a:xfrm>
              <a:off x="6841947" y="3422026"/>
              <a:ext cx="229401" cy="313391"/>
              <a:chOff x="6487012" y="3744806"/>
              <a:chExt cx="229401" cy="313391"/>
            </a:xfrm>
          </p:grpSpPr>
          <p:sp>
            <p:nvSpPr>
              <p:cNvPr id="1438" name="Ellipse 14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39" name="Bouée 14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37" name="Connecteur droit 1436"/>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0" name="Groupe 1439"/>
          <p:cNvGrpSpPr/>
          <p:nvPr/>
        </p:nvGrpSpPr>
        <p:grpSpPr>
          <a:xfrm>
            <a:off x="2403670" y="2483525"/>
            <a:ext cx="1853989" cy="1168960"/>
            <a:chOff x="5217359" y="2566457"/>
            <a:chExt cx="1853989" cy="1168960"/>
          </a:xfrm>
        </p:grpSpPr>
        <p:sp>
          <p:nvSpPr>
            <p:cNvPr id="1441" name="Forme libre 144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42" name="Groupe 1441"/>
            <p:cNvGrpSpPr/>
            <p:nvPr/>
          </p:nvGrpSpPr>
          <p:grpSpPr>
            <a:xfrm>
              <a:off x="6841947" y="3422026"/>
              <a:ext cx="229401" cy="313391"/>
              <a:chOff x="6487012" y="3744806"/>
              <a:chExt cx="229401" cy="313391"/>
            </a:xfrm>
          </p:grpSpPr>
          <p:sp>
            <p:nvSpPr>
              <p:cNvPr id="1444" name="Ellipse 14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5" name="Bouée 14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43" name="Connecteur droit 1442"/>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6" name="Groupe 1445"/>
          <p:cNvGrpSpPr/>
          <p:nvPr/>
        </p:nvGrpSpPr>
        <p:grpSpPr>
          <a:xfrm>
            <a:off x="2332232" y="2609749"/>
            <a:ext cx="1925427" cy="1040373"/>
            <a:chOff x="5145921" y="2695044"/>
            <a:chExt cx="1925427" cy="1040373"/>
          </a:xfrm>
        </p:grpSpPr>
        <p:sp>
          <p:nvSpPr>
            <p:cNvPr id="1447" name="Forme libre 144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48" name="Groupe 1447"/>
            <p:cNvGrpSpPr/>
            <p:nvPr/>
          </p:nvGrpSpPr>
          <p:grpSpPr>
            <a:xfrm>
              <a:off x="6841947" y="3422026"/>
              <a:ext cx="229401" cy="313391"/>
              <a:chOff x="6487012" y="3744806"/>
              <a:chExt cx="229401" cy="313391"/>
            </a:xfrm>
          </p:grpSpPr>
          <p:sp>
            <p:nvSpPr>
              <p:cNvPr id="1450" name="Ellipse 1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51" name="Bouée 1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49" name="Connecteur droit 1448"/>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2" name="Groupe 1451"/>
          <p:cNvGrpSpPr/>
          <p:nvPr/>
        </p:nvGrpSpPr>
        <p:grpSpPr>
          <a:xfrm>
            <a:off x="2275081" y="2727225"/>
            <a:ext cx="1982578" cy="895117"/>
            <a:chOff x="5088770" y="2840300"/>
            <a:chExt cx="1982578" cy="895117"/>
          </a:xfrm>
        </p:grpSpPr>
        <p:sp>
          <p:nvSpPr>
            <p:cNvPr id="1453" name="Forme libre 145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54" name="Groupe 1453"/>
            <p:cNvGrpSpPr/>
            <p:nvPr/>
          </p:nvGrpSpPr>
          <p:grpSpPr>
            <a:xfrm>
              <a:off x="6841947" y="3422026"/>
              <a:ext cx="229401" cy="313391"/>
              <a:chOff x="6487012" y="3744806"/>
              <a:chExt cx="229401" cy="313391"/>
            </a:xfrm>
          </p:grpSpPr>
          <p:sp>
            <p:nvSpPr>
              <p:cNvPr id="1456" name="Ellipse 14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57" name="Bouée 14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55" name="Connecteur droit 14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8" name="Groupe 1457"/>
          <p:cNvGrpSpPr/>
          <p:nvPr/>
        </p:nvGrpSpPr>
        <p:grpSpPr>
          <a:xfrm>
            <a:off x="2248887" y="2912467"/>
            <a:ext cx="2008772" cy="740335"/>
            <a:chOff x="5062576" y="2995082"/>
            <a:chExt cx="2008772" cy="740335"/>
          </a:xfrm>
        </p:grpSpPr>
        <p:sp>
          <p:nvSpPr>
            <p:cNvPr id="1459" name="Forme libre 1458"/>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60" name="Groupe 1459"/>
            <p:cNvGrpSpPr/>
            <p:nvPr/>
          </p:nvGrpSpPr>
          <p:grpSpPr>
            <a:xfrm>
              <a:off x="6841947" y="3422026"/>
              <a:ext cx="229401" cy="313391"/>
              <a:chOff x="6487012" y="3744806"/>
              <a:chExt cx="229401" cy="313391"/>
            </a:xfrm>
          </p:grpSpPr>
          <p:sp>
            <p:nvSpPr>
              <p:cNvPr id="1462" name="Ellipse 14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63" name="Bouée 14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61" name="Connecteur droit 1460"/>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64" name="Groupe 1463"/>
          <p:cNvGrpSpPr/>
          <p:nvPr/>
        </p:nvGrpSpPr>
        <p:grpSpPr>
          <a:xfrm>
            <a:off x="2275081" y="2754554"/>
            <a:ext cx="1982578" cy="900326"/>
            <a:chOff x="5088770" y="2835091"/>
            <a:chExt cx="1982578" cy="900326"/>
          </a:xfrm>
        </p:grpSpPr>
        <p:sp>
          <p:nvSpPr>
            <p:cNvPr id="1465" name="Forme libre 146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66" name="Groupe 1465"/>
            <p:cNvGrpSpPr/>
            <p:nvPr/>
          </p:nvGrpSpPr>
          <p:grpSpPr>
            <a:xfrm>
              <a:off x="6841947" y="3422026"/>
              <a:ext cx="229401" cy="313391"/>
              <a:chOff x="6487012" y="3744806"/>
              <a:chExt cx="229401" cy="313391"/>
            </a:xfrm>
          </p:grpSpPr>
          <p:sp>
            <p:nvSpPr>
              <p:cNvPr id="1468" name="Ellipse 14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69" name="Bouée 14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67" name="Connecteur droit 146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0" name="Groupe 1469"/>
          <p:cNvGrpSpPr/>
          <p:nvPr/>
        </p:nvGrpSpPr>
        <p:grpSpPr>
          <a:xfrm>
            <a:off x="2330807" y="2609749"/>
            <a:ext cx="1926852" cy="1042171"/>
            <a:chOff x="5144496" y="2693246"/>
            <a:chExt cx="1926852" cy="1042171"/>
          </a:xfrm>
        </p:grpSpPr>
        <p:sp>
          <p:nvSpPr>
            <p:cNvPr id="1471" name="Forme libre 147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72" name="Groupe 1471"/>
            <p:cNvGrpSpPr/>
            <p:nvPr/>
          </p:nvGrpSpPr>
          <p:grpSpPr>
            <a:xfrm>
              <a:off x="6841947" y="3422026"/>
              <a:ext cx="229401" cy="313391"/>
              <a:chOff x="6487012" y="3744806"/>
              <a:chExt cx="229401" cy="313391"/>
            </a:xfrm>
          </p:grpSpPr>
          <p:sp>
            <p:nvSpPr>
              <p:cNvPr id="1474" name="Ellipse 14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75" name="Bouée 14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73" name="Connecteur droit 147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6" name="Groupe 1475"/>
          <p:cNvGrpSpPr/>
          <p:nvPr/>
        </p:nvGrpSpPr>
        <p:grpSpPr>
          <a:xfrm>
            <a:off x="2415818" y="2484891"/>
            <a:ext cx="1841841" cy="1166286"/>
            <a:chOff x="5233150" y="2569131"/>
            <a:chExt cx="1841841" cy="1166286"/>
          </a:xfrm>
        </p:grpSpPr>
        <p:sp>
          <p:nvSpPr>
            <p:cNvPr id="1477" name="Forme libre 147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78" name="Groupe 1477"/>
            <p:cNvGrpSpPr/>
            <p:nvPr/>
          </p:nvGrpSpPr>
          <p:grpSpPr>
            <a:xfrm>
              <a:off x="6841947" y="3422026"/>
              <a:ext cx="229401" cy="313391"/>
              <a:chOff x="6487012" y="3744806"/>
              <a:chExt cx="229401" cy="313391"/>
            </a:xfrm>
          </p:grpSpPr>
          <p:sp>
            <p:nvSpPr>
              <p:cNvPr id="1480" name="Ellipse 14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1" name="Bouée 14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79" name="Connecteur droit 147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e 1481"/>
          <p:cNvGrpSpPr/>
          <p:nvPr/>
        </p:nvGrpSpPr>
        <p:grpSpPr>
          <a:xfrm>
            <a:off x="2522202" y="2390271"/>
            <a:ext cx="1735457" cy="1333581"/>
            <a:chOff x="5339534" y="2472877"/>
            <a:chExt cx="1735457" cy="1333581"/>
          </a:xfrm>
        </p:grpSpPr>
        <p:sp>
          <p:nvSpPr>
            <p:cNvPr id="1483" name="Forme libre 148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84" name="Groupe 1483"/>
            <p:cNvGrpSpPr/>
            <p:nvPr/>
          </p:nvGrpSpPr>
          <p:grpSpPr>
            <a:xfrm>
              <a:off x="6841947" y="3422026"/>
              <a:ext cx="229401" cy="313391"/>
              <a:chOff x="6487012" y="3744806"/>
              <a:chExt cx="229401" cy="313391"/>
            </a:xfrm>
          </p:grpSpPr>
          <p:sp>
            <p:nvSpPr>
              <p:cNvPr id="1486" name="Ellipse 14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7" name="Bouée 14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85" name="Connecteur droit 148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e 1487"/>
          <p:cNvGrpSpPr/>
          <p:nvPr/>
        </p:nvGrpSpPr>
        <p:grpSpPr>
          <a:xfrm>
            <a:off x="2648850" y="2340616"/>
            <a:ext cx="1608809" cy="1452630"/>
            <a:chOff x="5466182" y="2419686"/>
            <a:chExt cx="1608809" cy="1452630"/>
          </a:xfrm>
        </p:grpSpPr>
        <p:sp>
          <p:nvSpPr>
            <p:cNvPr id="1489" name="Forme libre 148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90" name="Groupe 1489"/>
            <p:cNvGrpSpPr/>
            <p:nvPr/>
          </p:nvGrpSpPr>
          <p:grpSpPr>
            <a:xfrm>
              <a:off x="6841947" y="3422026"/>
              <a:ext cx="229401" cy="313391"/>
              <a:chOff x="6487012" y="3744806"/>
              <a:chExt cx="229401" cy="313391"/>
            </a:xfrm>
          </p:grpSpPr>
          <p:sp>
            <p:nvSpPr>
              <p:cNvPr id="1492" name="Ellipse 14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93" name="Bouée 14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91" name="Connecteur droit 149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94" name="Groupe 1493"/>
          <p:cNvGrpSpPr/>
          <p:nvPr/>
        </p:nvGrpSpPr>
        <p:grpSpPr>
          <a:xfrm>
            <a:off x="2765583" y="2295177"/>
            <a:ext cx="1492076" cy="1494059"/>
            <a:chOff x="1365107" y="2659822"/>
            <a:chExt cx="1492076" cy="1494059"/>
          </a:xfrm>
        </p:grpSpPr>
        <p:sp>
          <p:nvSpPr>
            <p:cNvPr id="1495" name="Forme libre 149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96" name="Groupe 1495"/>
            <p:cNvGrpSpPr/>
            <p:nvPr/>
          </p:nvGrpSpPr>
          <p:grpSpPr>
            <a:xfrm>
              <a:off x="2611486" y="3707980"/>
              <a:ext cx="245697" cy="313391"/>
              <a:chOff x="6629570" y="3897206"/>
              <a:chExt cx="245697" cy="313391"/>
            </a:xfrm>
          </p:grpSpPr>
          <p:sp>
            <p:nvSpPr>
              <p:cNvPr id="1497" name="Ellipse 149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98" name="Bouée 149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499" name="Connecteur droit 149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76" name="Groupe 2075"/>
          <p:cNvGrpSpPr/>
          <p:nvPr/>
        </p:nvGrpSpPr>
        <p:grpSpPr>
          <a:xfrm>
            <a:off x="2248887" y="2894765"/>
            <a:ext cx="2008772" cy="740335"/>
            <a:chOff x="5062576" y="2995082"/>
            <a:chExt cx="2008772" cy="740335"/>
          </a:xfrm>
        </p:grpSpPr>
        <p:sp>
          <p:nvSpPr>
            <p:cNvPr id="2077" name="Forme libre 207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78" name="Groupe 2077"/>
            <p:cNvGrpSpPr/>
            <p:nvPr/>
          </p:nvGrpSpPr>
          <p:grpSpPr>
            <a:xfrm>
              <a:off x="6841947" y="3422026"/>
              <a:ext cx="229401" cy="313391"/>
              <a:chOff x="6487012" y="3744806"/>
              <a:chExt cx="229401" cy="313391"/>
            </a:xfrm>
          </p:grpSpPr>
          <p:sp>
            <p:nvSpPr>
              <p:cNvPr id="2080" name="Ellipse 20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81" name="Bouée 20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79" name="Connecteur droit 207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2" name="Groupe 2081"/>
          <p:cNvGrpSpPr/>
          <p:nvPr/>
        </p:nvGrpSpPr>
        <p:grpSpPr>
          <a:xfrm>
            <a:off x="2457049" y="2429487"/>
            <a:ext cx="1800610" cy="1210392"/>
            <a:chOff x="5270738" y="2525025"/>
            <a:chExt cx="1800610" cy="1210392"/>
          </a:xfrm>
        </p:grpSpPr>
        <p:sp>
          <p:nvSpPr>
            <p:cNvPr id="2083" name="Forme libre 208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84" name="Groupe 2083"/>
            <p:cNvGrpSpPr/>
            <p:nvPr/>
          </p:nvGrpSpPr>
          <p:grpSpPr>
            <a:xfrm>
              <a:off x="6841947" y="3422026"/>
              <a:ext cx="229401" cy="313391"/>
              <a:chOff x="6487012" y="3744806"/>
              <a:chExt cx="229401" cy="313391"/>
            </a:xfrm>
          </p:grpSpPr>
          <p:sp>
            <p:nvSpPr>
              <p:cNvPr id="2086" name="Ellipse 2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87" name="Bouée 2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85" name="Connecteur droit 208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e 2087"/>
          <p:cNvGrpSpPr/>
          <p:nvPr/>
        </p:nvGrpSpPr>
        <p:grpSpPr>
          <a:xfrm>
            <a:off x="2573730" y="2340579"/>
            <a:ext cx="1683929" cy="1371072"/>
            <a:chOff x="5387419" y="2441681"/>
            <a:chExt cx="1683929" cy="1371072"/>
          </a:xfrm>
        </p:grpSpPr>
        <p:sp>
          <p:nvSpPr>
            <p:cNvPr id="2089" name="Forme libre 2088"/>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90" name="Groupe 2089"/>
            <p:cNvGrpSpPr/>
            <p:nvPr/>
          </p:nvGrpSpPr>
          <p:grpSpPr>
            <a:xfrm>
              <a:off x="6841947" y="3422026"/>
              <a:ext cx="229401" cy="313391"/>
              <a:chOff x="6487012" y="3744806"/>
              <a:chExt cx="229401" cy="313391"/>
            </a:xfrm>
          </p:grpSpPr>
          <p:sp>
            <p:nvSpPr>
              <p:cNvPr id="2092" name="Ellipse 2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93" name="Bouée 2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91" name="Connecteur droit 2090"/>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94" name="Groupe 2093"/>
          <p:cNvGrpSpPr/>
          <p:nvPr/>
        </p:nvGrpSpPr>
        <p:grpSpPr>
          <a:xfrm>
            <a:off x="2715641" y="2315931"/>
            <a:ext cx="1542018" cy="1456796"/>
            <a:chOff x="5537438" y="2415488"/>
            <a:chExt cx="1542018" cy="1456796"/>
          </a:xfrm>
        </p:grpSpPr>
        <p:sp>
          <p:nvSpPr>
            <p:cNvPr id="2095" name="Forme libre 2094"/>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96" name="Groupe 2095"/>
            <p:cNvGrpSpPr/>
            <p:nvPr/>
          </p:nvGrpSpPr>
          <p:grpSpPr>
            <a:xfrm>
              <a:off x="6841947" y="3422026"/>
              <a:ext cx="229401" cy="313391"/>
              <a:chOff x="6487012" y="3744806"/>
              <a:chExt cx="229401" cy="313391"/>
            </a:xfrm>
          </p:grpSpPr>
          <p:sp>
            <p:nvSpPr>
              <p:cNvPr id="2098" name="Ellipse 20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99" name="Bouée 20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97" name="Connecteur droit 2096"/>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0" name="Groupe 2099"/>
          <p:cNvGrpSpPr/>
          <p:nvPr/>
        </p:nvGrpSpPr>
        <p:grpSpPr>
          <a:xfrm>
            <a:off x="2380850" y="2544159"/>
            <a:ext cx="1876809" cy="1094475"/>
            <a:chOff x="5194539" y="2646469"/>
            <a:chExt cx="1876809" cy="1094475"/>
          </a:xfrm>
        </p:grpSpPr>
        <p:sp>
          <p:nvSpPr>
            <p:cNvPr id="2101" name="Forme libre 21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02" name="Groupe 2101"/>
            <p:cNvGrpSpPr/>
            <p:nvPr/>
          </p:nvGrpSpPr>
          <p:grpSpPr>
            <a:xfrm>
              <a:off x="6841947" y="3422026"/>
              <a:ext cx="229401" cy="313391"/>
              <a:chOff x="6487012" y="3744806"/>
              <a:chExt cx="229401" cy="313391"/>
            </a:xfrm>
          </p:grpSpPr>
          <p:sp>
            <p:nvSpPr>
              <p:cNvPr id="2104" name="Ellipse 21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05" name="Bouée 21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03" name="Connecteur droit 21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6" name="Groupe 2105"/>
          <p:cNvGrpSpPr/>
          <p:nvPr/>
        </p:nvGrpSpPr>
        <p:grpSpPr>
          <a:xfrm>
            <a:off x="2314175" y="2678755"/>
            <a:ext cx="1943484" cy="961124"/>
            <a:chOff x="5127864" y="2779820"/>
            <a:chExt cx="1943484" cy="961124"/>
          </a:xfrm>
        </p:grpSpPr>
        <p:sp>
          <p:nvSpPr>
            <p:cNvPr id="2107" name="Forme libre 210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08" name="Groupe 2107"/>
            <p:cNvGrpSpPr/>
            <p:nvPr/>
          </p:nvGrpSpPr>
          <p:grpSpPr>
            <a:xfrm>
              <a:off x="6841947" y="3422026"/>
              <a:ext cx="229401" cy="313391"/>
              <a:chOff x="6487012" y="3744806"/>
              <a:chExt cx="229401" cy="313391"/>
            </a:xfrm>
          </p:grpSpPr>
          <p:sp>
            <p:nvSpPr>
              <p:cNvPr id="2110" name="Ellipse 21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11" name="Bouée 21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09" name="Connecteur droit 210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2" name="Groupe 2111"/>
          <p:cNvGrpSpPr/>
          <p:nvPr/>
        </p:nvGrpSpPr>
        <p:grpSpPr>
          <a:xfrm>
            <a:off x="2278456" y="2823520"/>
            <a:ext cx="1979203" cy="815868"/>
            <a:chOff x="5092145" y="2925076"/>
            <a:chExt cx="1979203" cy="815868"/>
          </a:xfrm>
        </p:grpSpPr>
        <p:sp>
          <p:nvSpPr>
            <p:cNvPr id="2113" name="Forme libre 21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14" name="Groupe 2113"/>
            <p:cNvGrpSpPr/>
            <p:nvPr/>
          </p:nvGrpSpPr>
          <p:grpSpPr>
            <a:xfrm>
              <a:off x="6841947" y="3422026"/>
              <a:ext cx="229401" cy="313391"/>
              <a:chOff x="6487012" y="3744806"/>
              <a:chExt cx="229401" cy="313391"/>
            </a:xfrm>
          </p:grpSpPr>
          <p:sp>
            <p:nvSpPr>
              <p:cNvPr id="2116" name="Ellipse 21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17" name="Bouée 21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15" name="Connecteur droit 2114"/>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8" name="Groupe 2117"/>
          <p:cNvGrpSpPr/>
          <p:nvPr/>
        </p:nvGrpSpPr>
        <p:grpSpPr>
          <a:xfrm>
            <a:off x="2271311" y="2811252"/>
            <a:ext cx="1986348" cy="819041"/>
            <a:chOff x="5085000" y="2916376"/>
            <a:chExt cx="1986348" cy="819041"/>
          </a:xfrm>
        </p:grpSpPr>
        <p:sp>
          <p:nvSpPr>
            <p:cNvPr id="2119" name="Forme libre 211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20" name="Groupe 2119"/>
            <p:cNvGrpSpPr/>
            <p:nvPr/>
          </p:nvGrpSpPr>
          <p:grpSpPr>
            <a:xfrm>
              <a:off x="6841947" y="3422026"/>
              <a:ext cx="229401" cy="313391"/>
              <a:chOff x="6487012" y="3744806"/>
              <a:chExt cx="229401" cy="313391"/>
            </a:xfrm>
          </p:grpSpPr>
          <p:sp>
            <p:nvSpPr>
              <p:cNvPr id="2122" name="Ellipse 21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23" name="Bouée 21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21" name="Connecteur droit 2120"/>
            <p:cNvCxnSpPr>
              <a:endCxn id="2123"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e 2123"/>
          <p:cNvGrpSpPr/>
          <p:nvPr/>
        </p:nvGrpSpPr>
        <p:grpSpPr>
          <a:xfrm>
            <a:off x="2285599" y="2656617"/>
            <a:ext cx="1972060" cy="978584"/>
            <a:chOff x="5099288" y="2756833"/>
            <a:chExt cx="1972060" cy="978584"/>
          </a:xfrm>
        </p:grpSpPr>
        <p:sp>
          <p:nvSpPr>
            <p:cNvPr id="2125" name="Forme libre 212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26" name="Groupe 2125"/>
            <p:cNvGrpSpPr/>
            <p:nvPr/>
          </p:nvGrpSpPr>
          <p:grpSpPr>
            <a:xfrm>
              <a:off x="6841947" y="3422026"/>
              <a:ext cx="229401" cy="313391"/>
              <a:chOff x="6487012" y="3744806"/>
              <a:chExt cx="229401" cy="313391"/>
            </a:xfrm>
          </p:grpSpPr>
          <p:sp>
            <p:nvSpPr>
              <p:cNvPr id="2128" name="Ellipse 21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29" name="Bouée 21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27" name="Connecteur droit 2126"/>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0" name="Groupe 2129"/>
          <p:cNvGrpSpPr/>
          <p:nvPr/>
        </p:nvGrpSpPr>
        <p:grpSpPr>
          <a:xfrm>
            <a:off x="2366561" y="2530987"/>
            <a:ext cx="1891098" cy="1100028"/>
            <a:chOff x="5180250" y="2635389"/>
            <a:chExt cx="1891098" cy="1100028"/>
          </a:xfrm>
        </p:grpSpPr>
        <p:sp>
          <p:nvSpPr>
            <p:cNvPr id="2131" name="Forme libre 213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32" name="Groupe 2131"/>
            <p:cNvGrpSpPr/>
            <p:nvPr/>
          </p:nvGrpSpPr>
          <p:grpSpPr>
            <a:xfrm>
              <a:off x="6841947" y="3422026"/>
              <a:ext cx="229401" cy="313391"/>
              <a:chOff x="6487012" y="3744806"/>
              <a:chExt cx="229401" cy="313391"/>
            </a:xfrm>
          </p:grpSpPr>
          <p:sp>
            <p:nvSpPr>
              <p:cNvPr id="2134" name="Ellipse 2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35" name="Bouée 2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33" name="Connecteur droit 213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6" name="Groupe 2135"/>
          <p:cNvGrpSpPr/>
          <p:nvPr/>
        </p:nvGrpSpPr>
        <p:grpSpPr>
          <a:xfrm>
            <a:off x="2470835" y="2422725"/>
            <a:ext cx="1786824" cy="1227917"/>
            <a:chOff x="5284524" y="2523093"/>
            <a:chExt cx="1786824" cy="1227917"/>
          </a:xfrm>
        </p:grpSpPr>
        <p:sp>
          <p:nvSpPr>
            <p:cNvPr id="2137" name="Forme libre 21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38" name="Groupe 2137"/>
            <p:cNvGrpSpPr/>
            <p:nvPr/>
          </p:nvGrpSpPr>
          <p:grpSpPr>
            <a:xfrm>
              <a:off x="6841947" y="3422026"/>
              <a:ext cx="229401" cy="313391"/>
              <a:chOff x="6487012" y="3744806"/>
              <a:chExt cx="229401" cy="313391"/>
            </a:xfrm>
          </p:grpSpPr>
          <p:sp>
            <p:nvSpPr>
              <p:cNvPr id="2140" name="Ellipse 21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41" name="Bouée 21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39" name="Connecteur droit 2138"/>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2" name="Groupe 2141"/>
          <p:cNvGrpSpPr/>
          <p:nvPr/>
        </p:nvGrpSpPr>
        <p:grpSpPr>
          <a:xfrm>
            <a:off x="2591065" y="2342514"/>
            <a:ext cx="1666594" cy="1388339"/>
            <a:chOff x="5412862" y="2446893"/>
            <a:chExt cx="1666594" cy="1388339"/>
          </a:xfrm>
        </p:grpSpPr>
        <p:sp>
          <p:nvSpPr>
            <p:cNvPr id="2143" name="Forme libre 214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44" name="Groupe 2143"/>
            <p:cNvGrpSpPr/>
            <p:nvPr/>
          </p:nvGrpSpPr>
          <p:grpSpPr>
            <a:xfrm>
              <a:off x="6841947" y="3422026"/>
              <a:ext cx="229401" cy="313391"/>
              <a:chOff x="6487012" y="3744806"/>
              <a:chExt cx="229401" cy="313391"/>
            </a:xfrm>
          </p:grpSpPr>
          <p:sp>
            <p:nvSpPr>
              <p:cNvPr id="2146" name="Ellipse 21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47" name="Bouée 21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45" name="Connecteur droit 2144"/>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8" name="Groupe 2147"/>
          <p:cNvGrpSpPr/>
          <p:nvPr/>
        </p:nvGrpSpPr>
        <p:grpSpPr>
          <a:xfrm>
            <a:off x="2707370" y="2300853"/>
            <a:ext cx="1550289" cy="1480581"/>
            <a:chOff x="5529167" y="2402777"/>
            <a:chExt cx="1550289" cy="1480581"/>
          </a:xfrm>
        </p:grpSpPr>
        <p:sp>
          <p:nvSpPr>
            <p:cNvPr id="2149" name="Forme libre 2148"/>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50" name="Groupe 2149"/>
            <p:cNvGrpSpPr/>
            <p:nvPr/>
          </p:nvGrpSpPr>
          <p:grpSpPr>
            <a:xfrm>
              <a:off x="6841947" y="3422026"/>
              <a:ext cx="229401" cy="313391"/>
              <a:chOff x="6487012" y="3744806"/>
              <a:chExt cx="229401" cy="313391"/>
            </a:xfrm>
          </p:grpSpPr>
          <p:sp>
            <p:nvSpPr>
              <p:cNvPr id="2152" name="Ellipse 21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53" name="Bouée 21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51" name="Connecteur droit 2150"/>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4" name="Groupe 2153"/>
          <p:cNvGrpSpPr/>
          <p:nvPr/>
        </p:nvGrpSpPr>
        <p:grpSpPr>
          <a:xfrm>
            <a:off x="2636068" y="2311816"/>
            <a:ext cx="1621591" cy="1444487"/>
            <a:chOff x="5457865" y="2418819"/>
            <a:chExt cx="1621591" cy="1444487"/>
          </a:xfrm>
        </p:grpSpPr>
        <p:sp>
          <p:nvSpPr>
            <p:cNvPr id="2155" name="Forme libre 215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56" name="Groupe 2155"/>
            <p:cNvGrpSpPr/>
            <p:nvPr/>
          </p:nvGrpSpPr>
          <p:grpSpPr>
            <a:xfrm>
              <a:off x="6841947" y="3422026"/>
              <a:ext cx="229401" cy="313391"/>
              <a:chOff x="6487012" y="3744806"/>
              <a:chExt cx="229401" cy="313391"/>
            </a:xfrm>
          </p:grpSpPr>
          <p:sp>
            <p:nvSpPr>
              <p:cNvPr id="2158" name="Ellipse 21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59" name="Bouée 21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57" name="Connecteur droit 215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0" name="Groupe 2159"/>
          <p:cNvGrpSpPr/>
          <p:nvPr/>
        </p:nvGrpSpPr>
        <p:grpSpPr>
          <a:xfrm>
            <a:off x="2522731" y="2371633"/>
            <a:ext cx="1734928" cy="1323044"/>
            <a:chOff x="5336420" y="2473587"/>
            <a:chExt cx="1734928" cy="1323044"/>
          </a:xfrm>
        </p:grpSpPr>
        <p:sp>
          <p:nvSpPr>
            <p:cNvPr id="2161" name="Forme libre 216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62" name="Groupe 2161"/>
            <p:cNvGrpSpPr/>
            <p:nvPr/>
          </p:nvGrpSpPr>
          <p:grpSpPr>
            <a:xfrm>
              <a:off x="6841947" y="3422026"/>
              <a:ext cx="229401" cy="313391"/>
              <a:chOff x="6487012" y="3744806"/>
              <a:chExt cx="229401" cy="313391"/>
            </a:xfrm>
          </p:grpSpPr>
          <p:sp>
            <p:nvSpPr>
              <p:cNvPr id="2164" name="Ellipse 21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65" name="Bouée 21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63" name="Connecteur droit 216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6" name="Groupe 2165"/>
          <p:cNvGrpSpPr/>
          <p:nvPr/>
        </p:nvGrpSpPr>
        <p:grpSpPr>
          <a:xfrm>
            <a:off x="2403670" y="2458177"/>
            <a:ext cx="1853989" cy="1168960"/>
            <a:chOff x="5217359" y="2566457"/>
            <a:chExt cx="1853989" cy="1168960"/>
          </a:xfrm>
        </p:grpSpPr>
        <p:sp>
          <p:nvSpPr>
            <p:cNvPr id="2167" name="Forme libre 216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68" name="Groupe 2167"/>
            <p:cNvGrpSpPr/>
            <p:nvPr/>
          </p:nvGrpSpPr>
          <p:grpSpPr>
            <a:xfrm>
              <a:off x="6841947" y="3422026"/>
              <a:ext cx="229401" cy="313391"/>
              <a:chOff x="6487012" y="3744806"/>
              <a:chExt cx="229401" cy="313391"/>
            </a:xfrm>
          </p:grpSpPr>
          <p:sp>
            <p:nvSpPr>
              <p:cNvPr id="2170" name="Ellipse 21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71" name="Bouée 21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69" name="Connecteur droit 2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2" name="Groupe 2171"/>
          <p:cNvGrpSpPr/>
          <p:nvPr/>
        </p:nvGrpSpPr>
        <p:grpSpPr>
          <a:xfrm>
            <a:off x="2332232" y="2593841"/>
            <a:ext cx="1925427" cy="1040373"/>
            <a:chOff x="5145921" y="2695044"/>
            <a:chExt cx="1925427" cy="1040373"/>
          </a:xfrm>
        </p:grpSpPr>
        <p:sp>
          <p:nvSpPr>
            <p:cNvPr id="2173" name="Forme libre 217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74" name="Groupe 2173"/>
            <p:cNvGrpSpPr/>
            <p:nvPr/>
          </p:nvGrpSpPr>
          <p:grpSpPr>
            <a:xfrm>
              <a:off x="6841947" y="3422026"/>
              <a:ext cx="229401" cy="313391"/>
              <a:chOff x="6487012" y="3744806"/>
              <a:chExt cx="229401" cy="313391"/>
            </a:xfrm>
          </p:grpSpPr>
          <p:sp>
            <p:nvSpPr>
              <p:cNvPr id="2176" name="Ellipse 2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77" name="Bouée 2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75" name="Connecteur droit 2174"/>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8" name="Groupe 2177"/>
          <p:cNvGrpSpPr/>
          <p:nvPr/>
        </p:nvGrpSpPr>
        <p:grpSpPr>
          <a:xfrm>
            <a:off x="2275081" y="2734898"/>
            <a:ext cx="1982578" cy="895117"/>
            <a:chOff x="5088770" y="2840300"/>
            <a:chExt cx="1982578" cy="895117"/>
          </a:xfrm>
        </p:grpSpPr>
        <p:sp>
          <p:nvSpPr>
            <p:cNvPr id="2179" name="Forme libre 217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80" name="Groupe 2179"/>
            <p:cNvGrpSpPr/>
            <p:nvPr/>
          </p:nvGrpSpPr>
          <p:grpSpPr>
            <a:xfrm>
              <a:off x="6841947" y="3422026"/>
              <a:ext cx="229401" cy="313391"/>
              <a:chOff x="6487012" y="3744806"/>
              <a:chExt cx="229401" cy="313391"/>
            </a:xfrm>
          </p:grpSpPr>
          <p:sp>
            <p:nvSpPr>
              <p:cNvPr id="2182" name="Ellipse 21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83" name="Bouée 21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81" name="Connecteur droit 2180"/>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e 2183"/>
          <p:cNvGrpSpPr/>
          <p:nvPr/>
        </p:nvGrpSpPr>
        <p:grpSpPr>
          <a:xfrm>
            <a:off x="2275081" y="2731158"/>
            <a:ext cx="1982578" cy="900326"/>
            <a:chOff x="5088770" y="2835091"/>
            <a:chExt cx="1982578" cy="900326"/>
          </a:xfrm>
        </p:grpSpPr>
        <p:sp>
          <p:nvSpPr>
            <p:cNvPr id="2185" name="Forme libre 218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86" name="Groupe 2185"/>
            <p:cNvGrpSpPr/>
            <p:nvPr/>
          </p:nvGrpSpPr>
          <p:grpSpPr>
            <a:xfrm>
              <a:off x="6841947" y="3422026"/>
              <a:ext cx="229401" cy="313391"/>
              <a:chOff x="6487012" y="3744806"/>
              <a:chExt cx="229401" cy="313391"/>
            </a:xfrm>
          </p:grpSpPr>
          <p:sp>
            <p:nvSpPr>
              <p:cNvPr id="2188" name="Ellipse 21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89" name="Bouée 21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87" name="Connecteur droit 218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0" name="Groupe 2189"/>
          <p:cNvGrpSpPr/>
          <p:nvPr/>
        </p:nvGrpSpPr>
        <p:grpSpPr>
          <a:xfrm>
            <a:off x="2330807" y="2594002"/>
            <a:ext cx="1926852" cy="1042171"/>
            <a:chOff x="5144496" y="2693246"/>
            <a:chExt cx="1926852" cy="1042171"/>
          </a:xfrm>
        </p:grpSpPr>
        <p:sp>
          <p:nvSpPr>
            <p:cNvPr id="2191" name="Forme libre 219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92" name="Groupe 2191"/>
            <p:cNvGrpSpPr/>
            <p:nvPr/>
          </p:nvGrpSpPr>
          <p:grpSpPr>
            <a:xfrm>
              <a:off x="6841947" y="3422026"/>
              <a:ext cx="229401" cy="313391"/>
              <a:chOff x="6487012" y="3744806"/>
              <a:chExt cx="229401" cy="313391"/>
            </a:xfrm>
          </p:grpSpPr>
          <p:sp>
            <p:nvSpPr>
              <p:cNvPr id="2194" name="Ellipse 21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95" name="Bouée 21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93" name="Connecteur droit 219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6" name="Groupe 2195"/>
          <p:cNvGrpSpPr/>
          <p:nvPr/>
        </p:nvGrpSpPr>
        <p:grpSpPr>
          <a:xfrm>
            <a:off x="2415818" y="2468814"/>
            <a:ext cx="1841841" cy="1166286"/>
            <a:chOff x="5233150" y="2569131"/>
            <a:chExt cx="1841841" cy="1166286"/>
          </a:xfrm>
        </p:grpSpPr>
        <p:sp>
          <p:nvSpPr>
            <p:cNvPr id="2197" name="Forme libre 219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98" name="Groupe 2197"/>
            <p:cNvGrpSpPr/>
            <p:nvPr/>
          </p:nvGrpSpPr>
          <p:grpSpPr>
            <a:xfrm>
              <a:off x="6841947" y="3422026"/>
              <a:ext cx="229401" cy="313391"/>
              <a:chOff x="6487012" y="3744806"/>
              <a:chExt cx="229401" cy="313391"/>
            </a:xfrm>
          </p:grpSpPr>
          <p:sp>
            <p:nvSpPr>
              <p:cNvPr id="2200" name="Ellipse 21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01" name="Bouée 22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99" name="Connecteur droit 219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2" name="Groupe 2201"/>
          <p:cNvGrpSpPr/>
          <p:nvPr/>
        </p:nvGrpSpPr>
        <p:grpSpPr>
          <a:xfrm>
            <a:off x="2522202" y="2369892"/>
            <a:ext cx="1735457" cy="1333581"/>
            <a:chOff x="5339534" y="2472877"/>
            <a:chExt cx="1735457" cy="1333581"/>
          </a:xfrm>
        </p:grpSpPr>
        <p:sp>
          <p:nvSpPr>
            <p:cNvPr id="2203" name="Forme libre 220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04" name="Groupe 2203"/>
            <p:cNvGrpSpPr/>
            <p:nvPr/>
          </p:nvGrpSpPr>
          <p:grpSpPr>
            <a:xfrm>
              <a:off x="6841947" y="3422026"/>
              <a:ext cx="229401" cy="313391"/>
              <a:chOff x="6487012" y="3744806"/>
              <a:chExt cx="229401" cy="313391"/>
            </a:xfrm>
          </p:grpSpPr>
          <p:sp>
            <p:nvSpPr>
              <p:cNvPr id="2206" name="Ellipse 22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07" name="Bouée 22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05" name="Connecteur droit 220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8" name="Groupe 2207"/>
          <p:cNvGrpSpPr/>
          <p:nvPr/>
        </p:nvGrpSpPr>
        <p:grpSpPr>
          <a:xfrm>
            <a:off x="2648850" y="2314355"/>
            <a:ext cx="1608809" cy="1452630"/>
            <a:chOff x="5466182" y="2419686"/>
            <a:chExt cx="1608809" cy="1452630"/>
          </a:xfrm>
        </p:grpSpPr>
        <p:sp>
          <p:nvSpPr>
            <p:cNvPr id="2209" name="Forme libre 220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10" name="Groupe 2209"/>
            <p:cNvGrpSpPr/>
            <p:nvPr/>
          </p:nvGrpSpPr>
          <p:grpSpPr>
            <a:xfrm>
              <a:off x="6841947" y="3422026"/>
              <a:ext cx="229401" cy="313391"/>
              <a:chOff x="6487012" y="3744806"/>
              <a:chExt cx="229401" cy="313391"/>
            </a:xfrm>
          </p:grpSpPr>
          <p:sp>
            <p:nvSpPr>
              <p:cNvPr id="2212" name="Ellipse 2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13" name="Bouée 2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11" name="Connecteur droit 22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4" name="Groupe 2213"/>
          <p:cNvGrpSpPr/>
          <p:nvPr/>
        </p:nvGrpSpPr>
        <p:grpSpPr>
          <a:xfrm>
            <a:off x="2765583" y="2268999"/>
            <a:ext cx="1492076" cy="1494059"/>
            <a:chOff x="1365107" y="2659822"/>
            <a:chExt cx="1492076" cy="1494059"/>
          </a:xfrm>
        </p:grpSpPr>
        <p:sp>
          <p:nvSpPr>
            <p:cNvPr id="2215" name="Forme libre 221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16" name="Groupe 2215"/>
            <p:cNvGrpSpPr/>
            <p:nvPr/>
          </p:nvGrpSpPr>
          <p:grpSpPr>
            <a:xfrm>
              <a:off x="2611486" y="3707980"/>
              <a:ext cx="245697" cy="313391"/>
              <a:chOff x="6629570" y="3897206"/>
              <a:chExt cx="245697" cy="313391"/>
            </a:xfrm>
          </p:grpSpPr>
          <p:sp>
            <p:nvSpPr>
              <p:cNvPr id="2217" name="Ellipse 221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18" name="Bouée 221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219" name="Connecteur droit 221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20" name="Groupe 2219"/>
          <p:cNvGrpSpPr/>
          <p:nvPr/>
        </p:nvGrpSpPr>
        <p:grpSpPr>
          <a:xfrm>
            <a:off x="2715641" y="2313143"/>
            <a:ext cx="1542018" cy="1456796"/>
            <a:chOff x="5537438" y="2415488"/>
            <a:chExt cx="1542018" cy="1456796"/>
          </a:xfrm>
        </p:grpSpPr>
        <p:sp>
          <p:nvSpPr>
            <p:cNvPr id="2221" name="Forme libre 222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22" name="Groupe 2221"/>
            <p:cNvGrpSpPr/>
            <p:nvPr/>
          </p:nvGrpSpPr>
          <p:grpSpPr>
            <a:xfrm>
              <a:off x="6841947" y="3422026"/>
              <a:ext cx="229401" cy="313391"/>
              <a:chOff x="6487012" y="3744806"/>
              <a:chExt cx="229401" cy="313391"/>
            </a:xfrm>
          </p:grpSpPr>
          <p:sp>
            <p:nvSpPr>
              <p:cNvPr id="2224" name="Ellipse 22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25" name="Bouée 22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23" name="Connecteur droit 222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6" name="Groupe 2225"/>
          <p:cNvGrpSpPr/>
          <p:nvPr/>
        </p:nvGrpSpPr>
        <p:grpSpPr>
          <a:xfrm>
            <a:off x="2573730" y="2340579"/>
            <a:ext cx="1683929" cy="1371072"/>
            <a:chOff x="5387419" y="2441681"/>
            <a:chExt cx="1683929" cy="1371072"/>
          </a:xfrm>
        </p:grpSpPr>
        <p:sp>
          <p:nvSpPr>
            <p:cNvPr id="2227" name="Forme libre 222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28" name="Groupe 2227"/>
            <p:cNvGrpSpPr/>
            <p:nvPr/>
          </p:nvGrpSpPr>
          <p:grpSpPr>
            <a:xfrm>
              <a:off x="6841947" y="3422026"/>
              <a:ext cx="229401" cy="313391"/>
              <a:chOff x="6487012" y="3744806"/>
              <a:chExt cx="229401" cy="313391"/>
            </a:xfrm>
          </p:grpSpPr>
          <p:sp>
            <p:nvSpPr>
              <p:cNvPr id="2230" name="Ellipse 22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31" name="Bouée 22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29" name="Connecteur droit 222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2" name="Groupe 2231"/>
          <p:cNvGrpSpPr/>
          <p:nvPr/>
        </p:nvGrpSpPr>
        <p:grpSpPr>
          <a:xfrm>
            <a:off x="2457049" y="2424904"/>
            <a:ext cx="1800610" cy="1210392"/>
            <a:chOff x="5270738" y="2525025"/>
            <a:chExt cx="1800610" cy="1210392"/>
          </a:xfrm>
        </p:grpSpPr>
        <p:sp>
          <p:nvSpPr>
            <p:cNvPr id="2233" name="Forme libre 223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34" name="Groupe 2233"/>
            <p:cNvGrpSpPr/>
            <p:nvPr/>
          </p:nvGrpSpPr>
          <p:grpSpPr>
            <a:xfrm>
              <a:off x="6841947" y="3422026"/>
              <a:ext cx="229401" cy="313391"/>
              <a:chOff x="6487012" y="3744806"/>
              <a:chExt cx="229401" cy="313391"/>
            </a:xfrm>
          </p:grpSpPr>
          <p:sp>
            <p:nvSpPr>
              <p:cNvPr id="2236" name="Ellipse 22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37" name="Bouée 22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35" name="Connecteur droit 223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8" name="Groupe 2237"/>
          <p:cNvGrpSpPr/>
          <p:nvPr/>
        </p:nvGrpSpPr>
        <p:grpSpPr>
          <a:xfrm>
            <a:off x="2380850" y="2540721"/>
            <a:ext cx="1876809" cy="1094475"/>
            <a:chOff x="5194539" y="2646469"/>
            <a:chExt cx="1876809" cy="1094475"/>
          </a:xfrm>
        </p:grpSpPr>
        <p:sp>
          <p:nvSpPr>
            <p:cNvPr id="2239" name="Forme libre 223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40" name="Groupe 2239"/>
            <p:cNvGrpSpPr/>
            <p:nvPr/>
          </p:nvGrpSpPr>
          <p:grpSpPr>
            <a:xfrm>
              <a:off x="6841947" y="3422026"/>
              <a:ext cx="229401" cy="313391"/>
              <a:chOff x="6487012" y="3744806"/>
              <a:chExt cx="229401" cy="313391"/>
            </a:xfrm>
          </p:grpSpPr>
          <p:sp>
            <p:nvSpPr>
              <p:cNvPr id="2242" name="Ellipse 22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43" name="Bouée 22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41" name="Connecteur droit 224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e 2243"/>
          <p:cNvGrpSpPr/>
          <p:nvPr/>
        </p:nvGrpSpPr>
        <p:grpSpPr>
          <a:xfrm>
            <a:off x="2314175" y="2677510"/>
            <a:ext cx="1943484" cy="961124"/>
            <a:chOff x="5127864" y="2779820"/>
            <a:chExt cx="1943484" cy="961124"/>
          </a:xfrm>
        </p:grpSpPr>
        <p:sp>
          <p:nvSpPr>
            <p:cNvPr id="2245" name="Forme libre 22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46" name="Groupe 2245"/>
            <p:cNvGrpSpPr/>
            <p:nvPr/>
          </p:nvGrpSpPr>
          <p:grpSpPr>
            <a:xfrm>
              <a:off x="6841947" y="3422026"/>
              <a:ext cx="229401" cy="313391"/>
              <a:chOff x="6487012" y="3744806"/>
              <a:chExt cx="229401" cy="313391"/>
            </a:xfrm>
          </p:grpSpPr>
          <p:sp>
            <p:nvSpPr>
              <p:cNvPr id="2248" name="Ellipse 22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49" name="Bouée 22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47" name="Connecteur droit 224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0" name="Groupe 2249"/>
          <p:cNvGrpSpPr/>
          <p:nvPr/>
        </p:nvGrpSpPr>
        <p:grpSpPr>
          <a:xfrm>
            <a:off x="2278456" y="2826243"/>
            <a:ext cx="1979203" cy="815868"/>
            <a:chOff x="5092145" y="2925076"/>
            <a:chExt cx="1979203" cy="815868"/>
          </a:xfrm>
        </p:grpSpPr>
        <p:sp>
          <p:nvSpPr>
            <p:cNvPr id="2251" name="Forme libre 225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52" name="Groupe 2251"/>
            <p:cNvGrpSpPr/>
            <p:nvPr/>
          </p:nvGrpSpPr>
          <p:grpSpPr>
            <a:xfrm>
              <a:off x="6841947" y="3422026"/>
              <a:ext cx="229401" cy="313391"/>
              <a:chOff x="6487012" y="3744806"/>
              <a:chExt cx="229401" cy="313391"/>
            </a:xfrm>
          </p:grpSpPr>
          <p:sp>
            <p:nvSpPr>
              <p:cNvPr id="2254" name="Ellipse 2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55" name="Bouée 2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53" name="Connecteur droit 225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6" name="Groupe 2255"/>
          <p:cNvGrpSpPr/>
          <p:nvPr/>
        </p:nvGrpSpPr>
        <p:grpSpPr>
          <a:xfrm>
            <a:off x="2271311" y="2811683"/>
            <a:ext cx="1986348" cy="819041"/>
            <a:chOff x="5085000" y="2916376"/>
            <a:chExt cx="1986348" cy="819041"/>
          </a:xfrm>
        </p:grpSpPr>
        <p:sp>
          <p:nvSpPr>
            <p:cNvPr id="2257" name="Forme libre 225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58" name="Groupe 2257"/>
            <p:cNvGrpSpPr/>
            <p:nvPr/>
          </p:nvGrpSpPr>
          <p:grpSpPr>
            <a:xfrm>
              <a:off x="6841947" y="3422026"/>
              <a:ext cx="229401" cy="313391"/>
              <a:chOff x="6487012" y="3744806"/>
              <a:chExt cx="229401" cy="313391"/>
            </a:xfrm>
          </p:grpSpPr>
          <p:sp>
            <p:nvSpPr>
              <p:cNvPr id="2260" name="Ellipse 22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61" name="Bouée 22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59" name="Connecteur droit 2258"/>
            <p:cNvCxnSpPr>
              <a:endCxn id="226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2" name="Groupe 2261"/>
          <p:cNvGrpSpPr/>
          <p:nvPr/>
        </p:nvGrpSpPr>
        <p:grpSpPr>
          <a:xfrm>
            <a:off x="2285599" y="2653964"/>
            <a:ext cx="1972060" cy="978584"/>
            <a:chOff x="5099288" y="2756833"/>
            <a:chExt cx="1972060" cy="978584"/>
          </a:xfrm>
        </p:grpSpPr>
        <p:sp>
          <p:nvSpPr>
            <p:cNvPr id="2263" name="Forme libre 226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64" name="Groupe 2263"/>
            <p:cNvGrpSpPr/>
            <p:nvPr/>
          </p:nvGrpSpPr>
          <p:grpSpPr>
            <a:xfrm>
              <a:off x="6841947" y="3422026"/>
              <a:ext cx="229401" cy="313391"/>
              <a:chOff x="6487012" y="3744806"/>
              <a:chExt cx="229401" cy="313391"/>
            </a:xfrm>
          </p:grpSpPr>
          <p:sp>
            <p:nvSpPr>
              <p:cNvPr id="2266" name="Ellipse 2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67" name="Bouée 2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65" name="Connecteur droit 226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8" name="Groupe 2267"/>
          <p:cNvGrpSpPr/>
          <p:nvPr/>
        </p:nvGrpSpPr>
        <p:grpSpPr>
          <a:xfrm>
            <a:off x="2366561" y="2533827"/>
            <a:ext cx="1891098" cy="1100028"/>
            <a:chOff x="5180250" y="2635389"/>
            <a:chExt cx="1891098" cy="1100028"/>
          </a:xfrm>
        </p:grpSpPr>
        <p:sp>
          <p:nvSpPr>
            <p:cNvPr id="2269" name="Forme libre 226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70" name="Groupe 2269"/>
            <p:cNvGrpSpPr/>
            <p:nvPr/>
          </p:nvGrpSpPr>
          <p:grpSpPr>
            <a:xfrm>
              <a:off x="6841947" y="3422026"/>
              <a:ext cx="229401" cy="313391"/>
              <a:chOff x="6487012" y="3744806"/>
              <a:chExt cx="229401" cy="313391"/>
            </a:xfrm>
          </p:grpSpPr>
          <p:sp>
            <p:nvSpPr>
              <p:cNvPr id="2272" name="Ellipse 2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73" name="Bouée 2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71" name="Connecteur droit 227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4" name="Groupe 2273"/>
          <p:cNvGrpSpPr/>
          <p:nvPr/>
        </p:nvGrpSpPr>
        <p:grpSpPr>
          <a:xfrm>
            <a:off x="2470835" y="2421003"/>
            <a:ext cx="1786824" cy="1227917"/>
            <a:chOff x="5284524" y="2523093"/>
            <a:chExt cx="1786824" cy="1227917"/>
          </a:xfrm>
        </p:grpSpPr>
        <p:sp>
          <p:nvSpPr>
            <p:cNvPr id="2275" name="Forme libre 227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76" name="Groupe 2275"/>
            <p:cNvGrpSpPr/>
            <p:nvPr/>
          </p:nvGrpSpPr>
          <p:grpSpPr>
            <a:xfrm>
              <a:off x="6841947" y="3422026"/>
              <a:ext cx="229401" cy="313391"/>
              <a:chOff x="6487012" y="3744806"/>
              <a:chExt cx="229401" cy="313391"/>
            </a:xfrm>
          </p:grpSpPr>
          <p:sp>
            <p:nvSpPr>
              <p:cNvPr id="2278" name="Ellipse 2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79" name="Bouée 2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77" name="Connecteur droit 227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0" name="Groupe 2279"/>
          <p:cNvGrpSpPr/>
          <p:nvPr/>
        </p:nvGrpSpPr>
        <p:grpSpPr>
          <a:xfrm>
            <a:off x="2591065" y="2348487"/>
            <a:ext cx="1666594" cy="1388339"/>
            <a:chOff x="5412862" y="2446893"/>
            <a:chExt cx="1666594" cy="1388339"/>
          </a:xfrm>
        </p:grpSpPr>
        <p:sp>
          <p:nvSpPr>
            <p:cNvPr id="2281" name="Forme libre 228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82" name="Groupe 2281"/>
            <p:cNvGrpSpPr/>
            <p:nvPr/>
          </p:nvGrpSpPr>
          <p:grpSpPr>
            <a:xfrm>
              <a:off x="6841947" y="3422026"/>
              <a:ext cx="229401" cy="313391"/>
              <a:chOff x="6487012" y="3744806"/>
              <a:chExt cx="229401" cy="313391"/>
            </a:xfrm>
          </p:grpSpPr>
          <p:sp>
            <p:nvSpPr>
              <p:cNvPr id="2284" name="Ellipse 2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85" name="Bouée 2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83" name="Connecteur droit 228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6" name="Groupe 2285"/>
          <p:cNvGrpSpPr/>
          <p:nvPr/>
        </p:nvGrpSpPr>
        <p:grpSpPr>
          <a:xfrm>
            <a:off x="2707370" y="2307694"/>
            <a:ext cx="1550289" cy="1480581"/>
            <a:chOff x="5529167" y="2402777"/>
            <a:chExt cx="1550289" cy="1480581"/>
          </a:xfrm>
        </p:grpSpPr>
        <p:sp>
          <p:nvSpPr>
            <p:cNvPr id="2287" name="Forme libre 228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88" name="Groupe 2287"/>
            <p:cNvGrpSpPr/>
            <p:nvPr/>
          </p:nvGrpSpPr>
          <p:grpSpPr>
            <a:xfrm>
              <a:off x="6841947" y="3422026"/>
              <a:ext cx="229401" cy="313391"/>
              <a:chOff x="6487012" y="3744806"/>
              <a:chExt cx="229401" cy="313391"/>
            </a:xfrm>
          </p:grpSpPr>
          <p:sp>
            <p:nvSpPr>
              <p:cNvPr id="2290" name="Ellipse 2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91" name="Bouée 2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89" name="Connecteur droit 228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2" name="Groupe 2291"/>
          <p:cNvGrpSpPr/>
          <p:nvPr/>
        </p:nvGrpSpPr>
        <p:grpSpPr>
          <a:xfrm>
            <a:off x="2636068" y="2325037"/>
            <a:ext cx="1621591" cy="1444487"/>
            <a:chOff x="5457865" y="2418819"/>
            <a:chExt cx="1621591" cy="1444487"/>
          </a:xfrm>
        </p:grpSpPr>
        <p:sp>
          <p:nvSpPr>
            <p:cNvPr id="2293" name="Forme libre 229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94" name="Groupe 2293"/>
            <p:cNvGrpSpPr/>
            <p:nvPr/>
          </p:nvGrpSpPr>
          <p:grpSpPr>
            <a:xfrm>
              <a:off x="6841947" y="3422026"/>
              <a:ext cx="229401" cy="313391"/>
              <a:chOff x="6487012" y="3744806"/>
              <a:chExt cx="229401" cy="313391"/>
            </a:xfrm>
          </p:grpSpPr>
          <p:sp>
            <p:nvSpPr>
              <p:cNvPr id="2296" name="Ellipse 2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97" name="Bouée 2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95" name="Connecteur droit 229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8" name="Groupe 2297"/>
          <p:cNvGrpSpPr/>
          <p:nvPr/>
        </p:nvGrpSpPr>
        <p:grpSpPr>
          <a:xfrm>
            <a:off x="2522731" y="2382807"/>
            <a:ext cx="1734928" cy="1323044"/>
            <a:chOff x="5336420" y="2473587"/>
            <a:chExt cx="1734928" cy="1323044"/>
          </a:xfrm>
        </p:grpSpPr>
        <p:sp>
          <p:nvSpPr>
            <p:cNvPr id="2299" name="Forme libre 229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00" name="Groupe 2299"/>
            <p:cNvGrpSpPr/>
            <p:nvPr/>
          </p:nvGrpSpPr>
          <p:grpSpPr>
            <a:xfrm>
              <a:off x="6841947" y="3422026"/>
              <a:ext cx="229401" cy="313391"/>
              <a:chOff x="6487012" y="3744806"/>
              <a:chExt cx="229401" cy="313391"/>
            </a:xfrm>
          </p:grpSpPr>
          <p:sp>
            <p:nvSpPr>
              <p:cNvPr id="2302" name="Ellipse 2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03" name="Bouée 2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01" name="Connecteur droit 230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4" name="Groupe 2303"/>
          <p:cNvGrpSpPr/>
          <p:nvPr/>
        </p:nvGrpSpPr>
        <p:grpSpPr>
          <a:xfrm>
            <a:off x="2403670" y="2481365"/>
            <a:ext cx="1853989" cy="1168960"/>
            <a:chOff x="5217359" y="2566457"/>
            <a:chExt cx="1853989" cy="1168960"/>
          </a:xfrm>
        </p:grpSpPr>
        <p:sp>
          <p:nvSpPr>
            <p:cNvPr id="2305" name="Forme libre 230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06" name="Groupe 2305"/>
            <p:cNvGrpSpPr/>
            <p:nvPr/>
          </p:nvGrpSpPr>
          <p:grpSpPr>
            <a:xfrm>
              <a:off x="6841947" y="3422026"/>
              <a:ext cx="229401" cy="313391"/>
              <a:chOff x="6487012" y="3744806"/>
              <a:chExt cx="229401" cy="313391"/>
            </a:xfrm>
          </p:grpSpPr>
          <p:sp>
            <p:nvSpPr>
              <p:cNvPr id="2308" name="Ellipse 2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09" name="Bouée 2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07" name="Connecteur droit 230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e 2309"/>
          <p:cNvGrpSpPr/>
          <p:nvPr/>
        </p:nvGrpSpPr>
        <p:grpSpPr>
          <a:xfrm>
            <a:off x="2332232" y="2607589"/>
            <a:ext cx="1925427" cy="1040373"/>
            <a:chOff x="5145921" y="2695044"/>
            <a:chExt cx="1925427" cy="1040373"/>
          </a:xfrm>
        </p:grpSpPr>
        <p:sp>
          <p:nvSpPr>
            <p:cNvPr id="2311" name="Forme libre 231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12" name="Groupe 2311"/>
            <p:cNvGrpSpPr/>
            <p:nvPr/>
          </p:nvGrpSpPr>
          <p:grpSpPr>
            <a:xfrm>
              <a:off x="6841947" y="3422026"/>
              <a:ext cx="229401" cy="313391"/>
              <a:chOff x="6487012" y="3744806"/>
              <a:chExt cx="229401" cy="313391"/>
            </a:xfrm>
          </p:grpSpPr>
          <p:sp>
            <p:nvSpPr>
              <p:cNvPr id="2314" name="Ellipse 2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15" name="Bouée 2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13" name="Connecteur droit 231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e 2315"/>
          <p:cNvGrpSpPr/>
          <p:nvPr/>
        </p:nvGrpSpPr>
        <p:grpSpPr>
          <a:xfrm>
            <a:off x="2275081" y="2755525"/>
            <a:ext cx="1982578" cy="895117"/>
            <a:chOff x="5088770" y="2840300"/>
            <a:chExt cx="1982578" cy="895117"/>
          </a:xfrm>
        </p:grpSpPr>
        <p:sp>
          <p:nvSpPr>
            <p:cNvPr id="2317" name="Forme libre 231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18" name="Groupe 2317"/>
            <p:cNvGrpSpPr/>
            <p:nvPr/>
          </p:nvGrpSpPr>
          <p:grpSpPr>
            <a:xfrm>
              <a:off x="6841947" y="3422026"/>
              <a:ext cx="229401" cy="313391"/>
              <a:chOff x="6487012" y="3744806"/>
              <a:chExt cx="229401" cy="313391"/>
            </a:xfrm>
          </p:grpSpPr>
          <p:sp>
            <p:nvSpPr>
              <p:cNvPr id="2320" name="Ellipse 2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21" name="Bouée 2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19" name="Connecteur droit 231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2" name="Groupe 2321"/>
          <p:cNvGrpSpPr/>
          <p:nvPr/>
        </p:nvGrpSpPr>
        <p:grpSpPr>
          <a:xfrm>
            <a:off x="2248887" y="2910307"/>
            <a:ext cx="2008772" cy="740335"/>
            <a:chOff x="5062576" y="2995082"/>
            <a:chExt cx="2008772" cy="740335"/>
          </a:xfrm>
        </p:grpSpPr>
        <p:sp>
          <p:nvSpPr>
            <p:cNvPr id="2323" name="Forme libre 232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24" name="Groupe 2323"/>
            <p:cNvGrpSpPr/>
            <p:nvPr/>
          </p:nvGrpSpPr>
          <p:grpSpPr>
            <a:xfrm>
              <a:off x="6841947" y="3422026"/>
              <a:ext cx="229401" cy="313391"/>
              <a:chOff x="6487012" y="3744806"/>
              <a:chExt cx="229401" cy="313391"/>
            </a:xfrm>
          </p:grpSpPr>
          <p:sp>
            <p:nvSpPr>
              <p:cNvPr id="2326" name="Ellipse 2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27" name="Bouée 2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25" name="Connecteur droit 232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8" name="Groupe 2327"/>
          <p:cNvGrpSpPr/>
          <p:nvPr/>
        </p:nvGrpSpPr>
        <p:grpSpPr>
          <a:xfrm>
            <a:off x="2275081" y="2752394"/>
            <a:ext cx="1982578" cy="900326"/>
            <a:chOff x="5088770" y="2835091"/>
            <a:chExt cx="1982578" cy="900326"/>
          </a:xfrm>
        </p:grpSpPr>
        <p:sp>
          <p:nvSpPr>
            <p:cNvPr id="2329" name="Forme libre 2328"/>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30" name="Groupe 2329"/>
            <p:cNvGrpSpPr/>
            <p:nvPr/>
          </p:nvGrpSpPr>
          <p:grpSpPr>
            <a:xfrm>
              <a:off x="6841947" y="3422026"/>
              <a:ext cx="229401" cy="313391"/>
              <a:chOff x="6487012" y="3744806"/>
              <a:chExt cx="229401" cy="313391"/>
            </a:xfrm>
          </p:grpSpPr>
          <p:sp>
            <p:nvSpPr>
              <p:cNvPr id="2332" name="Ellipse 2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33" name="Bouée 2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31" name="Connecteur droit 2330"/>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4" name="Groupe 2333"/>
          <p:cNvGrpSpPr/>
          <p:nvPr/>
        </p:nvGrpSpPr>
        <p:grpSpPr>
          <a:xfrm>
            <a:off x="2330807" y="2607589"/>
            <a:ext cx="1926852" cy="1042171"/>
            <a:chOff x="5144496" y="2693246"/>
            <a:chExt cx="1926852" cy="1042171"/>
          </a:xfrm>
        </p:grpSpPr>
        <p:sp>
          <p:nvSpPr>
            <p:cNvPr id="2335" name="Forme libre 233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36" name="Groupe 2335"/>
            <p:cNvGrpSpPr/>
            <p:nvPr/>
          </p:nvGrpSpPr>
          <p:grpSpPr>
            <a:xfrm>
              <a:off x="6841947" y="3422026"/>
              <a:ext cx="229401" cy="313391"/>
              <a:chOff x="6487012" y="3744806"/>
              <a:chExt cx="229401" cy="313391"/>
            </a:xfrm>
          </p:grpSpPr>
          <p:sp>
            <p:nvSpPr>
              <p:cNvPr id="2338" name="Ellipse 2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39" name="Bouée 2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37" name="Connecteur droit 233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0" name="Groupe 2339"/>
          <p:cNvGrpSpPr/>
          <p:nvPr/>
        </p:nvGrpSpPr>
        <p:grpSpPr>
          <a:xfrm>
            <a:off x="2415818" y="2482731"/>
            <a:ext cx="1841841" cy="1166286"/>
            <a:chOff x="5233150" y="2569131"/>
            <a:chExt cx="1841841" cy="1166286"/>
          </a:xfrm>
        </p:grpSpPr>
        <p:sp>
          <p:nvSpPr>
            <p:cNvPr id="2341" name="Forme libre 2340"/>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42" name="Groupe 2341"/>
            <p:cNvGrpSpPr/>
            <p:nvPr/>
          </p:nvGrpSpPr>
          <p:grpSpPr>
            <a:xfrm>
              <a:off x="6841947" y="3422026"/>
              <a:ext cx="229401" cy="313391"/>
              <a:chOff x="6487012" y="3744806"/>
              <a:chExt cx="229401" cy="313391"/>
            </a:xfrm>
          </p:grpSpPr>
          <p:sp>
            <p:nvSpPr>
              <p:cNvPr id="2344" name="Ellipse 2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45" name="Bouée 2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43" name="Connecteur droit 234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6" name="Groupe 2345"/>
          <p:cNvGrpSpPr/>
          <p:nvPr/>
        </p:nvGrpSpPr>
        <p:grpSpPr>
          <a:xfrm>
            <a:off x="2522202" y="2388111"/>
            <a:ext cx="1735457" cy="1333581"/>
            <a:chOff x="5339534" y="2472877"/>
            <a:chExt cx="1735457" cy="1333581"/>
          </a:xfrm>
        </p:grpSpPr>
        <p:sp>
          <p:nvSpPr>
            <p:cNvPr id="2347" name="Forme libre 2346"/>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48" name="Groupe 2347"/>
            <p:cNvGrpSpPr/>
            <p:nvPr/>
          </p:nvGrpSpPr>
          <p:grpSpPr>
            <a:xfrm>
              <a:off x="6841947" y="3422026"/>
              <a:ext cx="229401" cy="313391"/>
              <a:chOff x="6487012" y="3744806"/>
              <a:chExt cx="229401" cy="313391"/>
            </a:xfrm>
          </p:grpSpPr>
          <p:sp>
            <p:nvSpPr>
              <p:cNvPr id="2350" name="Ellipse 2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51" name="Bouée 2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49" name="Connecteur droit 2348"/>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2" name="Groupe 2351"/>
          <p:cNvGrpSpPr/>
          <p:nvPr/>
        </p:nvGrpSpPr>
        <p:grpSpPr>
          <a:xfrm>
            <a:off x="2648850" y="2338456"/>
            <a:ext cx="1608809" cy="1452630"/>
            <a:chOff x="5466182" y="2419686"/>
            <a:chExt cx="1608809" cy="1452630"/>
          </a:xfrm>
        </p:grpSpPr>
        <p:sp>
          <p:nvSpPr>
            <p:cNvPr id="2353" name="Forme libre 2352"/>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54" name="Groupe 2353"/>
            <p:cNvGrpSpPr/>
            <p:nvPr/>
          </p:nvGrpSpPr>
          <p:grpSpPr>
            <a:xfrm>
              <a:off x="6841947" y="3422026"/>
              <a:ext cx="229401" cy="313391"/>
              <a:chOff x="6487012" y="3744806"/>
              <a:chExt cx="229401" cy="313391"/>
            </a:xfrm>
          </p:grpSpPr>
          <p:sp>
            <p:nvSpPr>
              <p:cNvPr id="2356" name="Ellipse 2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57" name="Bouée 2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55" name="Connecteur droit 2354"/>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Groupe 2357"/>
          <p:cNvGrpSpPr/>
          <p:nvPr/>
        </p:nvGrpSpPr>
        <p:grpSpPr>
          <a:xfrm>
            <a:off x="2765583" y="2295177"/>
            <a:ext cx="1492076" cy="1494059"/>
            <a:chOff x="1365107" y="2659822"/>
            <a:chExt cx="1492076" cy="1494059"/>
          </a:xfrm>
        </p:grpSpPr>
        <p:sp>
          <p:nvSpPr>
            <p:cNvPr id="2359" name="Forme libre 235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60" name="Groupe 2359"/>
            <p:cNvGrpSpPr/>
            <p:nvPr/>
          </p:nvGrpSpPr>
          <p:grpSpPr>
            <a:xfrm>
              <a:off x="2611486" y="3707980"/>
              <a:ext cx="245697" cy="313391"/>
              <a:chOff x="6629570" y="3897206"/>
              <a:chExt cx="245697" cy="313391"/>
            </a:xfrm>
          </p:grpSpPr>
          <p:sp>
            <p:nvSpPr>
              <p:cNvPr id="2361" name="Ellipse 236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62" name="Bouée 236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363" name="Connecteur droit 236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64" name="Groupe 2363"/>
          <p:cNvGrpSpPr/>
          <p:nvPr/>
        </p:nvGrpSpPr>
        <p:grpSpPr>
          <a:xfrm>
            <a:off x="2248887" y="2880938"/>
            <a:ext cx="2008772" cy="740335"/>
            <a:chOff x="5062576" y="2995082"/>
            <a:chExt cx="2008772" cy="740335"/>
          </a:xfrm>
        </p:grpSpPr>
        <p:sp>
          <p:nvSpPr>
            <p:cNvPr id="2365" name="Forme libre 236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66" name="Groupe 2365"/>
            <p:cNvGrpSpPr/>
            <p:nvPr/>
          </p:nvGrpSpPr>
          <p:grpSpPr>
            <a:xfrm>
              <a:off x="6841947" y="3422026"/>
              <a:ext cx="229401" cy="313391"/>
              <a:chOff x="6487012" y="3744806"/>
              <a:chExt cx="229401" cy="313391"/>
            </a:xfrm>
          </p:grpSpPr>
          <p:sp>
            <p:nvSpPr>
              <p:cNvPr id="2368" name="Ellipse 2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69" name="Bouée 2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67" name="Connecteur droit 2366"/>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0" name="Groupe 2369"/>
          <p:cNvGrpSpPr/>
          <p:nvPr/>
        </p:nvGrpSpPr>
        <p:grpSpPr>
          <a:xfrm>
            <a:off x="2457049" y="2415660"/>
            <a:ext cx="1800610" cy="1210392"/>
            <a:chOff x="5270738" y="2525025"/>
            <a:chExt cx="1800610" cy="1210392"/>
          </a:xfrm>
        </p:grpSpPr>
        <p:sp>
          <p:nvSpPr>
            <p:cNvPr id="2371" name="Forme libre 237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72" name="Groupe 2371"/>
            <p:cNvGrpSpPr/>
            <p:nvPr/>
          </p:nvGrpSpPr>
          <p:grpSpPr>
            <a:xfrm>
              <a:off x="6841947" y="3422026"/>
              <a:ext cx="229401" cy="313391"/>
              <a:chOff x="6487012" y="3744806"/>
              <a:chExt cx="229401" cy="313391"/>
            </a:xfrm>
          </p:grpSpPr>
          <p:sp>
            <p:nvSpPr>
              <p:cNvPr id="2374" name="Ellipse 23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75" name="Bouée 23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73" name="Connecteur droit 237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e 2375"/>
          <p:cNvGrpSpPr/>
          <p:nvPr/>
        </p:nvGrpSpPr>
        <p:grpSpPr>
          <a:xfrm>
            <a:off x="2573730" y="2326752"/>
            <a:ext cx="1683929" cy="1371072"/>
            <a:chOff x="5387419" y="2441681"/>
            <a:chExt cx="1683929" cy="1371072"/>
          </a:xfrm>
        </p:grpSpPr>
        <p:sp>
          <p:nvSpPr>
            <p:cNvPr id="2377" name="Forme libre 237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78" name="Groupe 2377"/>
            <p:cNvGrpSpPr/>
            <p:nvPr/>
          </p:nvGrpSpPr>
          <p:grpSpPr>
            <a:xfrm>
              <a:off x="6841947" y="3422026"/>
              <a:ext cx="229401" cy="313391"/>
              <a:chOff x="6487012" y="3744806"/>
              <a:chExt cx="229401" cy="313391"/>
            </a:xfrm>
          </p:grpSpPr>
          <p:sp>
            <p:nvSpPr>
              <p:cNvPr id="2380" name="Ellipse 2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81" name="Bouée 2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79" name="Connecteur droit 237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Groupe 2381"/>
          <p:cNvGrpSpPr/>
          <p:nvPr/>
        </p:nvGrpSpPr>
        <p:grpSpPr>
          <a:xfrm>
            <a:off x="2715641" y="2302104"/>
            <a:ext cx="1542018" cy="1456796"/>
            <a:chOff x="5537438" y="2415488"/>
            <a:chExt cx="1542018" cy="1456796"/>
          </a:xfrm>
        </p:grpSpPr>
        <p:sp>
          <p:nvSpPr>
            <p:cNvPr id="2383" name="Forme libre 2382"/>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84" name="Groupe 2383"/>
            <p:cNvGrpSpPr/>
            <p:nvPr/>
          </p:nvGrpSpPr>
          <p:grpSpPr>
            <a:xfrm>
              <a:off x="6841947" y="3422026"/>
              <a:ext cx="229401" cy="313391"/>
              <a:chOff x="6487012" y="3744806"/>
              <a:chExt cx="229401" cy="313391"/>
            </a:xfrm>
          </p:grpSpPr>
          <p:sp>
            <p:nvSpPr>
              <p:cNvPr id="2386" name="Ellipse 23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87" name="Bouée 23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85" name="Connecteur droit 2384"/>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8" name="Groupe 2387"/>
          <p:cNvGrpSpPr/>
          <p:nvPr/>
        </p:nvGrpSpPr>
        <p:grpSpPr>
          <a:xfrm>
            <a:off x="2380850" y="2530332"/>
            <a:ext cx="1876809" cy="1094475"/>
            <a:chOff x="5194539" y="2646469"/>
            <a:chExt cx="1876809" cy="1094475"/>
          </a:xfrm>
        </p:grpSpPr>
        <p:sp>
          <p:nvSpPr>
            <p:cNvPr id="2389" name="Forme libre 238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90" name="Groupe 2389"/>
            <p:cNvGrpSpPr/>
            <p:nvPr/>
          </p:nvGrpSpPr>
          <p:grpSpPr>
            <a:xfrm>
              <a:off x="6841947" y="3422026"/>
              <a:ext cx="229401" cy="313391"/>
              <a:chOff x="6487012" y="3744806"/>
              <a:chExt cx="229401" cy="313391"/>
            </a:xfrm>
          </p:grpSpPr>
          <p:sp>
            <p:nvSpPr>
              <p:cNvPr id="2392" name="Ellipse 23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93" name="Bouée 23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91" name="Connecteur droit 239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94" name="Groupe 2393"/>
          <p:cNvGrpSpPr/>
          <p:nvPr/>
        </p:nvGrpSpPr>
        <p:grpSpPr>
          <a:xfrm>
            <a:off x="2314175" y="2664928"/>
            <a:ext cx="1943484" cy="961124"/>
            <a:chOff x="5127864" y="2779820"/>
            <a:chExt cx="1943484" cy="961124"/>
          </a:xfrm>
        </p:grpSpPr>
        <p:sp>
          <p:nvSpPr>
            <p:cNvPr id="2395" name="Forme libre 23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96" name="Groupe 2395"/>
            <p:cNvGrpSpPr/>
            <p:nvPr/>
          </p:nvGrpSpPr>
          <p:grpSpPr>
            <a:xfrm>
              <a:off x="6841947" y="3422026"/>
              <a:ext cx="229401" cy="313391"/>
              <a:chOff x="6487012" y="3744806"/>
              <a:chExt cx="229401" cy="313391"/>
            </a:xfrm>
          </p:grpSpPr>
          <p:sp>
            <p:nvSpPr>
              <p:cNvPr id="2398" name="Ellipse 23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99" name="Bouée 23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97" name="Connecteur droit 23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0" name="Groupe 2399"/>
          <p:cNvGrpSpPr/>
          <p:nvPr/>
        </p:nvGrpSpPr>
        <p:grpSpPr>
          <a:xfrm>
            <a:off x="2278456" y="2809693"/>
            <a:ext cx="1979203" cy="815868"/>
            <a:chOff x="5092145" y="2925076"/>
            <a:chExt cx="1979203" cy="815868"/>
          </a:xfrm>
        </p:grpSpPr>
        <p:sp>
          <p:nvSpPr>
            <p:cNvPr id="2401" name="Forme libre 240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02" name="Groupe 2401"/>
            <p:cNvGrpSpPr/>
            <p:nvPr/>
          </p:nvGrpSpPr>
          <p:grpSpPr>
            <a:xfrm>
              <a:off x="6841947" y="3422026"/>
              <a:ext cx="229401" cy="313391"/>
              <a:chOff x="6487012" y="3744806"/>
              <a:chExt cx="229401" cy="313391"/>
            </a:xfrm>
          </p:grpSpPr>
          <p:sp>
            <p:nvSpPr>
              <p:cNvPr id="2404" name="Ellipse 24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05" name="Bouée 24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03" name="Connecteur droit 240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6" name="Groupe 2405"/>
          <p:cNvGrpSpPr/>
          <p:nvPr/>
        </p:nvGrpSpPr>
        <p:grpSpPr>
          <a:xfrm>
            <a:off x="2271311" y="2797425"/>
            <a:ext cx="1986348" cy="819041"/>
            <a:chOff x="5085000" y="2916376"/>
            <a:chExt cx="1986348" cy="819041"/>
          </a:xfrm>
        </p:grpSpPr>
        <p:sp>
          <p:nvSpPr>
            <p:cNvPr id="2407" name="Forme libre 24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08" name="Groupe 2407"/>
            <p:cNvGrpSpPr/>
            <p:nvPr/>
          </p:nvGrpSpPr>
          <p:grpSpPr>
            <a:xfrm>
              <a:off x="6841947" y="3422026"/>
              <a:ext cx="229401" cy="313391"/>
              <a:chOff x="6487012" y="3744806"/>
              <a:chExt cx="229401" cy="313391"/>
            </a:xfrm>
          </p:grpSpPr>
          <p:sp>
            <p:nvSpPr>
              <p:cNvPr id="2410" name="Ellipse 24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11" name="Bouée 24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09" name="Connecteur droit 2408"/>
            <p:cNvCxnSpPr>
              <a:endCxn id="241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Groupe 2411"/>
          <p:cNvGrpSpPr/>
          <p:nvPr/>
        </p:nvGrpSpPr>
        <p:grpSpPr>
          <a:xfrm>
            <a:off x="2285599" y="2642790"/>
            <a:ext cx="1972060" cy="978584"/>
            <a:chOff x="5099288" y="2756833"/>
            <a:chExt cx="1972060" cy="978584"/>
          </a:xfrm>
        </p:grpSpPr>
        <p:sp>
          <p:nvSpPr>
            <p:cNvPr id="2413" name="Forme libre 241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14" name="Groupe 2413"/>
            <p:cNvGrpSpPr/>
            <p:nvPr/>
          </p:nvGrpSpPr>
          <p:grpSpPr>
            <a:xfrm>
              <a:off x="6841947" y="3422026"/>
              <a:ext cx="229401" cy="313391"/>
              <a:chOff x="6487012" y="3744806"/>
              <a:chExt cx="229401" cy="313391"/>
            </a:xfrm>
          </p:grpSpPr>
          <p:sp>
            <p:nvSpPr>
              <p:cNvPr id="2416" name="Ellipse 24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17" name="Bouée 24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15" name="Connecteur droit 241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8" name="Groupe 2417"/>
          <p:cNvGrpSpPr/>
          <p:nvPr/>
        </p:nvGrpSpPr>
        <p:grpSpPr>
          <a:xfrm>
            <a:off x="2366561" y="2517160"/>
            <a:ext cx="1891098" cy="1100028"/>
            <a:chOff x="5180250" y="2635389"/>
            <a:chExt cx="1891098" cy="1100028"/>
          </a:xfrm>
        </p:grpSpPr>
        <p:sp>
          <p:nvSpPr>
            <p:cNvPr id="2419" name="Forme libre 241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20" name="Groupe 2419"/>
            <p:cNvGrpSpPr/>
            <p:nvPr/>
          </p:nvGrpSpPr>
          <p:grpSpPr>
            <a:xfrm>
              <a:off x="6841947" y="3422026"/>
              <a:ext cx="229401" cy="313391"/>
              <a:chOff x="6487012" y="3744806"/>
              <a:chExt cx="229401" cy="313391"/>
            </a:xfrm>
          </p:grpSpPr>
          <p:sp>
            <p:nvSpPr>
              <p:cNvPr id="2422" name="Ellipse 2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23" name="Bouée 2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21" name="Connecteur droit 242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24" name="Groupe 2423"/>
          <p:cNvGrpSpPr/>
          <p:nvPr/>
        </p:nvGrpSpPr>
        <p:grpSpPr>
          <a:xfrm>
            <a:off x="2470835" y="2408898"/>
            <a:ext cx="1786824" cy="1227917"/>
            <a:chOff x="5284524" y="2523093"/>
            <a:chExt cx="1786824" cy="1227917"/>
          </a:xfrm>
        </p:grpSpPr>
        <p:sp>
          <p:nvSpPr>
            <p:cNvPr id="2425" name="Forme libre 242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26" name="Groupe 2425"/>
            <p:cNvGrpSpPr/>
            <p:nvPr/>
          </p:nvGrpSpPr>
          <p:grpSpPr>
            <a:xfrm>
              <a:off x="6841947" y="3422026"/>
              <a:ext cx="229401" cy="313391"/>
              <a:chOff x="6487012" y="3744806"/>
              <a:chExt cx="229401" cy="313391"/>
            </a:xfrm>
          </p:grpSpPr>
          <p:sp>
            <p:nvSpPr>
              <p:cNvPr id="2428" name="Ellipse 24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29" name="Bouée 24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27" name="Connecteur droit 242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0" name="Groupe 2429"/>
          <p:cNvGrpSpPr/>
          <p:nvPr/>
        </p:nvGrpSpPr>
        <p:grpSpPr>
          <a:xfrm>
            <a:off x="2591065" y="2328687"/>
            <a:ext cx="1666594" cy="1388339"/>
            <a:chOff x="5412862" y="2446893"/>
            <a:chExt cx="1666594" cy="1388339"/>
          </a:xfrm>
        </p:grpSpPr>
        <p:sp>
          <p:nvSpPr>
            <p:cNvPr id="2431" name="Forme libre 24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32" name="Groupe 2431"/>
            <p:cNvGrpSpPr/>
            <p:nvPr/>
          </p:nvGrpSpPr>
          <p:grpSpPr>
            <a:xfrm>
              <a:off x="6841947" y="3422026"/>
              <a:ext cx="229401" cy="313391"/>
              <a:chOff x="6487012" y="3744806"/>
              <a:chExt cx="229401" cy="313391"/>
            </a:xfrm>
          </p:grpSpPr>
          <p:sp>
            <p:nvSpPr>
              <p:cNvPr id="2434" name="Ellipse 24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35" name="Bouée 24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33" name="Connecteur droit 243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e 2435"/>
          <p:cNvGrpSpPr/>
          <p:nvPr/>
        </p:nvGrpSpPr>
        <p:grpSpPr>
          <a:xfrm>
            <a:off x="2707370" y="2287026"/>
            <a:ext cx="1550289" cy="1480581"/>
            <a:chOff x="5529167" y="2402777"/>
            <a:chExt cx="1550289" cy="1480581"/>
          </a:xfrm>
        </p:grpSpPr>
        <p:sp>
          <p:nvSpPr>
            <p:cNvPr id="2437" name="Forme libre 243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38" name="Groupe 2437"/>
            <p:cNvGrpSpPr/>
            <p:nvPr/>
          </p:nvGrpSpPr>
          <p:grpSpPr>
            <a:xfrm>
              <a:off x="6841947" y="3422026"/>
              <a:ext cx="229401" cy="313391"/>
              <a:chOff x="6487012" y="3744806"/>
              <a:chExt cx="229401" cy="313391"/>
            </a:xfrm>
          </p:grpSpPr>
          <p:sp>
            <p:nvSpPr>
              <p:cNvPr id="2440" name="Ellipse 24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41" name="Bouée 24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39" name="Connecteur droit 243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2" name="Groupe 2441"/>
          <p:cNvGrpSpPr/>
          <p:nvPr/>
        </p:nvGrpSpPr>
        <p:grpSpPr>
          <a:xfrm>
            <a:off x="2636068" y="2297989"/>
            <a:ext cx="1621591" cy="1444487"/>
            <a:chOff x="5457865" y="2418819"/>
            <a:chExt cx="1621591" cy="1444487"/>
          </a:xfrm>
        </p:grpSpPr>
        <p:sp>
          <p:nvSpPr>
            <p:cNvPr id="2443" name="Forme libre 244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44" name="Groupe 2443"/>
            <p:cNvGrpSpPr/>
            <p:nvPr/>
          </p:nvGrpSpPr>
          <p:grpSpPr>
            <a:xfrm>
              <a:off x="6841947" y="3422026"/>
              <a:ext cx="229401" cy="313391"/>
              <a:chOff x="6487012" y="3744806"/>
              <a:chExt cx="229401" cy="313391"/>
            </a:xfrm>
          </p:grpSpPr>
          <p:sp>
            <p:nvSpPr>
              <p:cNvPr id="2446" name="Ellipse 24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47" name="Bouée 24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45" name="Connecteur droit 244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8" name="Groupe 2447"/>
          <p:cNvGrpSpPr/>
          <p:nvPr/>
        </p:nvGrpSpPr>
        <p:grpSpPr>
          <a:xfrm>
            <a:off x="2522731" y="2357806"/>
            <a:ext cx="1734928" cy="1323044"/>
            <a:chOff x="5336420" y="2473587"/>
            <a:chExt cx="1734928" cy="1323044"/>
          </a:xfrm>
        </p:grpSpPr>
        <p:sp>
          <p:nvSpPr>
            <p:cNvPr id="2449" name="Forme libre 24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50" name="Groupe 2449"/>
            <p:cNvGrpSpPr/>
            <p:nvPr/>
          </p:nvGrpSpPr>
          <p:grpSpPr>
            <a:xfrm>
              <a:off x="6841947" y="3422026"/>
              <a:ext cx="229401" cy="313391"/>
              <a:chOff x="6487012" y="3744806"/>
              <a:chExt cx="229401" cy="313391"/>
            </a:xfrm>
          </p:grpSpPr>
          <p:sp>
            <p:nvSpPr>
              <p:cNvPr id="2452" name="Ellipse 24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53" name="Bouée 24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51" name="Connecteur droit 245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54" name="Groupe 2453"/>
          <p:cNvGrpSpPr/>
          <p:nvPr/>
        </p:nvGrpSpPr>
        <p:grpSpPr>
          <a:xfrm>
            <a:off x="2403670" y="2444350"/>
            <a:ext cx="1853989" cy="1168960"/>
            <a:chOff x="5217359" y="2566457"/>
            <a:chExt cx="1853989" cy="1168960"/>
          </a:xfrm>
        </p:grpSpPr>
        <p:sp>
          <p:nvSpPr>
            <p:cNvPr id="2455" name="Forme libre 245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56" name="Groupe 2455"/>
            <p:cNvGrpSpPr/>
            <p:nvPr/>
          </p:nvGrpSpPr>
          <p:grpSpPr>
            <a:xfrm>
              <a:off x="6841947" y="3422026"/>
              <a:ext cx="229401" cy="313391"/>
              <a:chOff x="6487012" y="3744806"/>
              <a:chExt cx="229401" cy="313391"/>
            </a:xfrm>
          </p:grpSpPr>
          <p:sp>
            <p:nvSpPr>
              <p:cNvPr id="2458" name="Ellipse 24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59" name="Bouée 24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57" name="Connecteur droit 245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0" name="Groupe 2459"/>
          <p:cNvGrpSpPr/>
          <p:nvPr/>
        </p:nvGrpSpPr>
        <p:grpSpPr>
          <a:xfrm>
            <a:off x="2332232" y="2580014"/>
            <a:ext cx="1925427" cy="1040373"/>
            <a:chOff x="5145921" y="2695044"/>
            <a:chExt cx="1925427" cy="1040373"/>
          </a:xfrm>
        </p:grpSpPr>
        <p:sp>
          <p:nvSpPr>
            <p:cNvPr id="2461" name="Forme libre 24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62" name="Groupe 2461"/>
            <p:cNvGrpSpPr/>
            <p:nvPr/>
          </p:nvGrpSpPr>
          <p:grpSpPr>
            <a:xfrm>
              <a:off x="6841947" y="3422026"/>
              <a:ext cx="229401" cy="313391"/>
              <a:chOff x="6487012" y="3744806"/>
              <a:chExt cx="229401" cy="313391"/>
            </a:xfrm>
          </p:grpSpPr>
          <p:sp>
            <p:nvSpPr>
              <p:cNvPr id="2464" name="Ellipse 2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65" name="Bouée 2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63" name="Connecteur droit 24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6" name="Groupe 2465"/>
          <p:cNvGrpSpPr/>
          <p:nvPr/>
        </p:nvGrpSpPr>
        <p:grpSpPr>
          <a:xfrm>
            <a:off x="2275081" y="2768212"/>
            <a:ext cx="1982578" cy="895117"/>
            <a:chOff x="5088770" y="2840300"/>
            <a:chExt cx="1982578" cy="895117"/>
          </a:xfrm>
        </p:grpSpPr>
        <p:sp>
          <p:nvSpPr>
            <p:cNvPr id="2467" name="Forme libre 246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68" name="Groupe 2467"/>
            <p:cNvGrpSpPr/>
            <p:nvPr/>
          </p:nvGrpSpPr>
          <p:grpSpPr>
            <a:xfrm>
              <a:off x="6841947" y="3422026"/>
              <a:ext cx="229401" cy="313391"/>
              <a:chOff x="6487012" y="3744806"/>
              <a:chExt cx="229401" cy="313391"/>
            </a:xfrm>
          </p:grpSpPr>
          <p:sp>
            <p:nvSpPr>
              <p:cNvPr id="2470" name="Ellipse 24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71" name="Bouée 24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69" name="Connecteur droit 246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2" name="Groupe 2471"/>
          <p:cNvGrpSpPr/>
          <p:nvPr/>
        </p:nvGrpSpPr>
        <p:grpSpPr>
          <a:xfrm>
            <a:off x="2275081" y="2717331"/>
            <a:ext cx="1982578" cy="900326"/>
            <a:chOff x="5088770" y="2835091"/>
            <a:chExt cx="1982578" cy="900326"/>
          </a:xfrm>
        </p:grpSpPr>
        <p:sp>
          <p:nvSpPr>
            <p:cNvPr id="2473" name="Forme libre 2472"/>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74" name="Groupe 2473"/>
            <p:cNvGrpSpPr/>
            <p:nvPr/>
          </p:nvGrpSpPr>
          <p:grpSpPr>
            <a:xfrm>
              <a:off x="6841947" y="3422026"/>
              <a:ext cx="229401" cy="313391"/>
              <a:chOff x="6487012" y="3744806"/>
              <a:chExt cx="229401" cy="313391"/>
            </a:xfrm>
          </p:grpSpPr>
          <p:sp>
            <p:nvSpPr>
              <p:cNvPr id="2476" name="Ellipse 24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77" name="Bouée 24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75" name="Connecteur droit 2474"/>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8" name="Groupe 2477"/>
          <p:cNvGrpSpPr/>
          <p:nvPr/>
        </p:nvGrpSpPr>
        <p:grpSpPr>
          <a:xfrm>
            <a:off x="2330807" y="2580175"/>
            <a:ext cx="1926852" cy="1042171"/>
            <a:chOff x="5144496" y="2693246"/>
            <a:chExt cx="1926852" cy="1042171"/>
          </a:xfrm>
        </p:grpSpPr>
        <p:sp>
          <p:nvSpPr>
            <p:cNvPr id="2479" name="Forme libre 2478"/>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80" name="Groupe 2479"/>
            <p:cNvGrpSpPr/>
            <p:nvPr/>
          </p:nvGrpSpPr>
          <p:grpSpPr>
            <a:xfrm>
              <a:off x="6841947" y="3422026"/>
              <a:ext cx="229401" cy="313391"/>
              <a:chOff x="6487012" y="3744806"/>
              <a:chExt cx="229401" cy="313391"/>
            </a:xfrm>
          </p:grpSpPr>
          <p:sp>
            <p:nvSpPr>
              <p:cNvPr id="2482" name="Ellipse 24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83" name="Bouée 24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81" name="Connecteur droit 2480"/>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4" name="Groupe 2483"/>
          <p:cNvGrpSpPr/>
          <p:nvPr/>
        </p:nvGrpSpPr>
        <p:grpSpPr>
          <a:xfrm>
            <a:off x="2415818" y="2454987"/>
            <a:ext cx="1841841" cy="1166286"/>
            <a:chOff x="5233150" y="2569131"/>
            <a:chExt cx="1841841" cy="1166286"/>
          </a:xfrm>
        </p:grpSpPr>
        <p:sp>
          <p:nvSpPr>
            <p:cNvPr id="2485" name="Forme libre 2484"/>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86" name="Groupe 2485"/>
            <p:cNvGrpSpPr/>
            <p:nvPr/>
          </p:nvGrpSpPr>
          <p:grpSpPr>
            <a:xfrm>
              <a:off x="6841947" y="3422026"/>
              <a:ext cx="229401" cy="313391"/>
              <a:chOff x="6487012" y="3744806"/>
              <a:chExt cx="229401" cy="313391"/>
            </a:xfrm>
          </p:grpSpPr>
          <p:sp>
            <p:nvSpPr>
              <p:cNvPr id="2488" name="Ellipse 24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89" name="Bouée 24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87" name="Connecteur droit 2486"/>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0" name="Groupe 2489"/>
          <p:cNvGrpSpPr/>
          <p:nvPr/>
        </p:nvGrpSpPr>
        <p:grpSpPr>
          <a:xfrm>
            <a:off x="2522202" y="2356065"/>
            <a:ext cx="1735457" cy="1333581"/>
            <a:chOff x="5339534" y="2472877"/>
            <a:chExt cx="1735457" cy="1333581"/>
          </a:xfrm>
        </p:grpSpPr>
        <p:sp>
          <p:nvSpPr>
            <p:cNvPr id="2491" name="Forme libre 2490"/>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92" name="Groupe 2491"/>
            <p:cNvGrpSpPr/>
            <p:nvPr/>
          </p:nvGrpSpPr>
          <p:grpSpPr>
            <a:xfrm>
              <a:off x="6841947" y="3422026"/>
              <a:ext cx="229401" cy="313391"/>
              <a:chOff x="6487012" y="3744806"/>
              <a:chExt cx="229401" cy="313391"/>
            </a:xfrm>
          </p:grpSpPr>
          <p:sp>
            <p:nvSpPr>
              <p:cNvPr id="2494" name="Ellipse 24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95" name="Bouée 24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93" name="Connecteur droit 2492"/>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e 2495"/>
          <p:cNvGrpSpPr/>
          <p:nvPr/>
        </p:nvGrpSpPr>
        <p:grpSpPr>
          <a:xfrm>
            <a:off x="2648850" y="2300528"/>
            <a:ext cx="1608809" cy="1452630"/>
            <a:chOff x="5466182" y="2419686"/>
            <a:chExt cx="1608809" cy="1452630"/>
          </a:xfrm>
        </p:grpSpPr>
        <p:sp>
          <p:nvSpPr>
            <p:cNvPr id="2497" name="Forme libre 249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98" name="Groupe 2497"/>
            <p:cNvGrpSpPr/>
            <p:nvPr/>
          </p:nvGrpSpPr>
          <p:grpSpPr>
            <a:xfrm>
              <a:off x="6841947" y="3422026"/>
              <a:ext cx="229401" cy="313391"/>
              <a:chOff x="6487012" y="3744806"/>
              <a:chExt cx="229401" cy="313391"/>
            </a:xfrm>
          </p:grpSpPr>
          <p:sp>
            <p:nvSpPr>
              <p:cNvPr id="2500" name="Ellipse 24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01" name="Bouée 25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99" name="Connecteur droit 249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02" name="Groupe 2501"/>
          <p:cNvGrpSpPr/>
          <p:nvPr/>
        </p:nvGrpSpPr>
        <p:grpSpPr>
          <a:xfrm>
            <a:off x="2765583" y="2255172"/>
            <a:ext cx="1492076" cy="1494059"/>
            <a:chOff x="1365107" y="2659822"/>
            <a:chExt cx="1492076" cy="1494059"/>
          </a:xfrm>
        </p:grpSpPr>
        <p:sp>
          <p:nvSpPr>
            <p:cNvPr id="2503" name="Forme libre 25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04" name="Groupe 2503"/>
            <p:cNvGrpSpPr/>
            <p:nvPr/>
          </p:nvGrpSpPr>
          <p:grpSpPr>
            <a:xfrm>
              <a:off x="2611486" y="3707980"/>
              <a:ext cx="245697" cy="313391"/>
              <a:chOff x="6629570" y="3897206"/>
              <a:chExt cx="245697" cy="313391"/>
            </a:xfrm>
          </p:grpSpPr>
          <p:sp>
            <p:nvSpPr>
              <p:cNvPr id="2505" name="Ellipse 25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06" name="Bouée 25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507" name="Connecteur droit 250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508" name="Groupe 2507"/>
          <p:cNvGrpSpPr/>
          <p:nvPr/>
        </p:nvGrpSpPr>
        <p:grpSpPr>
          <a:xfrm>
            <a:off x="2715641" y="2299316"/>
            <a:ext cx="1542018" cy="1456796"/>
            <a:chOff x="5537438" y="2415488"/>
            <a:chExt cx="1542018" cy="1456796"/>
          </a:xfrm>
        </p:grpSpPr>
        <p:sp>
          <p:nvSpPr>
            <p:cNvPr id="2509" name="Forme libre 250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10" name="Groupe 2509"/>
            <p:cNvGrpSpPr/>
            <p:nvPr/>
          </p:nvGrpSpPr>
          <p:grpSpPr>
            <a:xfrm>
              <a:off x="6841947" y="3422026"/>
              <a:ext cx="229401" cy="313391"/>
              <a:chOff x="6487012" y="3744806"/>
              <a:chExt cx="229401" cy="313391"/>
            </a:xfrm>
          </p:grpSpPr>
          <p:sp>
            <p:nvSpPr>
              <p:cNvPr id="2512" name="Ellipse 25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13" name="Bouée 25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11" name="Connecteur droit 251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14" name="Groupe 2513"/>
          <p:cNvGrpSpPr/>
          <p:nvPr/>
        </p:nvGrpSpPr>
        <p:grpSpPr>
          <a:xfrm>
            <a:off x="2573730" y="2326752"/>
            <a:ext cx="1683929" cy="1371072"/>
            <a:chOff x="5387419" y="2441681"/>
            <a:chExt cx="1683929" cy="1371072"/>
          </a:xfrm>
        </p:grpSpPr>
        <p:sp>
          <p:nvSpPr>
            <p:cNvPr id="2515" name="Forme libre 251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16" name="Groupe 2515"/>
            <p:cNvGrpSpPr/>
            <p:nvPr/>
          </p:nvGrpSpPr>
          <p:grpSpPr>
            <a:xfrm>
              <a:off x="6841947" y="3422026"/>
              <a:ext cx="229401" cy="313391"/>
              <a:chOff x="6487012" y="3744806"/>
              <a:chExt cx="229401" cy="313391"/>
            </a:xfrm>
          </p:grpSpPr>
          <p:sp>
            <p:nvSpPr>
              <p:cNvPr id="2518" name="Ellipse 25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19" name="Bouée 25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17" name="Connecteur droit 251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0" name="Groupe 2519"/>
          <p:cNvGrpSpPr/>
          <p:nvPr/>
        </p:nvGrpSpPr>
        <p:grpSpPr>
          <a:xfrm>
            <a:off x="2457049" y="2411077"/>
            <a:ext cx="1800610" cy="1210392"/>
            <a:chOff x="5270738" y="2525025"/>
            <a:chExt cx="1800610" cy="1210392"/>
          </a:xfrm>
        </p:grpSpPr>
        <p:sp>
          <p:nvSpPr>
            <p:cNvPr id="2521" name="Forme libre 252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22" name="Groupe 2521"/>
            <p:cNvGrpSpPr/>
            <p:nvPr/>
          </p:nvGrpSpPr>
          <p:grpSpPr>
            <a:xfrm>
              <a:off x="6841947" y="3422026"/>
              <a:ext cx="229401" cy="313391"/>
              <a:chOff x="6487012" y="3744806"/>
              <a:chExt cx="229401" cy="313391"/>
            </a:xfrm>
          </p:grpSpPr>
          <p:sp>
            <p:nvSpPr>
              <p:cNvPr id="2524" name="Ellipse 25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25" name="Bouée 25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23" name="Connecteur droit 252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6" name="Groupe 2525"/>
          <p:cNvGrpSpPr/>
          <p:nvPr/>
        </p:nvGrpSpPr>
        <p:grpSpPr>
          <a:xfrm>
            <a:off x="2380850" y="2568854"/>
            <a:ext cx="1876809" cy="1094475"/>
            <a:chOff x="5194539" y="2646469"/>
            <a:chExt cx="1876809" cy="1094475"/>
          </a:xfrm>
        </p:grpSpPr>
        <p:sp>
          <p:nvSpPr>
            <p:cNvPr id="2527" name="Forme libre 252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28" name="Groupe 2527"/>
            <p:cNvGrpSpPr/>
            <p:nvPr/>
          </p:nvGrpSpPr>
          <p:grpSpPr>
            <a:xfrm>
              <a:off x="6841947" y="3422026"/>
              <a:ext cx="229401" cy="313391"/>
              <a:chOff x="6487012" y="3744806"/>
              <a:chExt cx="229401" cy="313391"/>
            </a:xfrm>
          </p:grpSpPr>
          <p:sp>
            <p:nvSpPr>
              <p:cNvPr id="2530" name="Ellipse 25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31" name="Bouée 25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29" name="Connecteur droit 252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2" name="Groupe 2531"/>
          <p:cNvGrpSpPr/>
          <p:nvPr/>
        </p:nvGrpSpPr>
        <p:grpSpPr>
          <a:xfrm>
            <a:off x="2314175" y="2663683"/>
            <a:ext cx="1943484" cy="961124"/>
            <a:chOff x="5127864" y="2779820"/>
            <a:chExt cx="1943484" cy="961124"/>
          </a:xfrm>
        </p:grpSpPr>
        <p:sp>
          <p:nvSpPr>
            <p:cNvPr id="2533" name="Forme libre 253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34" name="Groupe 2533"/>
            <p:cNvGrpSpPr/>
            <p:nvPr/>
          </p:nvGrpSpPr>
          <p:grpSpPr>
            <a:xfrm>
              <a:off x="6841947" y="3422026"/>
              <a:ext cx="229401" cy="313391"/>
              <a:chOff x="6487012" y="3744806"/>
              <a:chExt cx="229401" cy="313391"/>
            </a:xfrm>
          </p:grpSpPr>
          <p:sp>
            <p:nvSpPr>
              <p:cNvPr id="2536" name="Ellipse 25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37" name="Bouée 25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35" name="Connecteur droit 253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8" name="Groupe 2537"/>
          <p:cNvGrpSpPr/>
          <p:nvPr/>
        </p:nvGrpSpPr>
        <p:grpSpPr>
          <a:xfrm>
            <a:off x="2278456" y="2812416"/>
            <a:ext cx="1979203" cy="815868"/>
            <a:chOff x="5092145" y="2925076"/>
            <a:chExt cx="1979203" cy="815868"/>
          </a:xfrm>
        </p:grpSpPr>
        <p:sp>
          <p:nvSpPr>
            <p:cNvPr id="2539" name="Forme libre 25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40" name="Groupe 2539"/>
            <p:cNvGrpSpPr/>
            <p:nvPr/>
          </p:nvGrpSpPr>
          <p:grpSpPr>
            <a:xfrm>
              <a:off x="6841947" y="3422026"/>
              <a:ext cx="229401" cy="313391"/>
              <a:chOff x="6487012" y="3744806"/>
              <a:chExt cx="229401" cy="313391"/>
            </a:xfrm>
          </p:grpSpPr>
          <p:sp>
            <p:nvSpPr>
              <p:cNvPr id="2542" name="Ellipse 25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43" name="Bouée 25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41" name="Connecteur droit 254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44" name="Groupe 2543"/>
          <p:cNvGrpSpPr/>
          <p:nvPr/>
        </p:nvGrpSpPr>
        <p:grpSpPr>
          <a:xfrm>
            <a:off x="2271311" y="2799233"/>
            <a:ext cx="1986348" cy="819041"/>
            <a:chOff x="5085000" y="2916376"/>
            <a:chExt cx="1986348" cy="819041"/>
          </a:xfrm>
        </p:grpSpPr>
        <p:sp>
          <p:nvSpPr>
            <p:cNvPr id="2545" name="Forme libre 254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46" name="Groupe 2545"/>
            <p:cNvGrpSpPr/>
            <p:nvPr/>
          </p:nvGrpSpPr>
          <p:grpSpPr>
            <a:xfrm>
              <a:off x="6841947" y="3422026"/>
              <a:ext cx="229401" cy="313391"/>
              <a:chOff x="6487012" y="3744806"/>
              <a:chExt cx="229401" cy="313391"/>
            </a:xfrm>
          </p:grpSpPr>
          <p:sp>
            <p:nvSpPr>
              <p:cNvPr id="2548" name="Ellipse 25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49" name="Bouée 25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47" name="Connecteur droit 2546"/>
            <p:cNvCxnSpPr>
              <a:endCxn id="254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0" name="Groupe 2549"/>
          <p:cNvGrpSpPr/>
          <p:nvPr/>
        </p:nvGrpSpPr>
        <p:grpSpPr>
          <a:xfrm>
            <a:off x="2285599" y="2640137"/>
            <a:ext cx="1972060" cy="978584"/>
            <a:chOff x="5099288" y="2756833"/>
            <a:chExt cx="1972060" cy="978584"/>
          </a:xfrm>
        </p:grpSpPr>
        <p:sp>
          <p:nvSpPr>
            <p:cNvPr id="2551" name="Forme libre 255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52" name="Groupe 2551"/>
            <p:cNvGrpSpPr/>
            <p:nvPr/>
          </p:nvGrpSpPr>
          <p:grpSpPr>
            <a:xfrm>
              <a:off x="6841947" y="3422026"/>
              <a:ext cx="229401" cy="313391"/>
              <a:chOff x="6487012" y="3744806"/>
              <a:chExt cx="229401" cy="313391"/>
            </a:xfrm>
          </p:grpSpPr>
          <p:sp>
            <p:nvSpPr>
              <p:cNvPr id="2554" name="Ellipse 25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55" name="Bouée 25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53" name="Connecteur droit 255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6" name="Groupe 2555"/>
          <p:cNvGrpSpPr/>
          <p:nvPr/>
        </p:nvGrpSpPr>
        <p:grpSpPr>
          <a:xfrm>
            <a:off x="2366561" y="2520000"/>
            <a:ext cx="1891098" cy="1100028"/>
            <a:chOff x="5180250" y="2635389"/>
            <a:chExt cx="1891098" cy="1100028"/>
          </a:xfrm>
        </p:grpSpPr>
        <p:sp>
          <p:nvSpPr>
            <p:cNvPr id="2557" name="Forme libre 255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58" name="Groupe 2557"/>
            <p:cNvGrpSpPr/>
            <p:nvPr/>
          </p:nvGrpSpPr>
          <p:grpSpPr>
            <a:xfrm>
              <a:off x="6841947" y="3422026"/>
              <a:ext cx="229401" cy="313391"/>
              <a:chOff x="6487012" y="3744806"/>
              <a:chExt cx="229401" cy="313391"/>
            </a:xfrm>
          </p:grpSpPr>
          <p:sp>
            <p:nvSpPr>
              <p:cNvPr id="2560" name="Ellipse 25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61" name="Bouée 25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59" name="Connecteur droit 255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2" name="Groupe 2561"/>
          <p:cNvGrpSpPr/>
          <p:nvPr/>
        </p:nvGrpSpPr>
        <p:grpSpPr>
          <a:xfrm>
            <a:off x="2470835" y="2435412"/>
            <a:ext cx="1786824" cy="1227917"/>
            <a:chOff x="5284524" y="2523093"/>
            <a:chExt cx="1786824" cy="1227917"/>
          </a:xfrm>
        </p:grpSpPr>
        <p:sp>
          <p:nvSpPr>
            <p:cNvPr id="2563" name="Forme libre 256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64" name="Groupe 2563"/>
            <p:cNvGrpSpPr/>
            <p:nvPr/>
          </p:nvGrpSpPr>
          <p:grpSpPr>
            <a:xfrm>
              <a:off x="6841947" y="3422026"/>
              <a:ext cx="229401" cy="313391"/>
              <a:chOff x="6487012" y="3744806"/>
              <a:chExt cx="229401" cy="313391"/>
            </a:xfrm>
          </p:grpSpPr>
          <p:sp>
            <p:nvSpPr>
              <p:cNvPr id="2566" name="Ellipse 25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67" name="Bouée 25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65" name="Connecteur droit 256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e 2567"/>
          <p:cNvGrpSpPr/>
          <p:nvPr/>
        </p:nvGrpSpPr>
        <p:grpSpPr>
          <a:xfrm>
            <a:off x="2591065" y="2334660"/>
            <a:ext cx="1666594" cy="1388339"/>
            <a:chOff x="5412862" y="2446893"/>
            <a:chExt cx="1666594" cy="1388339"/>
          </a:xfrm>
        </p:grpSpPr>
        <p:sp>
          <p:nvSpPr>
            <p:cNvPr id="2569" name="Forme libre 25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70" name="Groupe 2569"/>
            <p:cNvGrpSpPr/>
            <p:nvPr/>
          </p:nvGrpSpPr>
          <p:grpSpPr>
            <a:xfrm>
              <a:off x="6841947" y="3422026"/>
              <a:ext cx="229401" cy="313391"/>
              <a:chOff x="6487012" y="3744806"/>
              <a:chExt cx="229401" cy="313391"/>
            </a:xfrm>
          </p:grpSpPr>
          <p:sp>
            <p:nvSpPr>
              <p:cNvPr id="2572" name="Ellipse 2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73" name="Bouée 2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71" name="Connecteur droit 257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4" name="Groupe 2573"/>
          <p:cNvGrpSpPr/>
          <p:nvPr/>
        </p:nvGrpSpPr>
        <p:grpSpPr>
          <a:xfrm>
            <a:off x="2707370" y="2293867"/>
            <a:ext cx="1550289" cy="1480581"/>
            <a:chOff x="5529167" y="2402777"/>
            <a:chExt cx="1550289" cy="1480581"/>
          </a:xfrm>
        </p:grpSpPr>
        <p:sp>
          <p:nvSpPr>
            <p:cNvPr id="2575" name="Forme libre 257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76" name="Groupe 2575"/>
            <p:cNvGrpSpPr/>
            <p:nvPr/>
          </p:nvGrpSpPr>
          <p:grpSpPr>
            <a:xfrm>
              <a:off x="6841947" y="3422026"/>
              <a:ext cx="229401" cy="313391"/>
              <a:chOff x="6487012" y="3744806"/>
              <a:chExt cx="229401" cy="313391"/>
            </a:xfrm>
          </p:grpSpPr>
          <p:sp>
            <p:nvSpPr>
              <p:cNvPr id="2578" name="Ellipse 25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79" name="Bouée 25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77" name="Connecteur droit 257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0" name="Groupe 2579"/>
          <p:cNvGrpSpPr/>
          <p:nvPr/>
        </p:nvGrpSpPr>
        <p:grpSpPr>
          <a:xfrm>
            <a:off x="2636068" y="2311210"/>
            <a:ext cx="1621591" cy="1444487"/>
            <a:chOff x="5457865" y="2418819"/>
            <a:chExt cx="1621591" cy="1444487"/>
          </a:xfrm>
        </p:grpSpPr>
        <p:sp>
          <p:nvSpPr>
            <p:cNvPr id="2581" name="Forme libre 258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82" name="Groupe 2581"/>
            <p:cNvGrpSpPr/>
            <p:nvPr/>
          </p:nvGrpSpPr>
          <p:grpSpPr>
            <a:xfrm>
              <a:off x="6841947" y="3422026"/>
              <a:ext cx="229401" cy="313391"/>
              <a:chOff x="6487012" y="3744806"/>
              <a:chExt cx="229401" cy="313391"/>
            </a:xfrm>
          </p:grpSpPr>
          <p:sp>
            <p:nvSpPr>
              <p:cNvPr id="2584" name="Ellipse 25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85" name="Bouée 25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83" name="Connecteur droit 258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6" name="Groupe 2585"/>
          <p:cNvGrpSpPr/>
          <p:nvPr/>
        </p:nvGrpSpPr>
        <p:grpSpPr>
          <a:xfrm>
            <a:off x="2522731" y="2368980"/>
            <a:ext cx="1734928" cy="1323044"/>
            <a:chOff x="5336420" y="2473587"/>
            <a:chExt cx="1734928" cy="1323044"/>
          </a:xfrm>
        </p:grpSpPr>
        <p:sp>
          <p:nvSpPr>
            <p:cNvPr id="2587" name="Forme libre 258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88" name="Groupe 2587"/>
            <p:cNvGrpSpPr/>
            <p:nvPr/>
          </p:nvGrpSpPr>
          <p:grpSpPr>
            <a:xfrm>
              <a:off x="6841947" y="3422026"/>
              <a:ext cx="229401" cy="313391"/>
              <a:chOff x="6487012" y="3744806"/>
              <a:chExt cx="229401" cy="313391"/>
            </a:xfrm>
          </p:grpSpPr>
          <p:sp>
            <p:nvSpPr>
              <p:cNvPr id="2590" name="Ellipse 25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91" name="Bouée 25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89" name="Connecteur droit 258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2" name="Groupe 2591"/>
          <p:cNvGrpSpPr/>
          <p:nvPr/>
        </p:nvGrpSpPr>
        <p:grpSpPr>
          <a:xfrm>
            <a:off x="2403670" y="2467538"/>
            <a:ext cx="1853989" cy="1168960"/>
            <a:chOff x="5217359" y="2566457"/>
            <a:chExt cx="1853989" cy="1168960"/>
          </a:xfrm>
        </p:grpSpPr>
        <p:sp>
          <p:nvSpPr>
            <p:cNvPr id="2593" name="Forme libre 259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94" name="Groupe 2593"/>
            <p:cNvGrpSpPr/>
            <p:nvPr/>
          </p:nvGrpSpPr>
          <p:grpSpPr>
            <a:xfrm>
              <a:off x="6841947" y="3422026"/>
              <a:ext cx="229401" cy="313391"/>
              <a:chOff x="6487012" y="3744806"/>
              <a:chExt cx="229401" cy="313391"/>
            </a:xfrm>
          </p:grpSpPr>
          <p:sp>
            <p:nvSpPr>
              <p:cNvPr id="2596" name="Ellipse 2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97" name="Bouée 2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95" name="Connecteur droit 259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8" name="Groupe 2597"/>
          <p:cNvGrpSpPr/>
          <p:nvPr/>
        </p:nvGrpSpPr>
        <p:grpSpPr>
          <a:xfrm>
            <a:off x="2332232" y="2593762"/>
            <a:ext cx="1925427" cy="1040373"/>
            <a:chOff x="5145921" y="2695044"/>
            <a:chExt cx="1925427" cy="1040373"/>
          </a:xfrm>
        </p:grpSpPr>
        <p:sp>
          <p:nvSpPr>
            <p:cNvPr id="2599" name="Forme libre 25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00" name="Groupe 2599"/>
            <p:cNvGrpSpPr/>
            <p:nvPr/>
          </p:nvGrpSpPr>
          <p:grpSpPr>
            <a:xfrm>
              <a:off x="6841947" y="3422026"/>
              <a:ext cx="229401" cy="313391"/>
              <a:chOff x="6487012" y="3744806"/>
              <a:chExt cx="229401" cy="313391"/>
            </a:xfrm>
          </p:grpSpPr>
          <p:sp>
            <p:nvSpPr>
              <p:cNvPr id="2602" name="Ellipse 26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03" name="Bouée 26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01" name="Connecteur droit 260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04" name="Groupe 2603"/>
          <p:cNvGrpSpPr/>
          <p:nvPr/>
        </p:nvGrpSpPr>
        <p:grpSpPr>
          <a:xfrm>
            <a:off x="2275081" y="2741698"/>
            <a:ext cx="1982578" cy="895117"/>
            <a:chOff x="5088770" y="2840300"/>
            <a:chExt cx="1982578" cy="895117"/>
          </a:xfrm>
        </p:grpSpPr>
        <p:sp>
          <p:nvSpPr>
            <p:cNvPr id="2605" name="Forme libre 260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06" name="Groupe 2605"/>
            <p:cNvGrpSpPr/>
            <p:nvPr/>
          </p:nvGrpSpPr>
          <p:grpSpPr>
            <a:xfrm>
              <a:off x="6841947" y="3422026"/>
              <a:ext cx="229401" cy="313391"/>
              <a:chOff x="6487012" y="3744806"/>
              <a:chExt cx="229401" cy="313391"/>
            </a:xfrm>
          </p:grpSpPr>
          <p:sp>
            <p:nvSpPr>
              <p:cNvPr id="2608" name="Ellipse 26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09" name="Bouée 26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07" name="Connecteur droit 260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0" name="Groupe 2609"/>
          <p:cNvGrpSpPr/>
          <p:nvPr/>
        </p:nvGrpSpPr>
        <p:grpSpPr>
          <a:xfrm>
            <a:off x="2248887" y="2896480"/>
            <a:ext cx="2008772" cy="740335"/>
            <a:chOff x="5062576" y="2995082"/>
            <a:chExt cx="2008772" cy="740335"/>
          </a:xfrm>
        </p:grpSpPr>
        <p:sp>
          <p:nvSpPr>
            <p:cNvPr id="2611" name="Forme libre 261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12" name="Groupe 2611"/>
            <p:cNvGrpSpPr/>
            <p:nvPr/>
          </p:nvGrpSpPr>
          <p:grpSpPr>
            <a:xfrm>
              <a:off x="6841947" y="3422026"/>
              <a:ext cx="229401" cy="313391"/>
              <a:chOff x="6487012" y="3744806"/>
              <a:chExt cx="229401" cy="313391"/>
            </a:xfrm>
          </p:grpSpPr>
          <p:sp>
            <p:nvSpPr>
              <p:cNvPr id="2614" name="Ellipse 2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15" name="Bouée 2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13" name="Connecteur droit 2612"/>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6" name="Groupe 2615"/>
          <p:cNvGrpSpPr/>
          <p:nvPr/>
        </p:nvGrpSpPr>
        <p:grpSpPr>
          <a:xfrm>
            <a:off x="2275081" y="2738567"/>
            <a:ext cx="1982578" cy="900326"/>
            <a:chOff x="5088770" y="2835091"/>
            <a:chExt cx="1982578" cy="900326"/>
          </a:xfrm>
        </p:grpSpPr>
        <p:sp>
          <p:nvSpPr>
            <p:cNvPr id="2617" name="Forme libre 2616"/>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18" name="Groupe 2617"/>
            <p:cNvGrpSpPr/>
            <p:nvPr/>
          </p:nvGrpSpPr>
          <p:grpSpPr>
            <a:xfrm>
              <a:off x="6841947" y="3422026"/>
              <a:ext cx="229401" cy="313391"/>
              <a:chOff x="6487012" y="3744806"/>
              <a:chExt cx="229401" cy="313391"/>
            </a:xfrm>
          </p:grpSpPr>
          <p:sp>
            <p:nvSpPr>
              <p:cNvPr id="2620" name="Ellipse 26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21" name="Bouée 26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19" name="Connecteur droit 2618"/>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2" name="Groupe 2621"/>
          <p:cNvGrpSpPr/>
          <p:nvPr/>
        </p:nvGrpSpPr>
        <p:grpSpPr>
          <a:xfrm>
            <a:off x="2330807" y="2593762"/>
            <a:ext cx="1926852" cy="1042171"/>
            <a:chOff x="5144496" y="2693246"/>
            <a:chExt cx="1926852" cy="1042171"/>
          </a:xfrm>
        </p:grpSpPr>
        <p:sp>
          <p:nvSpPr>
            <p:cNvPr id="2623" name="Forme libre 2622"/>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24" name="Groupe 2623"/>
            <p:cNvGrpSpPr/>
            <p:nvPr/>
          </p:nvGrpSpPr>
          <p:grpSpPr>
            <a:xfrm>
              <a:off x="6841947" y="3422026"/>
              <a:ext cx="229401" cy="313391"/>
              <a:chOff x="6487012" y="3744806"/>
              <a:chExt cx="229401" cy="313391"/>
            </a:xfrm>
          </p:grpSpPr>
          <p:sp>
            <p:nvSpPr>
              <p:cNvPr id="2626" name="Ellipse 26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27" name="Bouée 26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25" name="Connecteur droit 2624"/>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e 2627"/>
          <p:cNvGrpSpPr/>
          <p:nvPr/>
        </p:nvGrpSpPr>
        <p:grpSpPr>
          <a:xfrm>
            <a:off x="2415818" y="2468904"/>
            <a:ext cx="1841841" cy="1166286"/>
            <a:chOff x="5233150" y="2569131"/>
            <a:chExt cx="1841841" cy="1166286"/>
          </a:xfrm>
        </p:grpSpPr>
        <p:sp>
          <p:nvSpPr>
            <p:cNvPr id="2629" name="Forme libre 262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30" name="Groupe 2629"/>
            <p:cNvGrpSpPr/>
            <p:nvPr/>
          </p:nvGrpSpPr>
          <p:grpSpPr>
            <a:xfrm>
              <a:off x="6841947" y="3422026"/>
              <a:ext cx="229401" cy="313391"/>
              <a:chOff x="6487012" y="3744806"/>
              <a:chExt cx="229401" cy="313391"/>
            </a:xfrm>
          </p:grpSpPr>
          <p:sp>
            <p:nvSpPr>
              <p:cNvPr id="2632" name="Ellipse 26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33" name="Bouée 26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31" name="Connecteur droit 263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4" name="Groupe 2633"/>
          <p:cNvGrpSpPr/>
          <p:nvPr/>
        </p:nvGrpSpPr>
        <p:grpSpPr>
          <a:xfrm>
            <a:off x="2522202" y="2374284"/>
            <a:ext cx="1735457" cy="1333581"/>
            <a:chOff x="5339534" y="2472877"/>
            <a:chExt cx="1735457" cy="1333581"/>
          </a:xfrm>
        </p:grpSpPr>
        <p:sp>
          <p:nvSpPr>
            <p:cNvPr id="2635" name="Forme libre 2634"/>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36" name="Groupe 2635"/>
            <p:cNvGrpSpPr/>
            <p:nvPr/>
          </p:nvGrpSpPr>
          <p:grpSpPr>
            <a:xfrm>
              <a:off x="6841947" y="3422026"/>
              <a:ext cx="229401" cy="313391"/>
              <a:chOff x="6487012" y="3744806"/>
              <a:chExt cx="229401" cy="313391"/>
            </a:xfrm>
          </p:grpSpPr>
          <p:sp>
            <p:nvSpPr>
              <p:cNvPr id="2638" name="Ellipse 26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39" name="Bouée 26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37" name="Connecteur droit 263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0" name="Groupe 2639"/>
          <p:cNvGrpSpPr/>
          <p:nvPr/>
        </p:nvGrpSpPr>
        <p:grpSpPr>
          <a:xfrm>
            <a:off x="2648850" y="2324629"/>
            <a:ext cx="1608809" cy="1452630"/>
            <a:chOff x="5466182" y="2419686"/>
            <a:chExt cx="1608809" cy="1452630"/>
          </a:xfrm>
        </p:grpSpPr>
        <p:sp>
          <p:nvSpPr>
            <p:cNvPr id="2641" name="Forme libre 2640"/>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42" name="Groupe 2641"/>
            <p:cNvGrpSpPr/>
            <p:nvPr/>
          </p:nvGrpSpPr>
          <p:grpSpPr>
            <a:xfrm>
              <a:off x="6841947" y="3422026"/>
              <a:ext cx="229401" cy="313391"/>
              <a:chOff x="6487012" y="3744806"/>
              <a:chExt cx="229401" cy="313391"/>
            </a:xfrm>
          </p:grpSpPr>
          <p:sp>
            <p:nvSpPr>
              <p:cNvPr id="2644" name="Ellipse 26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45" name="Bouée 26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43" name="Connecteur droit 2642"/>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6" name="Groupe 2645"/>
          <p:cNvGrpSpPr/>
          <p:nvPr/>
        </p:nvGrpSpPr>
        <p:grpSpPr>
          <a:xfrm>
            <a:off x="2775286" y="2280684"/>
            <a:ext cx="1492076" cy="1494059"/>
            <a:chOff x="1365107" y="2659822"/>
            <a:chExt cx="1492076" cy="1494059"/>
          </a:xfrm>
        </p:grpSpPr>
        <p:sp>
          <p:nvSpPr>
            <p:cNvPr id="2647" name="Forme libre 26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48" name="Groupe 2647"/>
            <p:cNvGrpSpPr/>
            <p:nvPr/>
          </p:nvGrpSpPr>
          <p:grpSpPr>
            <a:xfrm>
              <a:off x="2611486" y="3707980"/>
              <a:ext cx="245697" cy="313391"/>
              <a:chOff x="6629570" y="3897206"/>
              <a:chExt cx="245697" cy="313391"/>
            </a:xfrm>
          </p:grpSpPr>
          <p:sp>
            <p:nvSpPr>
              <p:cNvPr id="2649" name="Ellipse 26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50" name="Bouée 26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651" name="Connecteur droit 2650"/>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698" name="Forme libre 2697"/>
          <p:cNvSpPr/>
          <p:nvPr/>
        </p:nvSpPr>
        <p:spPr>
          <a:xfrm>
            <a:off x="4171198" y="3096195"/>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9" name="Forme libre 2698"/>
          <p:cNvSpPr/>
          <p:nvPr/>
        </p:nvSpPr>
        <p:spPr>
          <a:xfrm>
            <a:off x="4116784" y="3625702"/>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00" name="Groupe 2699"/>
          <p:cNvGrpSpPr/>
          <p:nvPr/>
        </p:nvGrpSpPr>
        <p:grpSpPr>
          <a:xfrm>
            <a:off x="5510118" y="4156288"/>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4" name="Groupe 2713"/>
          <p:cNvGrpSpPr/>
          <p:nvPr/>
        </p:nvGrpSpPr>
        <p:grpSpPr>
          <a:xfrm>
            <a:off x="4233731" y="3862821"/>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nvGrpSpPr>
        <p:grpSpPr>
          <a:xfrm>
            <a:off x="4239491" y="3818293"/>
            <a:ext cx="666544" cy="467059"/>
            <a:chOff x="6361810" y="5431233"/>
            <a:chExt cx="666544"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9" name="Connecteur droit 2718"/>
            <p:cNvCxnSpPr/>
            <p:nvPr/>
          </p:nvCxnSpPr>
          <p:spPr>
            <a:xfrm>
              <a:off x="6371179" y="5502076"/>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1503" name="Rectangle 1502"/>
          <p:cNvSpPr/>
          <p:nvPr/>
        </p:nvSpPr>
        <p:spPr>
          <a:xfrm>
            <a:off x="1677913" y="1587669"/>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
        <p:nvSpPr>
          <p:cNvPr id="1192" name="Sous-titre 2"/>
          <p:cNvSpPr txBox="1">
            <a:spLocks/>
          </p:cNvSpPr>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(aller retour,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spTree>
    <p:extLst>
      <p:ext uri="{BB962C8B-B14F-4D97-AF65-F5344CB8AC3E}">
        <p14:creationId xmlns:p14="http://schemas.microsoft.com/office/powerpoint/2010/main" val="21266884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99"/>
                                        </p:tgtEl>
                                        <p:attrNameLst>
                                          <p:attrName>style.visibility</p:attrName>
                                        </p:attrNameLst>
                                      </p:cBhvr>
                                      <p:to>
                                        <p:strVal val="visible"/>
                                      </p:to>
                                    </p:set>
                                    <p:animEffect transition="in" filter="fade">
                                      <p:cBhvr>
                                        <p:cTn id="7" dur="50"/>
                                        <p:tgtEl>
                                          <p:spTgt spid="69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03"/>
                                        </p:tgtEl>
                                        <p:attrNameLst>
                                          <p:attrName>style.visibility</p:attrName>
                                        </p:attrNameLst>
                                      </p:cBhvr>
                                      <p:to>
                                        <p:strVal val="visible"/>
                                      </p:to>
                                    </p:set>
                                    <p:animEffect transition="in" filter="fade">
                                      <p:cBhvr>
                                        <p:cTn id="10" dur="500"/>
                                        <p:tgtEl>
                                          <p:spTgt spid="150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1503"/>
                    </p:tgtEl>
                  </p:cond>
                </p:stCondLst>
                <p:endSync evt="end" delay="0">
                  <p:rtn val="all"/>
                </p:endSync>
                <p:childTnLst>
                  <p:par>
                    <p:cTn id="12" fill="hold">
                      <p:stCondLst>
                        <p:cond delay="0"/>
                      </p:stCondLst>
                      <p:childTnLst>
                        <p:par>
                          <p:cTn id="13" fill="hold">
                            <p:stCondLst>
                              <p:cond delay="0"/>
                            </p:stCondLst>
                            <p:childTnLst>
                              <p:par>
                                <p:cTn id="14" presetID="1" presetClass="entr" presetSubtype="0" fill="hold" grpId="1" nodeType="withEffect">
                                  <p:stCondLst>
                                    <p:cond delay="0"/>
                                  </p:stCondLst>
                                  <p:childTnLst>
                                    <p:set>
                                      <p:cBhvr>
                                        <p:cTn id="15" dur="1" fill="hold">
                                          <p:stCondLst>
                                            <p:cond delay="0"/>
                                          </p:stCondLst>
                                        </p:cTn>
                                        <p:tgtEl>
                                          <p:spTgt spid="1503"/>
                                        </p:tgtEl>
                                        <p:attrNameLst>
                                          <p:attrName>style.visibility</p:attrName>
                                        </p:attrNameLst>
                                      </p:cBhvr>
                                      <p:to>
                                        <p:strVal val="visible"/>
                                      </p:to>
                                    </p:set>
                                  </p:childTnLst>
                                </p:cTn>
                              </p:par>
                              <p:par>
                                <p:cTn id="16" presetID="1" presetClass="exit" presetSubtype="0" fill="hold" nodeType="withEffect">
                                  <p:stCondLst>
                                    <p:cond delay="0"/>
                                  </p:stCondLst>
                                  <p:childTnLst>
                                    <p:set>
                                      <p:cBhvr>
                                        <p:cTn id="17" dur="1" fill="hold">
                                          <p:stCondLst>
                                            <p:cond delay="0"/>
                                          </p:stCondLst>
                                        </p:cTn>
                                        <p:tgtEl>
                                          <p:spTgt spid="2714"/>
                                        </p:tgtEl>
                                        <p:attrNameLst>
                                          <p:attrName>style.visibility</p:attrName>
                                        </p:attrNameLst>
                                      </p:cBhvr>
                                      <p:to>
                                        <p:strVal val="hidden"/>
                                      </p:to>
                                    </p:set>
                                  </p:childTnLst>
                                </p:cTn>
                              </p:par>
                              <p:par>
                                <p:cTn id="18" presetID="10" presetClass="entr" presetSubtype="0" fill="hold" nodeType="withEffect">
                                  <p:stCondLst>
                                    <p:cond delay="0"/>
                                  </p:stCondLst>
                                  <p:childTnLst>
                                    <p:set>
                                      <p:cBhvr>
                                        <p:cTn id="19" dur="1" fill="hold">
                                          <p:stCondLst>
                                            <p:cond delay="0"/>
                                          </p:stCondLst>
                                        </p:cTn>
                                        <p:tgtEl>
                                          <p:spTgt spid="2717"/>
                                        </p:tgtEl>
                                        <p:attrNameLst>
                                          <p:attrName>style.visibility</p:attrName>
                                        </p:attrNameLst>
                                      </p:cBhvr>
                                      <p:to>
                                        <p:strVal val="visible"/>
                                      </p:to>
                                    </p:set>
                                    <p:animEffect transition="in" filter="fade">
                                      <p:cBhvr>
                                        <p:cTn id="20" dur="500"/>
                                        <p:tgtEl>
                                          <p:spTgt spid="2717"/>
                                        </p:tgtEl>
                                      </p:cBhvr>
                                    </p:animEffect>
                                  </p:childTnLst>
                                </p:cTn>
                              </p:par>
                            </p:childTnLst>
                          </p:cTn>
                        </p:par>
                        <p:par>
                          <p:cTn id="21" fill="hold">
                            <p:stCondLst>
                              <p:cond delay="500"/>
                            </p:stCondLst>
                            <p:childTnLst>
                              <p:par>
                                <p:cTn id="22" presetID="10" presetClass="entr" presetSubtype="0" fill="hold" nodeType="afterEffect">
                                  <p:stCondLst>
                                    <p:cond delay="0"/>
                                  </p:stCondLst>
                                  <p:childTnLst>
                                    <p:set>
                                      <p:cBhvr>
                                        <p:cTn id="23" dur="1" fill="hold">
                                          <p:stCondLst>
                                            <p:cond delay="0"/>
                                          </p:stCondLst>
                                        </p:cTn>
                                        <p:tgtEl>
                                          <p:spTgt spid="112"/>
                                        </p:tgtEl>
                                        <p:attrNameLst>
                                          <p:attrName>style.visibility</p:attrName>
                                        </p:attrNameLst>
                                      </p:cBhvr>
                                      <p:to>
                                        <p:strVal val="visible"/>
                                      </p:to>
                                    </p:set>
                                    <p:animEffect transition="in" filter="fade">
                                      <p:cBhvr>
                                        <p:cTn id="24" dur="50"/>
                                        <p:tgtEl>
                                          <p:spTgt spid="112"/>
                                        </p:tgtEl>
                                      </p:cBhvr>
                                    </p:animEffect>
                                  </p:childTnLst>
                                </p:cTn>
                              </p:par>
                              <p:par>
                                <p:cTn id="25" presetID="1" presetClass="exit" presetSubtype="0" fill="hold" nodeType="withEffect">
                                  <p:stCondLst>
                                    <p:cond delay="0"/>
                                  </p:stCondLst>
                                  <p:childTnLst>
                                    <p:set>
                                      <p:cBhvr>
                                        <p:cTn id="26" dur="1" fill="hold">
                                          <p:stCondLst>
                                            <p:cond delay="0"/>
                                          </p:stCondLst>
                                        </p:cTn>
                                        <p:tgtEl>
                                          <p:spTgt spid="699"/>
                                        </p:tgtEl>
                                        <p:attrNameLst>
                                          <p:attrName>style.visibility</p:attrName>
                                        </p:attrNameLst>
                                      </p:cBhvr>
                                      <p:to>
                                        <p:strVal val="hidden"/>
                                      </p:to>
                                    </p:set>
                                  </p:childTnLst>
                                </p:cTn>
                              </p:par>
                            </p:childTnLst>
                          </p:cTn>
                        </p:par>
                        <p:par>
                          <p:cTn id="27" fill="hold">
                            <p:stCondLst>
                              <p:cond delay="550"/>
                            </p:stCondLst>
                            <p:childTnLst>
                              <p:par>
                                <p:cTn id="28" presetID="10" presetClass="entr" presetSubtype="0" fill="hold" nodeType="afterEffect">
                                  <p:stCondLst>
                                    <p:cond delay="0"/>
                                  </p:stCondLst>
                                  <p:childTnLst>
                                    <p:set>
                                      <p:cBhvr>
                                        <p:cTn id="29" dur="1" fill="hold">
                                          <p:stCondLst>
                                            <p:cond delay="0"/>
                                          </p:stCondLst>
                                        </p:cTn>
                                        <p:tgtEl>
                                          <p:spTgt spid="705"/>
                                        </p:tgtEl>
                                        <p:attrNameLst>
                                          <p:attrName>style.visibility</p:attrName>
                                        </p:attrNameLst>
                                      </p:cBhvr>
                                      <p:to>
                                        <p:strVal val="visible"/>
                                      </p:to>
                                    </p:set>
                                    <p:animEffect transition="in" filter="fade">
                                      <p:cBhvr>
                                        <p:cTn id="30" dur="50"/>
                                        <p:tgtEl>
                                          <p:spTgt spid="705"/>
                                        </p:tgtEl>
                                      </p:cBhvr>
                                    </p:animEffect>
                                  </p:childTnLst>
                                </p:cTn>
                              </p:par>
                              <p:par>
                                <p:cTn id="31" presetID="1" presetClass="exit" presetSubtype="0" fill="hold" nodeType="withEffect">
                                  <p:stCondLst>
                                    <p:cond delay="0"/>
                                  </p:stCondLst>
                                  <p:childTnLst>
                                    <p:set>
                                      <p:cBhvr>
                                        <p:cTn id="32" dur="1" fill="hold">
                                          <p:stCondLst>
                                            <p:cond delay="0"/>
                                          </p:stCondLst>
                                        </p:cTn>
                                        <p:tgtEl>
                                          <p:spTgt spid="112"/>
                                        </p:tgtEl>
                                        <p:attrNameLst>
                                          <p:attrName>style.visibility</p:attrName>
                                        </p:attrNameLst>
                                      </p:cBhvr>
                                      <p:to>
                                        <p:strVal val="hidden"/>
                                      </p:to>
                                    </p:set>
                                  </p:childTnLst>
                                </p:cTn>
                              </p:par>
                            </p:childTnLst>
                          </p:cTn>
                        </p:par>
                        <p:par>
                          <p:cTn id="33" fill="hold">
                            <p:stCondLst>
                              <p:cond delay="600"/>
                            </p:stCondLst>
                            <p:childTnLst>
                              <p:par>
                                <p:cTn id="34" presetID="10" presetClass="entr" presetSubtype="0" fill="hold" nodeType="afterEffect">
                                  <p:stCondLst>
                                    <p:cond delay="0"/>
                                  </p:stCondLst>
                                  <p:childTnLst>
                                    <p:set>
                                      <p:cBhvr>
                                        <p:cTn id="35" dur="1" fill="hold">
                                          <p:stCondLst>
                                            <p:cond delay="0"/>
                                          </p:stCondLst>
                                        </p:cTn>
                                        <p:tgtEl>
                                          <p:spTgt spid="118"/>
                                        </p:tgtEl>
                                        <p:attrNameLst>
                                          <p:attrName>style.visibility</p:attrName>
                                        </p:attrNameLst>
                                      </p:cBhvr>
                                      <p:to>
                                        <p:strVal val="visible"/>
                                      </p:to>
                                    </p:set>
                                    <p:animEffect transition="in" filter="fade">
                                      <p:cBhvr>
                                        <p:cTn id="36" dur="50"/>
                                        <p:tgtEl>
                                          <p:spTgt spid="118"/>
                                        </p:tgtEl>
                                      </p:cBhvr>
                                    </p:animEffect>
                                  </p:childTnLst>
                                </p:cTn>
                              </p:par>
                              <p:par>
                                <p:cTn id="37" presetID="1" presetClass="exit" presetSubtype="0" fill="hold" nodeType="withEffect">
                                  <p:stCondLst>
                                    <p:cond delay="0"/>
                                  </p:stCondLst>
                                  <p:childTnLst>
                                    <p:set>
                                      <p:cBhvr>
                                        <p:cTn id="38" dur="1" fill="hold">
                                          <p:stCondLst>
                                            <p:cond delay="0"/>
                                          </p:stCondLst>
                                        </p:cTn>
                                        <p:tgtEl>
                                          <p:spTgt spid="705"/>
                                        </p:tgtEl>
                                        <p:attrNameLst>
                                          <p:attrName>style.visibility</p:attrName>
                                        </p:attrNameLst>
                                      </p:cBhvr>
                                      <p:to>
                                        <p:strVal val="hidden"/>
                                      </p:to>
                                    </p:set>
                                  </p:childTnLst>
                                </p:cTn>
                              </p:par>
                            </p:childTnLst>
                          </p:cTn>
                        </p:par>
                        <p:par>
                          <p:cTn id="39" fill="hold">
                            <p:stCondLst>
                              <p:cond delay="650"/>
                            </p:stCondLst>
                            <p:childTnLst>
                              <p:par>
                                <p:cTn id="40" presetID="10" presetClass="entr" presetSubtype="0" fill="hold" nodeType="afterEffect">
                                  <p:stCondLst>
                                    <p:cond delay="0"/>
                                  </p:stCondLst>
                                  <p:childTnLst>
                                    <p:set>
                                      <p:cBhvr>
                                        <p:cTn id="41" dur="1" fill="hold">
                                          <p:stCondLst>
                                            <p:cond delay="0"/>
                                          </p:stCondLst>
                                        </p:cTn>
                                        <p:tgtEl>
                                          <p:spTgt spid="713"/>
                                        </p:tgtEl>
                                        <p:attrNameLst>
                                          <p:attrName>style.visibility</p:attrName>
                                        </p:attrNameLst>
                                      </p:cBhvr>
                                      <p:to>
                                        <p:strVal val="visible"/>
                                      </p:to>
                                    </p:set>
                                    <p:animEffect transition="in" filter="fade">
                                      <p:cBhvr>
                                        <p:cTn id="42" dur="50"/>
                                        <p:tgtEl>
                                          <p:spTgt spid="713"/>
                                        </p:tgtEl>
                                      </p:cBhvr>
                                    </p:animEffect>
                                  </p:childTnLst>
                                </p:cTn>
                              </p:par>
                              <p:par>
                                <p:cTn id="43" presetID="1" presetClass="exit" presetSubtype="0" fill="hold" nodeType="withEffect">
                                  <p:stCondLst>
                                    <p:cond delay="0"/>
                                  </p:stCondLst>
                                  <p:childTnLst>
                                    <p:set>
                                      <p:cBhvr>
                                        <p:cTn id="44" dur="1" fill="hold">
                                          <p:stCondLst>
                                            <p:cond delay="0"/>
                                          </p:stCondLst>
                                        </p:cTn>
                                        <p:tgtEl>
                                          <p:spTgt spid="118"/>
                                        </p:tgtEl>
                                        <p:attrNameLst>
                                          <p:attrName>style.visibility</p:attrName>
                                        </p:attrNameLst>
                                      </p:cBhvr>
                                      <p:to>
                                        <p:strVal val="hidden"/>
                                      </p:to>
                                    </p:set>
                                  </p:childTnLst>
                                </p:cTn>
                              </p:par>
                            </p:childTnLst>
                          </p:cTn>
                        </p:par>
                        <p:par>
                          <p:cTn id="45" fill="hold">
                            <p:stCondLst>
                              <p:cond delay="700"/>
                            </p:stCondLst>
                            <p:childTnLst>
                              <p:par>
                                <p:cTn id="46" presetID="10" presetClass="entr" presetSubtype="0" fill="hold" nodeType="afterEffect">
                                  <p:stCondLst>
                                    <p:cond delay="0"/>
                                  </p:stCondLst>
                                  <p:childTnLst>
                                    <p:set>
                                      <p:cBhvr>
                                        <p:cTn id="47" dur="1" fill="hold">
                                          <p:stCondLst>
                                            <p:cond delay="0"/>
                                          </p:stCondLst>
                                        </p:cTn>
                                        <p:tgtEl>
                                          <p:spTgt spid="124"/>
                                        </p:tgtEl>
                                        <p:attrNameLst>
                                          <p:attrName>style.visibility</p:attrName>
                                        </p:attrNameLst>
                                      </p:cBhvr>
                                      <p:to>
                                        <p:strVal val="visible"/>
                                      </p:to>
                                    </p:set>
                                    <p:animEffect transition="in" filter="fade">
                                      <p:cBhvr>
                                        <p:cTn id="48" dur="50"/>
                                        <p:tgtEl>
                                          <p:spTgt spid="124"/>
                                        </p:tgtEl>
                                      </p:cBhvr>
                                    </p:animEffect>
                                  </p:childTnLst>
                                </p:cTn>
                              </p:par>
                              <p:par>
                                <p:cTn id="49" presetID="1" presetClass="exit" presetSubtype="0" fill="hold" nodeType="withEffect">
                                  <p:stCondLst>
                                    <p:cond delay="0"/>
                                  </p:stCondLst>
                                  <p:childTnLst>
                                    <p:set>
                                      <p:cBhvr>
                                        <p:cTn id="50" dur="1" fill="hold">
                                          <p:stCondLst>
                                            <p:cond delay="0"/>
                                          </p:stCondLst>
                                        </p:cTn>
                                        <p:tgtEl>
                                          <p:spTgt spid="713"/>
                                        </p:tgtEl>
                                        <p:attrNameLst>
                                          <p:attrName>style.visibility</p:attrName>
                                        </p:attrNameLst>
                                      </p:cBhvr>
                                      <p:to>
                                        <p:strVal val="hidden"/>
                                      </p:to>
                                    </p:set>
                                  </p:childTnLst>
                                </p:cTn>
                              </p:par>
                            </p:childTnLst>
                          </p:cTn>
                        </p:par>
                        <p:par>
                          <p:cTn id="51" fill="hold">
                            <p:stCondLst>
                              <p:cond delay="750"/>
                            </p:stCondLst>
                            <p:childTnLst>
                              <p:par>
                                <p:cTn id="52" presetID="10" presetClass="entr" presetSubtype="0" fill="hold" nodeType="afterEffect">
                                  <p:stCondLst>
                                    <p:cond delay="0"/>
                                  </p:stCondLst>
                                  <p:childTnLst>
                                    <p:set>
                                      <p:cBhvr>
                                        <p:cTn id="53" dur="1" fill="hold">
                                          <p:stCondLst>
                                            <p:cond delay="0"/>
                                          </p:stCondLst>
                                        </p:cTn>
                                        <p:tgtEl>
                                          <p:spTgt spid="719"/>
                                        </p:tgtEl>
                                        <p:attrNameLst>
                                          <p:attrName>style.visibility</p:attrName>
                                        </p:attrNameLst>
                                      </p:cBhvr>
                                      <p:to>
                                        <p:strVal val="visible"/>
                                      </p:to>
                                    </p:set>
                                    <p:animEffect transition="in" filter="fade">
                                      <p:cBhvr>
                                        <p:cTn id="54" dur="50"/>
                                        <p:tgtEl>
                                          <p:spTgt spid="719"/>
                                        </p:tgtEl>
                                      </p:cBhvr>
                                    </p:animEffect>
                                  </p:childTnLst>
                                </p:cTn>
                              </p:par>
                              <p:par>
                                <p:cTn id="55" presetID="1" presetClass="exit" presetSubtype="0" fill="hold" nodeType="withEffect">
                                  <p:stCondLst>
                                    <p:cond delay="0"/>
                                  </p:stCondLst>
                                  <p:childTnLst>
                                    <p:set>
                                      <p:cBhvr>
                                        <p:cTn id="56" dur="1" fill="hold">
                                          <p:stCondLst>
                                            <p:cond delay="0"/>
                                          </p:stCondLst>
                                        </p:cTn>
                                        <p:tgtEl>
                                          <p:spTgt spid="124"/>
                                        </p:tgtEl>
                                        <p:attrNameLst>
                                          <p:attrName>style.visibility</p:attrName>
                                        </p:attrNameLst>
                                      </p:cBhvr>
                                      <p:to>
                                        <p:strVal val="hidden"/>
                                      </p:to>
                                    </p:set>
                                  </p:childTnLst>
                                </p:cTn>
                              </p:par>
                            </p:childTnLst>
                          </p:cTn>
                        </p:par>
                        <p:par>
                          <p:cTn id="57" fill="hold">
                            <p:stCondLst>
                              <p:cond delay="800"/>
                            </p:stCondLst>
                            <p:childTnLst>
                              <p:par>
                                <p:cTn id="58" presetID="10" presetClass="entr" presetSubtype="0" fill="hold" nodeType="afterEffect">
                                  <p:stCondLst>
                                    <p:cond delay="0"/>
                                  </p:stCondLst>
                                  <p:childTnLst>
                                    <p:set>
                                      <p:cBhvr>
                                        <p:cTn id="59" dur="1" fill="hold">
                                          <p:stCondLst>
                                            <p:cond delay="0"/>
                                          </p:stCondLst>
                                        </p:cTn>
                                        <p:tgtEl>
                                          <p:spTgt spid="133"/>
                                        </p:tgtEl>
                                        <p:attrNameLst>
                                          <p:attrName>style.visibility</p:attrName>
                                        </p:attrNameLst>
                                      </p:cBhvr>
                                      <p:to>
                                        <p:strVal val="visible"/>
                                      </p:to>
                                    </p:set>
                                    <p:animEffect transition="in" filter="fade">
                                      <p:cBhvr>
                                        <p:cTn id="60" dur="50"/>
                                        <p:tgtEl>
                                          <p:spTgt spid="133"/>
                                        </p:tgtEl>
                                      </p:cBhvr>
                                    </p:animEffect>
                                  </p:childTnLst>
                                </p:cTn>
                              </p:par>
                              <p:par>
                                <p:cTn id="61" presetID="1" presetClass="exit" presetSubtype="0" fill="hold" nodeType="withEffect">
                                  <p:stCondLst>
                                    <p:cond delay="0"/>
                                  </p:stCondLst>
                                  <p:childTnLst>
                                    <p:set>
                                      <p:cBhvr>
                                        <p:cTn id="62" dur="1" fill="hold">
                                          <p:stCondLst>
                                            <p:cond delay="0"/>
                                          </p:stCondLst>
                                        </p:cTn>
                                        <p:tgtEl>
                                          <p:spTgt spid="719"/>
                                        </p:tgtEl>
                                        <p:attrNameLst>
                                          <p:attrName>style.visibility</p:attrName>
                                        </p:attrNameLst>
                                      </p:cBhvr>
                                      <p:to>
                                        <p:strVal val="hidden"/>
                                      </p:to>
                                    </p:set>
                                  </p:childTnLst>
                                </p:cTn>
                              </p:par>
                            </p:childTnLst>
                          </p:cTn>
                        </p:par>
                        <p:par>
                          <p:cTn id="63" fill="hold">
                            <p:stCondLst>
                              <p:cond delay="850"/>
                            </p:stCondLst>
                            <p:childTnLst>
                              <p:par>
                                <p:cTn id="64" presetID="10" presetClass="entr" presetSubtype="0" fill="hold" nodeType="afterEffect">
                                  <p:stCondLst>
                                    <p:cond delay="0"/>
                                  </p:stCondLst>
                                  <p:childTnLst>
                                    <p:set>
                                      <p:cBhvr>
                                        <p:cTn id="65" dur="1" fill="hold">
                                          <p:stCondLst>
                                            <p:cond delay="0"/>
                                          </p:stCondLst>
                                        </p:cTn>
                                        <p:tgtEl>
                                          <p:spTgt spid="727"/>
                                        </p:tgtEl>
                                        <p:attrNameLst>
                                          <p:attrName>style.visibility</p:attrName>
                                        </p:attrNameLst>
                                      </p:cBhvr>
                                      <p:to>
                                        <p:strVal val="visible"/>
                                      </p:to>
                                    </p:set>
                                    <p:animEffect transition="in" filter="fade">
                                      <p:cBhvr>
                                        <p:cTn id="66" dur="50"/>
                                        <p:tgtEl>
                                          <p:spTgt spid="727"/>
                                        </p:tgtEl>
                                      </p:cBhvr>
                                    </p:animEffect>
                                  </p:childTnLst>
                                </p:cTn>
                              </p:par>
                              <p:par>
                                <p:cTn id="67" presetID="1" presetClass="exit" presetSubtype="0" fill="hold" nodeType="withEffect">
                                  <p:stCondLst>
                                    <p:cond delay="0"/>
                                  </p:stCondLst>
                                  <p:childTnLst>
                                    <p:set>
                                      <p:cBhvr>
                                        <p:cTn id="68" dur="1" fill="hold">
                                          <p:stCondLst>
                                            <p:cond delay="0"/>
                                          </p:stCondLst>
                                        </p:cTn>
                                        <p:tgtEl>
                                          <p:spTgt spid="133"/>
                                        </p:tgtEl>
                                        <p:attrNameLst>
                                          <p:attrName>style.visibility</p:attrName>
                                        </p:attrNameLst>
                                      </p:cBhvr>
                                      <p:to>
                                        <p:strVal val="hidden"/>
                                      </p:to>
                                    </p:set>
                                  </p:childTnLst>
                                </p:cTn>
                              </p:par>
                            </p:childTnLst>
                          </p:cTn>
                        </p:par>
                        <p:par>
                          <p:cTn id="69" fill="hold">
                            <p:stCondLst>
                              <p:cond delay="900"/>
                            </p:stCondLst>
                            <p:childTnLst>
                              <p:par>
                                <p:cTn id="70" presetID="10" presetClass="entr" presetSubtype="0" fill="hold" nodeType="afterEffect">
                                  <p:stCondLst>
                                    <p:cond delay="0"/>
                                  </p:stCondLst>
                                  <p:childTnLst>
                                    <p:set>
                                      <p:cBhvr>
                                        <p:cTn id="71" dur="1" fill="hold">
                                          <p:stCondLst>
                                            <p:cond delay="0"/>
                                          </p:stCondLst>
                                        </p:cTn>
                                        <p:tgtEl>
                                          <p:spTgt spid="141"/>
                                        </p:tgtEl>
                                        <p:attrNameLst>
                                          <p:attrName>style.visibility</p:attrName>
                                        </p:attrNameLst>
                                      </p:cBhvr>
                                      <p:to>
                                        <p:strVal val="visible"/>
                                      </p:to>
                                    </p:set>
                                    <p:animEffect transition="in" filter="fade">
                                      <p:cBhvr>
                                        <p:cTn id="72" dur="50"/>
                                        <p:tgtEl>
                                          <p:spTgt spid="141"/>
                                        </p:tgtEl>
                                      </p:cBhvr>
                                    </p:animEffect>
                                  </p:childTnLst>
                                </p:cTn>
                              </p:par>
                              <p:par>
                                <p:cTn id="73" presetID="1" presetClass="exit" presetSubtype="0" fill="hold" nodeType="withEffect">
                                  <p:stCondLst>
                                    <p:cond delay="0"/>
                                  </p:stCondLst>
                                  <p:childTnLst>
                                    <p:set>
                                      <p:cBhvr>
                                        <p:cTn id="74" dur="1" fill="hold">
                                          <p:stCondLst>
                                            <p:cond delay="0"/>
                                          </p:stCondLst>
                                        </p:cTn>
                                        <p:tgtEl>
                                          <p:spTgt spid="727"/>
                                        </p:tgtEl>
                                        <p:attrNameLst>
                                          <p:attrName>style.visibility</p:attrName>
                                        </p:attrNameLst>
                                      </p:cBhvr>
                                      <p:to>
                                        <p:strVal val="hidden"/>
                                      </p:to>
                                    </p:set>
                                  </p:childTnLst>
                                </p:cTn>
                              </p:par>
                            </p:childTnLst>
                          </p:cTn>
                        </p:par>
                        <p:par>
                          <p:cTn id="75" fill="hold">
                            <p:stCondLst>
                              <p:cond delay="950"/>
                            </p:stCondLst>
                            <p:childTnLst>
                              <p:par>
                                <p:cTn id="76" presetID="10" presetClass="entr" presetSubtype="0" fill="hold" nodeType="afterEffect">
                                  <p:stCondLst>
                                    <p:cond delay="0"/>
                                  </p:stCondLst>
                                  <p:childTnLst>
                                    <p:set>
                                      <p:cBhvr>
                                        <p:cTn id="77" dur="1" fill="hold">
                                          <p:stCondLst>
                                            <p:cond delay="0"/>
                                          </p:stCondLst>
                                        </p:cTn>
                                        <p:tgtEl>
                                          <p:spTgt spid="736"/>
                                        </p:tgtEl>
                                        <p:attrNameLst>
                                          <p:attrName>style.visibility</p:attrName>
                                        </p:attrNameLst>
                                      </p:cBhvr>
                                      <p:to>
                                        <p:strVal val="visible"/>
                                      </p:to>
                                    </p:set>
                                    <p:animEffect transition="in" filter="fade">
                                      <p:cBhvr>
                                        <p:cTn id="78" dur="50"/>
                                        <p:tgtEl>
                                          <p:spTgt spid="736"/>
                                        </p:tgtEl>
                                      </p:cBhvr>
                                    </p:animEffect>
                                  </p:childTnLst>
                                </p:cTn>
                              </p:par>
                              <p:par>
                                <p:cTn id="79" presetID="1" presetClass="exit" presetSubtype="0" fill="hold" nodeType="withEffect">
                                  <p:stCondLst>
                                    <p:cond delay="0"/>
                                  </p:stCondLst>
                                  <p:childTnLst>
                                    <p:set>
                                      <p:cBhvr>
                                        <p:cTn id="80" dur="1" fill="hold">
                                          <p:stCondLst>
                                            <p:cond delay="0"/>
                                          </p:stCondLst>
                                        </p:cTn>
                                        <p:tgtEl>
                                          <p:spTgt spid="141"/>
                                        </p:tgtEl>
                                        <p:attrNameLst>
                                          <p:attrName>style.visibility</p:attrName>
                                        </p:attrNameLst>
                                      </p:cBhvr>
                                      <p:to>
                                        <p:strVal val="hidden"/>
                                      </p:to>
                                    </p:set>
                                  </p:childTnLst>
                                </p:cTn>
                              </p:par>
                            </p:childTnLst>
                          </p:cTn>
                        </p:par>
                        <p:par>
                          <p:cTn id="81" fill="hold">
                            <p:stCondLst>
                              <p:cond delay="1000"/>
                            </p:stCondLst>
                            <p:childTnLst>
                              <p:par>
                                <p:cTn id="82" presetID="10" presetClass="entr" presetSubtype="0" fill="hold" nodeType="afterEffect">
                                  <p:stCondLst>
                                    <p:cond delay="0"/>
                                  </p:stCondLst>
                                  <p:childTnLst>
                                    <p:set>
                                      <p:cBhvr>
                                        <p:cTn id="83" dur="1" fill="hold">
                                          <p:stCondLst>
                                            <p:cond delay="0"/>
                                          </p:stCondLst>
                                        </p:cTn>
                                        <p:tgtEl>
                                          <p:spTgt spid="150"/>
                                        </p:tgtEl>
                                        <p:attrNameLst>
                                          <p:attrName>style.visibility</p:attrName>
                                        </p:attrNameLst>
                                      </p:cBhvr>
                                      <p:to>
                                        <p:strVal val="visible"/>
                                      </p:to>
                                    </p:set>
                                    <p:animEffect transition="in" filter="fade">
                                      <p:cBhvr>
                                        <p:cTn id="84" dur="50"/>
                                        <p:tgtEl>
                                          <p:spTgt spid="150"/>
                                        </p:tgtEl>
                                      </p:cBhvr>
                                    </p:animEffect>
                                  </p:childTnLst>
                                </p:cTn>
                              </p:par>
                              <p:par>
                                <p:cTn id="85" presetID="1" presetClass="exit" presetSubtype="0" fill="hold" nodeType="withEffect">
                                  <p:stCondLst>
                                    <p:cond delay="0"/>
                                  </p:stCondLst>
                                  <p:childTnLst>
                                    <p:set>
                                      <p:cBhvr>
                                        <p:cTn id="86" dur="1" fill="hold">
                                          <p:stCondLst>
                                            <p:cond delay="0"/>
                                          </p:stCondLst>
                                        </p:cTn>
                                        <p:tgtEl>
                                          <p:spTgt spid="736"/>
                                        </p:tgtEl>
                                        <p:attrNameLst>
                                          <p:attrName>style.visibility</p:attrName>
                                        </p:attrNameLst>
                                      </p:cBhvr>
                                      <p:to>
                                        <p:strVal val="hidden"/>
                                      </p:to>
                                    </p:set>
                                  </p:childTnLst>
                                </p:cTn>
                              </p:par>
                            </p:childTnLst>
                          </p:cTn>
                        </p:par>
                        <p:par>
                          <p:cTn id="87" fill="hold">
                            <p:stCondLst>
                              <p:cond delay="1050"/>
                            </p:stCondLst>
                            <p:childTnLst>
                              <p:par>
                                <p:cTn id="88" presetID="10" presetClass="entr" presetSubtype="0" fill="hold" nodeType="afterEffect">
                                  <p:stCondLst>
                                    <p:cond delay="0"/>
                                  </p:stCondLst>
                                  <p:childTnLst>
                                    <p:set>
                                      <p:cBhvr>
                                        <p:cTn id="89" dur="1" fill="hold">
                                          <p:stCondLst>
                                            <p:cond delay="0"/>
                                          </p:stCondLst>
                                        </p:cTn>
                                        <p:tgtEl>
                                          <p:spTgt spid="744"/>
                                        </p:tgtEl>
                                        <p:attrNameLst>
                                          <p:attrName>style.visibility</p:attrName>
                                        </p:attrNameLst>
                                      </p:cBhvr>
                                      <p:to>
                                        <p:strVal val="visible"/>
                                      </p:to>
                                    </p:set>
                                    <p:animEffect transition="in" filter="fade">
                                      <p:cBhvr>
                                        <p:cTn id="90" dur="50"/>
                                        <p:tgtEl>
                                          <p:spTgt spid="744"/>
                                        </p:tgtEl>
                                      </p:cBhvr>
                                    </p:animEffect>
                                  </p:childTnLst>
                                </p:cTn>
                              </p:par>
                              <p:par>
                                <p:cTn id="91" presetID="1" presetClass="exit" presetSubtype="0" fill="hold" nodeType="withEffect">
                                  <p:stCondLst>
                                    <p:cond delay="0"/>
                                  </p:stCondLst>
                                  <p:childTnLst>
                                    <p:set>
                                      <p:cBhvr>
                                        <p:cTn id="92" dur="1" fill="hold">
                                          <p:stCondLst>
                                            <p:cond delay="0"/>
                                          </p:stCondLst>
                                        </p:cTn>
                                        <p:tgtEl>
                                          <p:spTgt spid="150"/>
                                        </p:tgtEl>
                                        <p:attrNameLst>
                                          <p:attrName>style.visibility</p:attrName>
                                        </p:attrNameLst>
                                      </p:cBhvr>
                                      <p:to>
                                        <p:strVal val="hidden"/>
                                      </p:to>
                                    </p:set>
                                  </p:childTnLst>
                                </p:cTn>
                              </p:par>
                            </p:childTnLst>
                          </p:cTn>
                        </p:par>
                        <p:par>
                          <p:cTn id="93" fill="hold">
                            <p:stCondLst>
                              <p:cond delay="1100"/>
                            </p:stCondLst>
                            <p:childTnLst>
                              <p:par>
                                <p:cTn id="94" presetID="10" presetClass="entr" presetSubtype="0" fill="hold" nodeType="afterEffect">
                                  <p:stCondLst>
                                    <p:cond delay="0"/>
                                  </p:stCondLst>
                                  <p:childTnLst>
                                    <p:set>
                                      <p:cBhvr>
                                        <p:cTn id="95" dur="1" fill="hold">
                                          <p:stCondLst>
                                            <p:cond delay="0"/>
                                          </p:stCondLst>
                                        </p:cTn>
                                        <p:tgtEl>
                                          <p:spTgt spid="156"/>
                                        </p:tgtEl>
                                        <p:attrNameLst>
                                          <p:attrName>style.visibility</p:attrName>
                                        </p:attrNameLst>
                                      </p:cBhvr>
                                      <p:to>
                                        <p:strVal val="visible"/>
                                      </p:to>
                                    </p:set>
                                    <p:animEffect transition="in" filter="fade">
                                      <p:cBhvr>
                                        <p:cTn id="96" dur="50"/>
                                        <p:tgtEl>
                                          <p:spTgt spid="156"/>
                                        </p:tgtEl>
                                      </p:cBhvr>
                                    </p:animEffect>
                                  </p:childTnLst>
                                </p:cTn>
                              </p:par>
                              <p:par>
                                <p:cTn id="97" presetID="1" presetClass="exit" presetSubtype="0" fill="hold" nodeType="withEffect">
                                  <p:stCondLst>
                                    <p:cond delay="0"/>
                                  </p:stCondLst>
                                  <p:childTnLst>
                                    <p:set>
                                      <p:cBhvr>
                                        <p:cTn id="98" dur="1" fill="hold">
                                          <p:stCondLst>
                                            <p:cond delay="0"/>
                                          </p:stCondLst>
                                        </p:cTn>
                                        <p:tgtEl>
                                          <p:spTgt spid="744"/>
                                        </p:tgtEl>
                                        <p:attrNameLst>
                                          <p:attrName>style.visibility</p:attrName>
                                        </p:attrNameLst>
                                      </p:cBhvr>
                                      <p:to>
                                        <p:strVal val="hidden"/>
                                      </p:to>
                                    </p:set>
                                  </p:childTnLst>
                                </p:cTn>
                              </p:par>
                            </p:childTnLst>
                          </p:cTn>
                        </p:par>
                        <p:par>
                          <p:cTn id="99" fill="hold">
                            <p:stCondLst>
                              <p:cond delay="1150"/>
                            </p:stCondLst>
                            <p:childTnLst>
                              <p:par>
                                <p:cTn id="100" presetID="10" presetClass="entr" presetSubtype="0" fill="hold" nodeType="afterEffect">
                                  <p:stCondLst>
                                    <p:cond delay="0"/>
                                  </p:stCondLst>
                                  <p:childTnLst>
                                    <p:set>
                                      <p:cBhvr>
                                        <p:cTn id="101" dur="1" fill="hold">
                                          <p:stCondLst>
                                            <p:cond delay="0"/>
                                          </p:stCondLst>
                                        </p:cTn>
                                        <p:tgtEl>
                                          <p:spTgt spid="750"/>
                                        </p:tgtEl>
                                        <p:attrNameLst>
                                          <p:attrName>style.visibility</p:attrName>
                                        </p:attrNameLst>
                                      </p:cBhvr>
                                      <p:to>
                                        <p:strVal val="visible"/>
                                      </p:to>
                                    </p:set>
                                    <p:animEffect transition="in" filter="fade">
                                      <p:cBhvr>
                                        <p:cTn id="102" dur="50"/>
                                        <p:tgtEl>
                                          <p:spTgt spid="750"/>
                                        </p:tgtEl>
                                      </p:cBhvr>
                                    </p:animEffect>
                                  </p:childTnLst>
                                </p:cTn>
                              </p:par>
                              <p:par>
                                <p:cTn id="103" presetID="1" presetClass="exit" presetSubtype="0" fill="hold" nodeType="withEffect">
                                  <p:stCondLst>
                                    <p:cond delay="0"/>
                                  </p:stCondLst>
                                  <p:childTnLst>
                                    <p:set>
                                      <p:cBhvr>
                                        <p:cTn id="104" dur="1" fill="hold">
                                          <p:stCondLst>
                                            <p:cond delay="0"/>
                                          </p:stCondLst>
                                        </p:cTn>
                                        <p:tgtEl>
                                          <p:spTgt spid="156"/>
                                        </p:tgtEl>
                                        <p:attrNameLst>
                                          <p:attrName>style.visibility</p:attrName>
                                        </p:attrNameLst>
                                      </p:cBhvr>
                                      <p:to>
                                        <p:strVal val="hidden"/>
                                      </p:to>
                                    </p:set>
                                  </p:childTnLst>
                                </p:cTn>
                              </p:par>
                            </p:childTnLst>
                          </p:cTn>
                        </p:par>
                        <p:par>
                          <p:cTn id="105" fill="hold">
                            <p:stCondLst>
                              <p:cond delay="1200"/>
                            </p:stCondLst>
                            <p:childTnLst>
                              <p:par>
                                <p:cTn id="106" presetID="10" presetClass="entr" presetSubtype="0" fill="hold" nodeType="afterEffect">
                                  <p:stCondLst>
                                    <p:cond delay="0"/>
                                  </p:stCondLst>
                                  <p:childTnLst>
                                    <p:set>
                                      <p:cBhvr>
                                        <p:cTn id="107" dur="1" fill="hold">
                                          <p:stCondLst>
                                            <p:cond delay="0"/>
                                          </p:stCondLst>
                                        </p:cTn>
                                        <p:tgtEl>
                                          <p:spTgt spid="164"/>
                                        </p:tgtEl>
                                        <p:attrNameLst>
                                          <p:attrName>style.visibility</p:attrName>
                                        </p:attrNameLst>
                                      </p:cBhvr>
                                      <p:to>
                                        <p:strVal val="visible"/>
                                      </p:to>
                                    </p:set>
                                    <p:animEffect transition="in" filter="fade">
                                      <p:cBhvr>
                                        <p:cTn id="108" dur="50"/>
                                        <p:tgtEl>
                                          <p:spTgt spid="164"/>
                                        </p:tgtEl>
                                      </p:cBhvr>
                                    </p:animEffect>
                                  </p:childTnLst>
                                </p:cTn>
                              </p:par>
                              <p:par>
                                <p:cTn id="109" presetID="1" presetClass="exit" presetSubtype="0" fill="hold" nodeType="withEffect">
                                  <p:stCondLst>
                                    <p:cond delay="0"/>
                                  </p:stCondLst>
                                  <p:childTnLst>
                                    <p:set>
                                      <p:cBhvr>
                                        <p:cTn id="110" dur="1" fill="hold">
                                          <p:stCondLst>
                                            <p:cond delay="0"/>
                                          </p:stCondLst>
                                        </p:cTn>
                                        <p:tgtEl>
                                          <p:spTgt spid="750"/>
                                        </p:tgtEl>
                                        <p:attrNameLst>
                                          <p:attrName>style.visibility</p:attrName>
                                        </p:attrNameLst>
                                      </p:cBhvr>
                                      <p:to>
                                        <p:strVal val="hidden"/>
                                      </p:to>
                                    </p:set>
                                  </p:childTnLst>
                                </p:cTn>
                              </p:par>
                            </p:childTnLst>
                          </p:cTn>
                        </p:par>
                        <p:par>
                          <p:cTn id="111" fill="hold">
                            <p:stCondLst>
                              <p:cond delay="1250"/>
                            </p:stCondLst>
                            <p:childTnLst>
                              <p:par>
                                <p:cTn id="112" presetID="10" presetClass="entr" presetSubtype="0" fill="hold" nodeType="afterEffect">
                                  <p:stCondLst>
                                    <p:cond delay="0"/>
                                  </p:stCondLst>
                                  <p:childTnLst>
                                    <p:set>
                                      <p:cBhvr>
                                        <p:cTn id="113" dur="1" fill="hold">
                                          <p:stCondLst>
                                            <p:cond delay="0"/>
                                          </p:stCondLst>
                                        </p:cTn>
                                        <p:tgtEl>
                                          <p:spTgt spid="756"/>
                                        </p:tgtEl>
                                        <p:attrNameLst>
                                          <p:attrName>style.visibility</p:attrName>
                                        </p:attrNameLst>
                                      </p:cBhvr>
                                      <p:to>
                                        <p:strVal val="visible"/>
                                      </p:to>
                                    </p:set>
                                    <p:animEffect transition="in" filter="fade">
                                      <p:cBhvr>
                                        <p:cTn id="114" dur="50"/>
                                        <p:tgtEl>
                                          <p:spTgt spid="756"/>
                                        </p:tgtEl>
                                      </p:cBhvr>
                                    </p:animEffect>
                                  </p:childTnLst>
                                </p:cTn>
                              </p:par>
                              <p:par>
                                <p:cTn id="115" presetID="1" presetClass="exit" presetSubtype="0" fill="hold" nodeType="withEffect">
                                  <p:stCondLst>
                                    <p:cond delay="0"/>
                                  </p:stCondLst>
                                  <p:childTnLst>
                                    <p:set>
                                      <p:cBhvr>
                                        <p:cTn id="116" dur="1" fill="hold">
                                          <p:stCondLst>
                                            <p:cond delay="0"/>
                                          </p:stCondLst>
                                        </p:cTn>
                                        <p:tgtEl>
                                          <p:spTgt spid="164"/>
                                        </p:tgtEl>
                                        <p:attrNameLst>
                                          <p:attrName>style.visibility</p:attrName>
                                        </p:attrNameLst>
                                      </p:cBhvr>
                                      <p:to>
                                        <p:strVal val="hidden"/>
                                      </p:to>
                                    </p:set>
                                  </p:childTnLst>
                                </p:cTn>
                              </p:par>
                            </p:childTnLst>
                          </p:cTn>
                        </p:par>
                        <p:par>
                          <p:cTn id="117" fill="hold">
                            <p:stCondLst>
                              <p:cond delay="1300"/>
                            </p:stCondLst>
                            <p:childTnLst>
                              <p:par>
                                <p:cTn id="118" presetID="10" presetClass="entr" presetSubtype="0" fill="hold" nodeType="afterEffect">
                                  <p:stCondLst>
                                    <p:cond delay="0"/>
                                  </p:stCondLst>
                                  <p:childTnLst>
                                    <p:set>
                                      <p:cBhvr>
                                        <p:cTn id="119" dur="1" fill="hold">
                                          <p:stCondLst>
                                            <p:cond delay="0"/>
                                          </p:stCondLst>
                                        </p:cTn>
                                        <p:tgtEl>
                                          <p:spTgt spid="170"/>
                                        </p:tgtEl>
                                        <p:attrNameLst>
                                          <p:attrName>style.visibility</p:attrName>
                                        </p:attrNameLst>
                                      </p:cBhvr>
                                      <p:to>
                                        <p:strVal val="visible"/>
                                      </p:to>
                                    </p:set>
                                    <p:animEffect transition="in" filter="fade">
                                      <p:cBhvr>
                                        <p:cTn id="120" dur="50"/>
                                        <p:tgtEl>
                                          <p:spTgt spid="170"/>
                                        </p:tgtEl>
                                      </p:cBhvr>
                                    </p:animEffect>
                                  </p:childTnLst>
                                </p:cTn>
                              </p:par>
                              <p:par>
                                <p:cTn id="121" presetID="1" presetClass="exit" presetSubtype="0" fill="hold" nodeType="withEffect">
                                  <p:stCondLst>
                                    <p:cond delay="0"/>
                                  </p:stCondLst>
                                  <p:childTnLst>
                                    <p:set>
                                      <p:cBhvr>
                                        <p:cTn id="122" dur="1" fill="hold">
                                          <p:stCondLst>
                                            <p:cond delay="0"/>
                                          </p:stCondLst>
                                        </p:cTn>
                                        <p:tgtEl>
                                          <p:spTgt spid="756"/>
                                        </p:tgtEl>
                                        <p:attrNameLst>
                                          <p:attrName>style.visibility</p:attrName>
                                        </p:attrNameLst>
                                      </p:cBhvr>
                                      <p:to>
                                        <p:strVal val="hidden"/>
                                      </p:to>
                                    </p:set>
                                  </p:childTnLst>
                                </p:cTn>
                              </p:par>
                            </p:childTnLst>
                          </p:cTn>
                        </p:par>
                        <p:par>
                          <p:cTn id="123" fill="hold">
                            <p:stCondLst>
                              <p:cond delay="1350"/>
                            </p:stCondLst>
                            <p:childTnLst>
                              <p:par>
                                <p:cTn id="124" presetID="10" presetClass="entr" presetSubtype="0" fill="hold" nodeType="afterEffect">
                                  <p:stCondLst>
                                    <p:cond delay="0"/>
                                  </p:stCondLst>
                                  <p:childTnLst>
                                    <p:set>
                                      <p:cBhvr>
                                        <p:cTn id="125" dur="1" fill="hold">
                                          <p:stCondLst>
                                            <p:cond delay="0"/>
                                          </p:stCondLst>
                                        </p:cTn>
                                        <p:tgtEl>
                                          <p:spTgt spid="764"/>
                                        </p:tgtEl>
                                        <p:attrNameLst>
                                          <p:attrName>style.visibility</p:attrName>
                                        </p:attrNameLst>
                                      </p:cBhvr>
                                      <p:to>
                                        <p:strVal val="visible"/>
                                      </p:to>
                                    </p:set>
                                    <p:animEffect transition="in" filter="fade">
                                      <p:cBhvr>
                                        <p:cTn id="126" dur="50"/>
                                        <p:tgtEl>
                                          <p:spTgt spid="764"/>
                                        </p:tgtEl>
                                      </p:cBhvr>
                                    </p:animEffect>
                                  </p:childTnLst>
                                </p:cTn>
                              </p:par>
                              <p:par>
                                <p:cTn id="127" presetID="1" presetClass="exit" presetSubtype="0" fill="hold" nodeType="withEffect">
                                  <p:stCondLst>
                                    <p:cond delay="0"/>
                                  </p:stCondLst>
                                  <p:childTnLst>
                                    <p:set>
                                      <p:cBhvr>
                                        <p:cTn id="128" dur="1" fill="hold">
                                          <p:stCondLst>
                                            <p:cond delay="0"/>
                                          </p:stCondLst>
                                        </p:cTn>
                                        <p:tgtEl>
                                          <p:spTgt spid="170"/>
                                        </p:tgtEl>
                                        <p:attrNameLst>
                                          <p:attrName>style.visibility</p:attrName>
                                        </p:attrNameLst>
                                      </p:cBhvr>
                                      <p:to>
                                        <p:strVal val="hidden"/>
                                      </p:to>
                                    </p:set>
                                  </p:childTnLst>
                                </p:cTn>
                              </p:par>
                            </p:childTnLst>
                          </p:cTn>
                        </p:par>
                        <p:par>
                          <p:cTn id="129" fill="hold">
                            <p:stCondLst>
                              <p:cond delay="1400"/>
                            </p:stCondLst>
                            <p:childTnLst>
                              <p:par>
                                <p:cTn id="130" presetID="10" presetClass="entr" presetSubtype="0" fill="hold" nodeType="afterEffect">
                                  <p:stCondLst>
                                    <p:cond delay="0"/>
                                  </p:stCondLst>
                                  <p:childTnLst>
                                    <p:set>
                                      <p:cBhvr>
                                        <p:cTn id="131" dur="1" fill="hold">
                                          <p:stCondLst>
                                            <p:cond delay="0"/>
                                          </p:stCondLst>
                                        </p:cTn>
                                        <p:tgtEl>
                                          <p:spTgt spid="179"/>
                                        </p:tgtEl>
                                        <p:attrNameLst>
                                          <p:attrName>style.visibility</p:attrName>
                                        </p:attrNameLst>
                                      </p:cBhvr>
                                      <p:to>
                                        <p:strVal val="visible"/>
                                      </p:to>
                                    </p:set>
                                    <p:animEffect transition="in" filter="fade">
                                      <p:cBhvr>
                                        <p:cTn id="132" dur="50"/>
                                        <p:tgtEl>
                                          <p:spTgt spid="179"/>
                                        </p:tgtEl>
                                      </p:cBhvr>
                                    </p:animEffect>
                                  </p:childTnLst>
                                </p:cTn>
                              </p:par>
                              <p:par>
                                <p:cTn id="133" presetID="1" presetClass="exit" presetSubtype="0" fill="hold" nodeType="withEffect">
                                  <p:stCondLst>
                                    <p:cond delay="0"/>
                                  </p:stCondLst>
                                  <p:childTnLst>
                                    <p:set>
                                      <p:cBhvr>
                                        <p:cTn id="134" dur="1" fill="hold">
                                          <p:stCondLst>
                                            <p:cond delay="0"/>
                                          </p:stCondLst>
                                        </p:cTn>
                                        <p:tgtEl>
                                          <p:spTgt spid="764"/>
                                        </p:tgtEl>
                                        <p:attrNameLst>
                                          <p:attrName>style.visibility</p:attrName>
                                        </p:attrNameLst>
                                      </p:cBhvr>
                                      <p:to>
                                        <p:strVal val="hidden"/>
                                      </p:to>
                                    </p:set>
                                  </p:childTnLst>
                                </p:cTn>
                              </p:par>
                            </p:childTnLst>
                          </p:cTn>
                        </p:par>
                        <p:par>
                          <p:cTn id="135" fill="hold">
                            <p:stCondLst>
                              <p:cond delay="1450"/>
                            </p:stCondLst>
                            <p:childTnLst>
                              <p:par>
                                <p:cTn id="136" presetID="10" presetClass="entr" presetSubtype="0" fill="hold" nodeType="afterEffect">
                                  <p:stCondLst>
                                    <p:cond delay="0"/>
                                  </p:stCondLst>
                                  <p:childTnLst>
                                    <p:set>
                                      <p:cBhvr>
                                        <p:cTn id="137" dur="1" fill="hold">
                                          <p:stCondLst>
                                            <p:cond delay="0"/>
                                          </p:stCondLst>
                                        </p:cTn>
                                        <p:tgtEl>
                                          <p:spTgt spid="770"/>
                                        </p:tgtEl>
                                        <p:attrNameLst>
                                          <p:attrName>style.visibility</p:attrName>
                                        </p:attrNameLst>
                                      </p:cBhvr>
                                      <p:to>
                                        <p:strVal val="visible"/>
                                      </p:to>
                                    </p:set>
                                    <p:animEffect transition="in" filter="fade">
                                      <p:cBhvr>
                                        <p:cTn id="138" dur="50"/>
                                        <p:tgtEl>
                                          <p:spTgt spid="770"/>
                                        </p:tgtEl>
                                      </p:cBhvr>
                                    </p:animEffect>
                                  </p:childTnLst>
                                </p:cTn>
                              </p:par>
                              <p:par>
                                <p:cTn id="139" presetID="1" presetClass="exit" presetSubtype="0" fill="hold" nodeType="withEffect">
                                  <p:stCondLst>
                                    <p:cond delay="0"/>
                                  </p:stCondLst>
                                  <p:childTnLst>
                                    <p:set>
                                      <p:cBhvr>
                                        <p:cTn id="140" dur="1" fill="hold">
                                          <p:stCondLst>
                                            <p:cond delay="0"/>
                                          </p:stCondLst>
                                        </p:cTn>
                                        <p:tgtEl>
                                          <p:spTgt spid="179"/>
                                        </p:tgtEl>
                                        <p:attrNameLst>
                                          <p:attrName>style.visibility</p:attrName>
                                        </p:attrNameLst>
                                      </p:cBhvr>
                                      <p:to>
                                        <p:strVal val="hidden"/>
                                      </p:to>
                                    </p:set>
                                  </p:childTnLst>
                                </p:cTn>
                              </p:par>
                            </p:childTnLst>
                          </p:cTn>
                        </p:par>
                        <p:par>
                          <p:cTn id="141" fill="hold">
                            <p:stCondLst>
                              <p:cond delay="1500"/>
                            </p:stCondLst>
                            <p:childTnLst>
                              <p:par>
                                <p:cTn id="142" presetID="10" presetClass="entr" presetSubtype="0" fill="hold" nodeType="afterEffect">
                                  <p:stCondLst>
                                    <p:cond delay="0"/>
                                  </p:stCondLst>
                                  <p:childTnLst>
                                    <p:set>
                                      <p:cBhvr>
                                        <p:cTn id="143" dur="1" fill="hold">
                                          <p:stCondLst>
                                            <p:cond delay="0"/>
                                          </p:stCondLst>
                                        </p:cTn>
                                        <p:tgtEl>
                                          <p:spTgt spid="188"/>
                                        </p:tgtEl>
                                        <p:attrNameLst>
                                          <p:attrName>style.visibility</p:attrName>
                                        </p:attrNameLst>
                                      </p:cBhvr>
                                      <p:to>
                                        <p:strVal val="visible"/>
                                      </p:to>
                                    </p:set>
                                    <p:animEffect transition="in" filter="fade">
                                      <p:cBhvr>
                                        <p:cTn id="144" dur="50"/>
                                        <p:tgtEl>
                                          <p:spTgt spid="188"/>
                                        </p:tgtEl>
                                      </p:cBhvr>
                                    </p:animEffect>
                                  </p:childTnLst>
                                </p:cTn>
                              </p:par>
                              <p:par>
                                <p:cTn id="145" presetID="1" presetClass="exit" presetSubtype="0" fill="hold" nodeType="withEffect">
                                  <p:stCondLst>
                                    <p:cond delay="0"/>
                                  </p:stCondLst>
                                  <p:childTnLst>
                                    <p:set>
                                      <p:cBhvr>
                                        <p:cTn id="146" dur="1" fill="hold">
                                          <p:stCondLst>
                                            <p:cond delay="0"/>
                                          </p:stCondLst>
                                        </p:cTn>
                                        <p:tgtEl>
                                          <p:spTgt spid="770"/>
                                        </p:tgtEl>
                                        <p:attrNameLst>
                                          <p:attrName>style.visibility</p:attrName>
                                        </p:attrNameLst>
                                      </p:cBhvr>
                                      <p:to>
                                        <p:strVal val="hidden"/>
                                      </p:to>
                                    </p:set>
                                  </p:childTnLst>
                                </p:cTn>
                              </p:par>
                            </p:childTnLst>
                          </p:cTn>
                        </p:par>
                        <p:par>
                          <p:cTn id="147" fill="hold">
                            <p:stCondLst>
                              <p:cond delay="1550"/>
                            </p:stCondLst>
                            <p:childTnLst>
                              <p:par>
                                <p:cTn id="148" presetID="10" presetClass="entr" presetSubtype="0" fill="hold" nodeType="afterEffect">
                                  <p:stCondLst>
                                    <p:cond delay="0"/>
                                  </p:stCondLst>
                                  <p:childTnLst>
                                    <p:set>
                                      <p:cBhvr>
                                        <p:cTn id="149" dur="1" fill="hold">
                                          <p:stCondLst>
                                            <p:cond delay="0"/>
                                          </p:stCondLst>
                                        </p:cTn>
                                        <p:tgtEl>
                                          <p:spTgt spid="779"/>
                                        </p:tgtEl>
                                        <p:attrNameLst>
                                          <p:attrName>style.visibility</p:attrName>
                                        </p:attrNameLst>
                                      </p:cBhvr>
                                      <p:to>
                                        <p:strVal val="visible"/>
                                      </p:to>
                                    </p:set>
                                    <p:animEffect transition="in" filter="fade">
                                      <p:cBhvr>
                                        <p:cTn id="150" dur="50"/>
                                        <p:tgtEl>
                                          <p:spTgt spid="779"/>
                                        </p:tgtEl>
                                      </p:cBhvr>
                                    </p:animEffect>
                                  </p:childTnLst>
                                </p:cTn>
                              </p:par>
                              <p:par>
                                <p:cTn id="151" presetID="1" presetClass="exit" presetSubtype="0" fill="hold" nodeType="withEffect">
                                  <p:stCondLst>
                                    <p:cond delay="0"/>
                                  </p:stCondLst>
                                  <p:childTnLst>
                                    <p:set>
                                      <p:cBhvr>
                                        <p:cTn id="152" dur="1" fill="hold">
                                          <p:stCondLst>
                                            <p:cond delay="0"/>
                                          </p:stCondLst>
                                        </p:cTn>
                                        <p:tgtEl>
                                          <p:spTgt spid="188"/>
                                        </p:tgtEl>
                                        <p:attrNameLst>
                                          <p:attrName>style.visibility</p:attrName>
                                        </p:attrNameLst>
                                      </p:cBhvr>
                                      <p:to>
                                        <p:strVal val="hidden"/>
                                      </p:to>
                                    </p:set>
                                  </p:childTnLst>
                                </p:cTn>
                              </p:par>
                            </p:childTnLst>
                          </p:cTn>
                        </p:par>
                        <p:par>
                          <p:cTn id="153" fill="hold">
                            <p:stCondLst>
                              <p:cond delay="1600"/>
                            </p:stCondLst>
                            <p:childTnLst>
                              <p:par>
                                <p:cTn id="154" presetID="10" presetClass="entr" presetSubtype="0" fill="hold" nodeType="afterEffect">
                                  <p:stCondLst>
                                    <p:cond delay="0"/>
                                  </p:stCondLst>
                                  <p:childTnLst>
                                    <p:set>
                                      <p:cBhvr>
                                        <p:cTn id="155" dur="1" fill="hold">
                                          <p:stCondLst>
                                            <p:cond delay="0"/>
                                          </p:stCondLst>
                                        </p:cTn>
                                        <p:tgtEl>
                                          <p:spTgt spid="189"/>
                                        </p:tgtEl>
                                        <p:attrNameLst>
                                          <p:attrName>style.visibility</p:attrName>
                                        </p:attrNameLst>
                                      </p:cBhvr>
                                      <p:to>
                                        <p:strVal val="visible"/>
                                      </p:to>
                                    </p:set>
                                    <p:animEffect transition="in" filter="fade">
                                      <p:cBhvr>
                                        <p:cTn id="156" dur="50"/>
                                        <p:tgtEl>
                                          <p:spTgt spid="189"/>
                                        </p:tgtEl>
                                      </p:cBhvr>
                                    </p:animEffect>
                                  </p:childTnLst>
                                </p:cTn>
                              </p:par>
                              <p:par>
                                <p:cTn id="157" presetID="1" presetClass="exit" presetSubtype="0" fill="hold" nodeType="withEffect">
                                  <p:stCondLst>
                                    <p:cond delay="0"/>
                                  </p:stCondLst>
                                  <p:childTnLst>
                                    <p:set>
                                      <p:cBhvr>
                                        <p:cTn id="158" dur="1" fill="hold">
                                          <p:stCondLst>
                                            <p:cond delay="0"/>
                                          </p:stCondLst>
                                        </p:cTn>
                                        <p:tgtEl>
                                          <p:spTgt spid="779"/>
                                        </p:tgtEl>
                                        <p:attrNameLst>
                                          <p:attrName>style.visibility</p:attrName>
                                        </p:attrNameLst>
                                      </p:cBhvr>
                                      <p:to>
                                        <p:strVal val="hidden"/>
                                      </p:to>
                                    </p:set>
                                  </p:childTnLst>
                                </p:cTn>
                              </p:par>
                            </p:childTnLst>
                          </p:cTn>
                        </p:par>
                        <p:par>
                          <p:cTn id="159" fill="hold">
                            <p:stCondLst>
                              <p:cond delay="1650"/>
                            </p:stCondLst>
                            <p:childTnLst>
                              <p:par>
                                <p:cTn id="160" presetID="10" presetClass="entr" presetSubtype="0" fill="hold" nodeType="afterEffect">
                                  <p:stCondLst>
                                    <p:cond delay="0"/>
                                  </p:stCondLst>
                                  <p:childTnLst>
                                    <p:set>
                                      <p:cBhvr>
                                        <p:cTn id="161" dur="1" fill="hold">
                                          <p:stCondLst>
                                            <p:cond delay="0"/>
                                          </p:stCondLst>
                                        </p:cTn>
                                        <p:tgtEl>
                                          <p:spTgt spid="852"/>
                                        </p:tgtEl>
                                        <p:attrNameLst>
                                          <p:attrName>style.visibility</p:attrName>
                                        </p:attrNameLst>
                                      </p:cBhvr>
                                      <p:to>
                                        <p:strVal val="visible"/>
                                      </p:to>
                                    </p:set>
                                    <p:animEffect transition="in" filter="fade">
                                      <p:cBhvr>
                                        <p:cTn id="162" dur="50"/>
                                        <p:tgtEl>
                                          <p:spTgt spid="852"/>
                                        </p:tgtEl>
                                      </p:cBhvr>
                                    </p:animEffect>
                                  </p:childTnLst>
                                </p:cTn>
                              </p:par>
                              <p:par>
                                <p:cTn id="163" presetID="1" presetClass="exit" presetSubtype="0" fill="hold" nodeType="withEffect">
                                  <p:stCondLst>
                                    <p:cond delay="0"/>
                                  </p:stCondLst>
                                  <p:childTnLst>
                                    <p:set>
                                      <p:cBhvr>
                                        <p:cTn id="164" dur="1" fill="hold">
                                          <p:stCondLst>
                                            <p:cond delay="0"/>
                                          </p:stCondLst>
                                        </p:cTn>
                                        <p:tgtEl>
                                          <p:spTgt spid="189"/>
                                        </p:tgtEl>
                                        <p:attrNameLst>
                                          <p:attrName>style.visibility</p:attrName>
                                        </p:attrNameLst>
                                      </p:cBhvr>
                                      <p:to>
                                        <p:strVal val="hidden"/>
                                      </p:to>
                                    </p:set>
                                  </p:childTnLst>
                                </p:cTn>
                              </p:par>
                            </p:childTnLst>
                          </p:cTn>
                        </p:par>
                        <p:par>
                          <p:cTn id="165" fill="hold">
                            <p:stCondLst>
                              <p:cond delay="1700"/>
                            </p:stCondLst>
                            <p:childTnLst>
                              <p:par>
                                <p:cTn id="166" presetID="10" presetClass="entr" presetSubtype="0" fill="hold" nodeType="afterEffect">
                                  <p:stCondLst>
                                    <p:cond delay="0"/>
                                  </p:stCondLst>
                                  <p:childTnLst>
                                    <p:set>
                                      <p:cBhvr>
                                        <p:cTn id="167" dur="1" fill="hold">
                                          <p:stCondLst>
                                            <p:cond delay="0"/>
                                          </p:stCondLst>
                                        </p:cTn>
                                        <p:tgtEl>
                                          <p:spTgt spid="786"/>
                                        </p:tgtEl>
                                        <p:attrNameLst>
                                          <p:attrName>style.visibility</p:attrName>
                                        </p:attrNameLst>
                                      </p:cBhvr>
                                      <p:to>
                                        <p:strVal val="visible"/>
                                      </p:to>
                                    </p:set>
                                    <p:animEffect transition="in" filter="fade">
                                      <p:cBhvr>
                                        <p:cTn id="168" dur="50"/>
                                        <p:tgtEl>
                                          <p:spTgt spid="786"/>
                                        </p:tgtEl>
                                      </p:cBhvr>
                                    </p:animEffect>
                                  </p:childTnLst>
                                </p:cTn>
                              </p:par>
                              <p:par>
                                <p:cTn id="169" presetID="1" presetClass="exit" presetSubtype="0" fill="hold" nodeType="withEffect">
                                  <p:stCondLst>
                                    <p:cond delay="0"/>
                                  </p:stCondLst>
                                  <p:childTnLst>
                                    <p:set>
                                      <p:cBhvr>
                                        <p:cTn id="170" dur="1" fill="hold">
                                          <p:stCondLst>
                                            <p:cond delay="0"/>
                                          </p:stCondLst>
                                        </p:cTn>
                                        <p:tgtEl>
                                          <p:spTgt spid="852"/>
                                        </p:tgtEl>
                                        <p:attrNameLst>
                                          <p:attrName>style.visibility</p:attrName>
                                        </p:attrNameLst>
                                      </p:cBhvr>
                                      <p:to>
                                        <p:strVal val="hidden"/>
                                      </p:to>
                                    </p:set>
                                  </p:childTnLst>
                                </p:cTn>
                              </p:par>
                            </p:childTnLst>
                          </p:cTn>
                        </p:par>
                        <p:par>
                          <p:cTn id="171" fill="hold">
                            <p:stCondLst>
                              <p:cond delay="1750"/>
                            </p:stCondLst>
                            <p:childTnLst>
                              <p:par>
                                <p:cTn id="172" presetID="10" presetClass="entr" presetSubtype="0" fill="hold" nodeType="afterEffect">
                                  <p:stCondLst>
                                    <p:cond delay="0"/>
                                  </p:stCondLst>
                                  <p:childTnLst>
                                    <p:set>
                                      <p:cBhvr>
                                        <p:cTn id="173" dur="1" fill="hold">
                                          <p:stCondLst>
                                            <p:cond delay="0"/>
                                          </p:stCondLst>
                                        </p:cTn>
                                        <p:tgtEl>
                                          <p:spTgt spid="858"/>
                                        </p:tgtEl>
                                        <p:attrNameLst>
                                          <p:attrName>style.visibility</p:attrName>
                                        </p:attrNameLst>
                                      </p:cBhvr>
                                      <p:to>
                                        <p:strVal val="visible"/>
                                      </p:to>
                                    </p:set>
                                    <p:animEffect transition="in" filter="fade">
                                      <p:cBhvr>
                                        <p:cTn id="174" dur="50"/>
                                        <p:tgtEl>
                                          <p:spTgt spid="858"/>
                                        </p:tgtEl>
                                      </p:cBhvr>
                                    </p:animEffect>
                                  </p:childTnLst>
                                </p:cTn>
                              </p:par>
                              <p:par>
                                <p:cTn id="175" presetID="1" presetClass="exit" presetSubtype="0" fill="hold" nodeType="withEffect">
                                  <p:stCondLst>
                                    <p:cond delay="0"/>
                                  </p:stCondLst>
                                  <p:childTnLst>
                                    <p:set>
                                      <p:cBhvr>
                                        <p:cTn id="176" dur="1" fill="hold">
                                          <p:stCondLst>
                                            <p:cond delay="0"/>
                                          </p:stCondLst>
                                        </p:cTn>
                                        <p:tgtEl>
                                          <p:spTgt spid="786"/>
                                        </p:tgtEl>
                                        <p:attrNameLst>
                                          <p:attrName>style.visibility</p:attrName>
                                        </p:attrNameLst>
                                      </p:cBhvr>
                                      <p:to>
                                        <p:strVal val="hidden"/>
                                      </p:to>
                                    </p:set>
                                  </p:childTnLst>
                                </p:cTn>
                              </p:par>
                            </p:childTnLst>
                          </p:cTn>
                        </p:par>
                        <p:par>
                          <p:cTn id="177" fill="hold">
                            <p:stCondLst>
                              <p:cond delay="1800"/>
                            </p:stCondLst>
                            <p:childTnLst>
                              <p:par>
                                <p:cTn id="178" presetID="10" presetClass="entr" presetSubtype="0" fill="hold" nodeType="afterEffect">
                                  <p:stCondLst>
                                    <p:cond delay="0"/>
                                  </p:stCondLst>
                                  <p:childTnLst>
                                    <p:set>
                                      <p:cBhvr>
                                        <p:cTn id="179" dur="1" fill="hold">
                                          <p:stCondLst>
                                            <p:cond delay="0"/>
                                          </p:stCondLst>
                                        </p:cTn>
                                        <p:tgtEl>
                                          <p:spTgt spid="792"/>
                                        </p:tgtEl>
                                        <p:attrNameLst>
                                          <p:attrName>style.visibility</p:attrName>
                                        </p:attrNameLst>
                                      </p:cBhvr>
                                      <p:to>
                                        <p:strVal val="visible"/>
                                      </p:to>
                                    </p:set>
                                    <p:animEffect transition="in" filter="fade">
                                      <p:cBhvr>
                                        <p:cTn id="180" dur="50"/>
                                        <p:tgtEl>
                                          <p:spTgt spid="792"/>
                                        </p:tgtEl>
                                      </p:cBhvr>
                                    </p:animEffect>
                                  </p:childTnLst>
                                </p:cTn>
                              </p:par>
                              <p:par>
                                <p:cTn id="181" presetID="1" presetClass="exit" presetSubtype="0" fill="hold" nodeType="withEffect">
                                  <p:stCondLst>
                                    <p:cond delay="0"/>
                                  </p:stCondLst>
                                  <p:childTnLst>
                                    <p:set>
                                      <p:cBhvr>
                                        <p:cTn id="182" dur="1" fill="hold">
                                          <p:stCondLst>
                                            <p:cond delay="0"/>
                                          </p:stCondLst>
                                        </p:cTn>
                                        <p:tgtEl>
                                          <p:spTgt spid="858"/>
                                        </p:tgtEl>
                                        <p:attrNameLst>
                                          <p:attrName>style.visibility</p:attrName>
                                        </p:attrNameLst>
                                      </p:cBhvr>
                                      <p:to>
                                        <p:strVal val="hidden"/>
                                      </p:to>
                                    </p:set>
                                  </p:childTnLst>
                                </p:cTn>
                              </p:par>
                            </p:childTnLst>
                          </p:cTn>
                        </p:par>
                        <p:par>
                          <p:cTn id="183" fill="hold">
                            <p:stCondLst>
                              <p:cond delay="1850"/>
                            </p:stCondLst>
                            <p:childTnLst>
                              <p:par>
                                <p:cTn id="184" presetID="10" presetClass="entr" presetSubtype="0" fill="hold" nodeType="afterEffect">
                                  <p:stCondLst>
                                    <p:cond delay="0"/>
                                  </p:stCondLst>
                                  <p:childTnLst>
                                    <p:set>
                                      <p:cBhvr>
                                        <p:cTn id="185" dur="1" fill="hold">
                                          <p:stCondLst>
                                            <p:cond delay="0"/>
                                          </p:stCondLst>
                                        </p:cTn>
                                        <p:tgtEl>
                                          <p:spTgt spid="864"/>
                                        </p:tgtEl>
                                        <p:attrNameLst>
                                          <p:attrName>style.visibility</p:attrName>
                                        </p:attrNameLst>
                                      </p:cBhvr>
                                      <p:to>
                                        <p:strVal val="visible"/>
                                      </p:to>
                                    </p:set>
                                    <p:animEffect transition="in" filter="fade">
                                      <p:cBhvr>
                                        <p:cTn id="186" dur="50"/>
                                        <p:tgtEl>
                                          <p:spTgt spid="864"/>
                                        </p:tgtEl>
                                      </p:cBhvr>
                                    </p:animEffect>
                                  </p:childTnLst>
                                </p:cTn>
                              </p:par>
                              <p:par>
                                <p:cTn id="187" presetID="1" presetClass="exit" presetSubtype="0" fill="hold" nodeType="withEffect">
                                  <p:stCondLst>
                                    <p:cond delay="0"/>
                                  </p:stCondLst>
                                  <p:childTnLst>
                                    <p:set>
                                      <p:cBhvr>
                                        <p:cTn id="188" dur="1" fill="hold">
                                          <p:stCondLst>
                                            <p:cond delay="0"/>
                                          </p:stCondLst>
                                        </p:cTn>
                                        <p:tgtEl>
                                          <p:spTgt spid="792"/>
                                        </p:tgtEl>
                                        <p:attrNameLst>
                                          <p:attrName>style.visibility</p:attrName>
                                        </p:attrNameLst>
                                      </p:cBhvr>
                                      <p:to>
                                        <p:strVal val="hidden"/>
                                      </p:to>
                                    </p:set>
                                  </p:childTnLst>
                                </p:cTn>
                              </p:par>
                            </p:childTnLst>
                          </p:cTn>
                        </p:par>
                        <p:par>
                          <p:cTn id="189" fill="hold">
                            <p:stCondLst>
                              <p:cond delay="1900"/>
                            </p:stCondLst>
                            <p:childTnLst>
                              <p:par>
                                <p:cTn id="190" presetID="10" presetClass="entr" presetSubtype="0" fill="hold" nodeType="afterEffect">
                                  <p:stCondLst>
                                    <p:cond delay="0"/>
                                  </p:stCondLst>
                                  <p:childTnLst>
                                    <p:set>
                                      <p:cBhvr>
                                        <p:cTn id="191" dur="1" fill="hold">
                                          <p:stCondLst>
                                            <p:cond delay="0"/>
                                          </p:stCondLst>
                                        </p:cTn>
                                        <p:tgtEl>
                                          <p:spTgt spid="798"/>
                                        </p:tgtEl>
                                        <p:attrNameLst>
                                          <p:attrName>style.visibility</p:attrName>
                                        </p:attrNameLst>
                                      </p:cBhvr>
                                      <p:to>
                                        <p:strVal val="visible"/>
                                      </p:to>
                                    </p:set>
                                    <p:animEffect transition="in" filter="fade">
                                      <p:cBhvr>
                                        <p:cTn id="192" dur="50"/>
                                        <p:tgtEl>
                                          <p:spTgt spid="798"/>
                                        </p:tgtEl>
                                      </p:cBhvr>
                                    </p:animEffect>
                                  </p:childTnLst>
                                </p:cTn>
                              </p:par>
                              <p:par>
                                <p:cTn id="193" presetID="1" presetClass="exit" presetSubtype="0" fill="hold" nodeType="withEffect">
                                  <p:stCondLst>
                                    <p:cond delay="0"/>
                                  </p:stCondLst>
                                  <p:childTnLst>
                                    <p:set>
                                      <p:cBhvr>
                                        <p:cTn id="194" dur="1" fill="hold">
                                          <p:stCondLst>
                                            <p:cond delay="0"/>
                                          </p:stCondLst>
                                        </p:cTn>
                                        <p:tgtEl>
                                          <p:spTgt spid="864"/>
                                        </p:tgtEl>
                                        <p:attrNameLst>
                                          <p:attrName>style.visibility</p:attrName>
                                        </p:attrNameLst>
                                      </p:cBhvr>
                                      <p:to>
                                        <p:strVal val="hidden"/>
                                      </p:to>
                                    </p:set>
                                  </p:childTnLst>
                                </p:cTn>
                              </p:par>
                            </p:childTnLst>
                          </p:cTn>
                        </p:par>
                        <p:par>
                          <p:cTn id="195" fill="hold">
                            <p:stCondLst>
                              <p:cond delay="1950"/>
                            </p:stCondLst>
                            <p:childTnLst>
                              <p:par>
                                <p:cTn id="196" presetID="10" presetClass="entr" presetSubtype="0" fill="hold" nodeType="afterEffect">
                                  <p:stCondLst>
                                    <p:cond delay="0"/>
                                  </p:stCondLst>
                                  <p:childTnLst>
                                    <p:set>
                                      <p:cBhvr>
                                        <p:cTn id="197" dur="1" fill="hold">
                                          <p:stCondLst>
                                            <p:cond delay="0"/>
                                          </p:stCondLst>
                                        </p:cTn>
                                        <p:tgtEl>
                                          <p:spTgt spid="870"/>
                                        </p:tgtEl>
                                        <p:attrNameLst>
                                          <p:attrName>style.visibility</p:attrName>
                                        </p:attrNameLst>
                                      </p:cBhvr>
                                      <p:to>
                                        <p:strVal val="visible"/>
                                      </p:to>
                                    </p:set>
                                    <p:animEffect transition="in" filter="fade">
                                      <p:cBhvr>
                                        <p:cTn id="198" dur="50"/>
                                        <p:tgtEl>
                                          <p:spTgt spid="870"/>
                                        </p:tgtEl>
                                      </p:cBhvr>
                                    </p:animEffect>
                                  </p:childTnLst>
                                </p:cTn>
                              </p:par>
                              <p:par>
                                <p:cTn id="199" presetID="1" presetClass="exit" presetSubtype="0" fill="hold" nodeType="withEffect">
                                  <p:stCondLst>
                                    <p:cond delay="0"/>
                                  </p:stCondLst>
                                  <p:childTnLst>
                                    <p:set>
                                      <p:cBhvr>
                                        <p:cTn id="200" dur="1" fill="hold">
                                          <p:stCondLst>
                                            <p:cond delay="0"/>
                                          </p:stCondLst>
                                        </p:cTn>
                                        <p:tgtEl>
                                          <p:spTgt spid="798"/>
                                        </p:tgtEl>
                                        <p:attrNameLst>
                                          <p:attrName>style.visibility</p:attrName>
                                        </p:attrNameLst>
                                      </p:cBhvr>
                                      <p:to>
                                        <p:strVal val="hidden"/>
                                      </p:to>
                                    </p:set>
                                  </p:childTnLst>
                                </p:cTn>
                              </p:par>
                            </p:childTnLst>
                          </p:cTn>
                        </p:par>
                        <p:par>
                          <p:cTn id="201" fill="hold">
                            <p:stCondLst>
                              <p:cond delay="2000"/>
                            </p:stCondLst>
                            <p:childTnLst>
                              <p:par>
                                <p:cTn id="202" presetID="10" presetClass="entr" presetSubtype="0" fill="hold" nodeType="afterEffect">
                                  <p:stCondLst>
                                    <p:cond delay="0"/>
                                  </p:stCondLst>
                                  <p:childTnLst>
                                    <p:set>
                                      <p:cBhvr>
                                        <p:cTn id="203" dur="1" fill="hold">
                                          <p:stCondLst>
                                            <p:cond delay="0"/>
                                          </p:stCondLst>
                                        </p:cTn>
                                        <p:tgtEl>
                                          <p:spTgt spid="804"/>
                                        </p:tgtEl>
                                        <p:attrNameLst>
                                          <p:attrName>style.visibility</p:attrName>
                                        </p:attrNameLst>
                                      </p:cBhvr>
                                      <p:to>
                                        <p:strVal val="visible"/>
                                      </p:to>
                                    </p:set>
                                    <p:animEffect transition="in" filter="fade">
                                      <p:cBhvr>
                                        <p:cTn id="204" dur="50"/>
                                        <p:tgtEl>
                                          <p:spTgt spid="804"/>
                                        </p:tgtEl>
                                      </p:cBhvr>
                                    </p:animEffect>
                                  </p:childTnLst>
                                </p:cTn>
                              </p:par>
                              <p:par>
                                <p:cTn id="205" presetID="1" presetClass="exit" presetSubtype="0" fill="hold" nodeType="withEffect">
                                  <p:stCondLst>
                                    <p:cond delay="0"/>
                                  </p:stCondLst>
                                  <p:childTnLst>
                                    <p:set>
                                      <p:cBhvr>
                                        <p:cTn id="206" dur="1" fill="hold">
                                          <p:stCondLst>
                                            <p:cond delay="0"/>
                                          </p:stCondLst>
                                        </p:cTn>
                                        <p:tgtEl>
                                          <p:spTgt spid="870"/>
                                        </p:tgtEl>
                                        <p:attrNameLst>
                                          <p:attrName>style.visibility</p:attrName>
                                        </p:attrNameLst>
                                      </p:cBhvr>
                                      <p:to>
                                        <p:strVal val="hidden"/>
                                      </p:to>
                                    </p:set>
                                  </p:childTnLst>
                                </p:cTn>
                              </p:par>
                            </p:childTnLst>
                          </p:cTn>
                        </p:par>
                        <p:par>
                          <p:cTn id="207" fill="hold">
                            <p:stCondLst>
                              <p:cond delay="2050"/>
                            </p:stCondLst>
                            <p:childTnLst>
                              <p:par>
                                <p:cTn id="208" presetID="10" presetClass="entr" presetSubtype="0" fill="hold" nodeType="afterEffect">
                                  <p:stCondLst>
                                    <p:cond delay="0"/>
                                  </p:stCondLst>
                                  <p:childTnLst>
                                    <p:set>
                                      <p:cBhvr>
                                        <p:cTn id="209" dur="1" fill="hold">
                                          <p:stCondLst>
                                            <p:cond delay="0"/>
                                          </p:stCondLst>
                                        </p:cTn>
                                        <p:tgtEl>
                                          <p:spTgt spid="876"/>
                                        </p:tgtEl>
                                        <p:attrNameLst>
                                          <p:attrName>style.visibility</p:attrName>
                                        </p:attrNameLst>
                                      </p:cBhvr>
                                      <p:to>
                                        <p:strVal val="visible"/>
                                      </p:to>
                                    </p:set>
                                    <p:animEffect transition="in" filter="fade">
                                      <p:cBhvr>
                                        <p:cTn id="210" dur="50"/>
                                        <p:tgtEl>
                                          <p:spTgt spid="876"/>
                                        </p:tgtEl>
                                      </p:cBhvr>
                                    </p:animEffect>
                                  </p:childTnLst>
                                </p:cTn>
                              </p:par>
                              <p:par>
                                <p:cTn id="211" presetID="1" presetClass="exit" presetSubtype="0" fill="hold" nodeType="withEffect">
                                  <p:stCondLst>
                                    <p:cond delay="0"/>
                                  </p:stCondLst>
                                  <p:childTnLst>
                                    <p:set>
                                      <p:cBhvr>
                                        <p:cTn id="212" dur="1" fill="hold">
                                          <p:stCondLst>
                                            <p:cond delay="0"/>
                                          </p:stCondLst>
                                        </p:cTn>
                                        <p:tgtEl>
                                          <p:spTgt spid="804"/>
                                        </p:tgtEl>
                                        <p:attrNameLst>
                                          <p:attrName>style.visibility</p:attrName>
                                        </p:attrNameLst>
                                      </p:cBhvr>
                                      <p:to>
                                        <p:strVal val="hidden"/>
                                      </p:to>
                                    </p:set>
                                  </p:childTnLst>
                                </p:cTn>
                              </p:par>
                            </p:childTnLst>
                          </p:cTn>
                        </p:par>
                        <p:par>
                          <p:cTn id="213" fill="hold">
                            <p:stCondLst>
                              <p:cond delay="2100"/>
                            </p:stCondLst>
                            <p:childTnLst>
                              <p:par>
                                <p:cTn id="214" presetID="10" presetClass="entr" presetSubtype="0" fill="hold" nodeType="afterEffect">
                                  <p:stCondLst>
                                    <p:cond delay="0"/>
                                  </p:stCondLst>
                                  <p:childTnLst>
                                    <p:set>
                                      <p:cBhvr>
                                        <p:cTn id="215" dur="1" fill="hold">
                                          <p:stCondLst>
                                            <p:cond delay="0"/>
                                          </p:stCondLst>
                                        </p:cTn>
                                        <p:tgtEl>
                                          <p:spTgt spid="810"/>
                                        </p:tgtEl>
                                        <p:attrNameLst>
                                          <p:attrName>style.visibility</p:attrName>
                                        </p:attrNameLst>
                                      </p:cBhvr>
                                      <p:to>
                                        <p:strVal val="visible"/>
                                      </p:to>
                                    </p:set>
                                    <p:animEffect transition="in" filter="fade">
                                      <p:cBhvr>
                                        <p:cTn id="216" dur="50"/>
                                        <p:tgtEl>
                                          <p:spTgt spid="810"/>
                                        </p:tgtEl>
                                      </p:cBhvr>
                                    </p:animEffect>
                                  </p:childTnLst>
                                </p:cTn>
                              </p:par>
                              <p:par>
                                <p:cTn id="217" presetID="1" presetClass="exit" presetSubtype="0" fill="hold" nodeType="withEffect">
                                  <p:stCondLst>
                                    <p:cond delay="0"/>
                                  </p:stCondLst>
                                  <p:childTnLst>
                                    <p:set>
                                      <p:cBhvr>
                                        <p:cTn id="218" dur="1" fill="hold">
                                          <p:stCondLst>
                                            <p:cond delay="0"/>
                                          </p:stCondLst>
                                        </p:cTn>
                                        <p:tgtEl>
                                          <p:spTgt spid="876"/>
                                        </p:tgtEl>
                                        <p:attrNameLst>
                                          <p:attrName>style.visibility</p:attrName>
                                        </p:attrNameLst>
                                      </p:cBhvr>
                                      <p:to>
                                        <p:strVal val="hidden"/>
                                      </p:to>
                                    </p:set>
                                  </p:childTnLst>
                                </p:cTn>
                              </p:par>
                            </p:childTnLst>
                          </p:cTn>
                        </p:par>
                        <p:par>
                          <p:cTn id="219" fill="hold">
                            <p:stCondLst>
                              <p:cond delay="2150"/>
                            </p:stCondLst>
                            <p:childTnLst>
                              <p:par>
                                <p:cTn id="220" presetID="10" presetClass="entr" presetSubtype="0" fill="hold" nodeType="afterEffect">
                                  <p:stCondLst>
                                    <p:cond delay="0"/>
                                  </p:stCondLst>
                                  <p:childTnLst>
                                    <p:set>
                                      <p:cBhvr>
                                        <p:cTn id="221" dur="1" fill="hold">
                                          <p:stCondLst>
                                            <p:cond delay="0"/>
                                          </p:stCondLst>
                                        </p:cTn>
                                        <p:tgtEl>
                                          <p:spTgt spid="882"/>
                                        </p:tgtEl>
                                        <p:attrNameLst>
                                          <p:attrName>style.visibility</p:attrName>
                                        </p:attrNameLst>
                                      </p:cBhvr>
                                      <p:to>
                                        <p:strVal val="visible"/>
                                      </p:to>
                                    </p:set>
                                    <p:animEffect transition="in" filter="fade">
                                      <p:cBhvr>
                                        <p:cTn id="222" dur="50"/>
                                        <p:tgtEl>
                                          <p:spTgt spid="882"/>
                                        </p:tgtEl>
                                      </p:cBhvr>
                                    </p:animEffect>
                                  </p:childTnLst>
                                </p:cTn>
                              </p:par>
                              <p:par>
                                <p:cTn id="223" presetID="1" presetClass="exit" presetSubtype="0" fill="hold" nodeType="withEffect">
                                  <p:stCondLst>
                                    <p:cond delay="0"/>
                                  </p:stCondLst>
                                  <p:childTnLst>
                                    <p:set>
                                      <p:cBhvr>
                                        <p:cTn id="224" dur="1" fill="hold">
                                          <p:stCondLst>
                                            <p:cond delay="0"/>
                                          </p:stCondLst>
                                        </p:cTn>
                                        <p:tgtEl>
                                          <p:spTgt spid="810"/>
                                        </p:tgtEl>
                                        <p:attrNameLst>
                                          <p:attrName>style.visibility</p:attrName>
                                        </p:attrNameLst>
                                      </p:cBhvr>
                                      <p:to>
                                        <p:strVal val="hidden"/>
                                      </p:to>
                                    </p:set>
                                  </p:childTnLst>
                                </p:cTn>
                              </p:par>
                            </p:childTnLst>
                          </p:cTn>
                        </p:par>
                        <p:par>
                          <p:cTn id="225" fill="hold">
                            <p:stCondLst>
                              <p:cond delay="2200"/>
                            </p:stCondLst>
                            <p:childTnLst>
                              <p:par>
                                <p:cTn id="226" presetID="10" presetClass="entr" presetSubtype="0" fill="hold" nodeType="afterEffect">
                                  <p:stCondLst>
                                    <p:cond delay="0"/>
                                  </p:stCondLst>
                                  <p:childTnLst>
                                    <p:set>
                                      <p:cBhvr>
                                        <p:cTn id="227" dur="1" fill="hold">
                                          <p:stCondLst>
                                            <p:cond delay="0"/>
                                          </p:stCondLst>
                                        </p:cTn>
                                        <p:tgtEl>
                                          <p:spTgt spid="816"/>
                                        </p:tgtEl>
                                        <p:attrNameLst>
                                          <p:attrName>style.visibility</p:attrName>
                                        </p:attrNameLst>
                                      </p:cBhvr>
                                      <p:to>
                                        <p:strVal val="visible"/>
                                      </p:to>
                                    </p:set>
                                    <p:animEffect transition="in" filter="fade">
                                      <p:cBhvr>
                                        <p:cTn id="228" dur="50"/>
                                        <p:tgtEl>
                                          <p:spTgt spid="816"/>
                                        </p:tgtEl>
                                      </p:cBhvr>
                                    </p:animEffect>
                                  </p:childTnLst>
                                </p:cTn>
                              </p:par>
                              <p:par>
                                <p:cTn id="229" presetID="1" presetClass="exit" presetSubtype="0" fill="hold" nodeType="withEffect">
                                  <p:stCondLst>
                                    <p:cond delay="0"/>
                                  </p:stCondLst>
                                  <p:childTnLst>
                                    <p:set>
                                      <p:cBhvr>
                                        <p:cTn id="230" dur="1" fill="hold">
                                          <p:stCondLst>
                                            <p:cond delay="0"/>
                                          </p:stCondLst>
                                        </p:cTn>
                                        <p:tgtEl>
                                          <p:spTgt spid="882"/>
                                        </p:tgtEl>
                                        <p:attrNameLst>
                                          <p:attrName>style.visibility</p:attrName>
                                        </p:attrNameLst>
                                      </p:cBhvr>
                                      <p:to>
                                        <p:strVal val="hidden"/>
                                      </p:to>
                                    </p:set>
                                  </p:childTnLst>
                                </p:cTn>
                              </p:par>
                            </p:childTnLst>
                          </p:cTn>
                        </p:par>
                        <p:par>
                          <p:cTn id="231" fill="hold">
                            <p:stCondLst>
                              <p:cond delay="2250"/>
                            </p:stCondLst>
                            <p:childTnLst>
                              <p:par>
                                <p:cTn id="232" presetID="10" presetClass="entr" presetSubtype="0" fill="hold" nodeType="afterEffect">
                                  <p:stCondLst>
                                    <p:cond delay="0"/>
                                  </p:stCondLst>
                                  <p:childTnLst>
                                    <p:set>
                                      <p:cBhvr>
                                        <p:cTn id="233" dur="1" fill="hold">
                                          <p:stCondLst>
                                            <p:cond delay="0"/>
                                          </p:stCondLst>
                                        </p:cTn>
                                        <p:tgtEl>
                                          <p:spTgt spid="888"/>
                                        </p:tgtEl>
                                        <p:attrNameLst>
                                          <p:attrName>style.visibility</p:attrName>
                                        </p:attrNameLst>
                                      </p:cBhvr>
                                      <p:to>
                                        <p:strVal val="visible"/>
                                      </p:to>
                                    </p:set>
                                    <p:animEffect transition="in" filter="fade">
                                      <p:cBhvr>
                                        <p:cTn id="234" dur="50"/>
                                        <p:tgtEl>
                                          <p:spTgt spid="888"/>
                                        </p:tgtEl>
                                      </p:cBhvr>
                                    </p:animEffect>
                                  </p:childTnLst>
                                </p:cTn>
                              </p:par>
                              <p:par>
                                <p:cTn id="235" presetID="1" presetClass="exit" presetSubtype="0" fill="hold" nodeType="withEffect">
                                  <p:stCondLst>
                                    <p:cond delay="0"/>
                                  </p:stCondLst>
                                  <p:childTnLst>
                                    <p:set>
                                      <p:cBhvr>
                                        <p:cTn id="236" dur="1" fill="hold">
                                          <p:stCondLst>
                                            <p:cond delay="0"/>
                                          </p:stCondLst>
                                        </p:cTn>
                                        <p:tgtEl>
                                          <p:spTgt spid="816"/>
                                        </p:tgtEl>
                                        <p:attrNameLst>
                                          <p:attrName>style.visibility</p:attrName>
                                        </p:attrNameLst>
                                      </p:cBhvr>
                                      <p:to>
                                        <p:strVal val="hidden"/>
                                      </p:to>
                                    </p:set>
                                  </p:childTnLst>
                                </p:cTn>
                              </p:par>
                            </p:childTnLst>
                          </p:cTn>
                        </p:par>
                        <p:par>
                          <p:cTn id="237" fill="hold">
                            <p:stCondLst>
                              <p:cond delay="2300"/>
                            </p:stCondLst>
                            <p:childTnLst>
                              <p:par>
                                <p:cTn id="238" presetID="10" presetClass="entr" presetSubtype="0" fill="hold" nodeType="afterEffect">
                                  <p:stCondLst>
                                    <p:cond delay="0"/>
                                  </p:stCondLst>
                                  <p:childTnLst>
                                    <p:set>
                                      <p:cBhvr>
                                        <p:cTn id="239" dur="1" fill="hold">
                                          <p:stCondLst>
                                            <p:cond delay="0"/>
                                          </p:stCondLst>
                                        </p:cTn>
                                        <p:tgtEl>
                                          <p:spTgt spid="822"/>
                                        </p:tgtEl>
                                        <p:attrNameLst>
                                          <p:attrName>style.visibility</p:attrName>
                                        </p:attrNameLst>
                                      </p:cBhvr>
                                      <p:to>
                                        <p:strVal val="visible"/>
                                      </p:to>
                                    </p:set>
                                    <p:animEffect transition="in" filter="fade">
                                      <p:cBhvr>
                                        <p:cTn id="240" dur="50"/>
                                        <p:tgtEl>
                                          <p:spTgt spid="822"/>
                                        </p:tgtEl>
                                      </p:cBhvr>
                                    </p:animEffect>
                                  </p:childTnLst>
                                </p:cTn>
                              </p:par>
                              <p:par>
                                <p:cTn id="241" presetID="1" presetClass="exit" presetSubtype="0" fill="hold" nodeType="withEffect">
                                  <p:stCondLst>
                                    <p:cond delay="0"/>
                                  </p:stCondLst>
                                  <p:childTnLst>
                                    <p:set>
                                      <p:cBhvr>
                                        <p:cTn id="242" dur="1" fill="hold">
                                          <p:stCondLst>
                                            <p:cond delay="0"/>
                                          </p:stCondLst>
                                        </p:cTn>
                                        <p:tgtEl>
                                          <p:spTgt spid="888"/>
                                        </p:tgtEl>
                                        <p:attrNameLst>
                                          <p:attrName>style.visibility</p:attrName>
                                        </p:attrNameLst>
                                      </p:cBhvr>
                                      <p:to>
                                        <p:strVal val="hidden"/>
                                      </p:to>
                                    </p:set>
                                  </p:childTnLst>
                                </p:cTn>
                              </p:par>
                            </p:childTnLst>
                          </p:cTn>
                        </p:par>
                        <p:par>
                          <p:cTn id="243" fill="hold">
                            <p:stCondLst>
                              <p:cond delay="2350"/>
                            </p:stCondLst>
                            <p:childTnLst>
                              <p:par>
                                <p:cTn id="244" presetID="10" presetClass="entr" presetSubtype="0" fill="hold" nodeType="afterEffect">
                                  <p:stCondLst>
                                    <p:cond delay="0"/>
                                  </p:stCondLst>
                                  <p:childTnLst>
                                    <p:set>
                                      <p:cBhvr>
                                        <p:cTn id="245" dur="1" fill="hold">
                                          <p:stCondLst>
                                            <p:cond delay="0"/>
                                          </p:stCondLst>
                                        </p:cTn>
                                        <p:tgtEl>
                                          <p:spTgt spid="894"/>
                                        </p:tgtEl>
                                        <p:attrNameLst>
                                          <p:attrName>style.visibility</p:attrName>
                                        </p:attrNameLst>
                                      </p:cBhvr>
                                      <p:to>
                                        <p:strVal val="visible"/>
                                      </p:to>
                                    </p:set>
                                    <p:animEffect transition="in" filter="fade">
                                      <p:cBhvr>
                                        <p:cTn id="246" dur="50"/>
                                        <p:tgtEl>
                                          <p:spTgt spid="894"/>
                                        </p:tgtEl>
                                      </p:cBhvr>
                                    </p:animEffect>
                                  </p:childTnLst>
                                </p:cTn>
                              </p:par>
                              <p:par>
                                <p:cTn id="247" presetID="1" presetClass="exit" presetSubtype="0" fill="hold" nodeType="withEffect">
                                  <p:stCondLst>
                                    <p:cond delay="0"/>
                                  </p:stCondLst>
                                  <p:childTnLst>
                                    <p:set>
                                      <p:cBhvr>
                                        <p:cTn id="248" dur="1" fill="hold">
                                          <p:stCondLst>
                                            <p:cond delay="0"/>
                                          </p:stCondLst>
                                        </p:cTn>
                                        <p:tgtEl>
                                          <p:spTgt spid="822"/>
                                        </p:tgtEl>
                                        <p:attrNameLst>
                                          <p:attrName>style.visibility</p:attrName>
                                        </p:attrNameLst>
                                      </p:cBhvr>
                                      <p:to>
                                        <p:strVal val="hidden"/>
                                      </p:to>
                                    </p:set>
                                  </p:childTnLst>
                                </p:cTn>
                              </p:par>
                            </p:childTnLst>
                          </p:cTn>
                        </p:par>
                        <p:par>
                          <p:cTn id="249" fill="hold">
                            <p:stCondLst>
                              <p:cond delay="2400"/>
                            </p:stCondLst>
                            <p:childTnLst>
                              <p:par>
                                <p:cTn id="250" presetID="10" presetClass="entr" presetSubtype="0" fill="hold" nodeType="afterEffect">
                                  <p:stCondLst>
                                    <p:cond delay="0"/>
                                  </p:stCondLst>
                                  <p:childTnLst>
                                    <p:set>
                                      <p:cBhvr>
                                        <p:cTn id="251" dur="1" fill="hold">
                                          <p:stCondLst>
                                            <p:cond delay="0"/>
                                          </p:stCondLst>
                                        </p:cTn>
                                        <p:tgtEl>
                                          <p:spTgt spid="828"/>
                                        </p:tgtEl>
                                        <p:attrNameLst>
                                          <p:attrName>style.visibility</p:attrName>
                                        </p:attrNameLst>
                                      </p:cBhvr>
                                      <p:to>
                                        <p:strVal val="visible"/>
                                      </p:to>
                                    </p:set>
                                    <p:animEffect transition="in" filter="fade">
                                      <p:cBhvr>
                                        <p:cTn id="252" dur="50"/>
                                        <p:tgtEl>
                                          <p:spTgt spid="828"/>
                                        </p:tgtEl>
                                      </p:cBhvr>
                                    </p:animEffect>
                                  </p:childTnLst>
                                </p:cTn>
                              </p:par>
                              <p:par>
                                <p:cTn id="253" presetID="1" presetClass="exit" presetSubtype="0" fill="hold" nodeType="withEffect">
                                  <p:stCondLst>
                                    <p:cond delay="0"/>
                                  </p:stCondLst>
                                  <p:childTnLst>
                                    <p:set>
                                      <p:cBhvr>
                                        <p:cTn id="254" dur="1" fill="hold">
                                          <p:stCondLst>
                                            <p:cond delay="0"/>
                                          </p:stCondLst>
                                        </p:cTn>
                                        <p:tgtEl>
                                          <p:spTgt spid="894"/>
                                        </p:tgtEl>
                                        <p:attrNameLst>
                                          <p:attrName>style.visibility</p:attrName>
                                        </p:attrNameLst>
                                      </p:cBhvr>
                                      <p:to>
                                        <p:strVal val="hidden"/>
                                      </p:to>
                                    </p:set>
                                  </p:childTnLst>
                                </p:cTn>
                              </p:par>
                            </p:childTnLst>
                          </p:cTn>
                        </p:par>
                        <p:par>
                          <p:cTn id="255" fill="hold">
                            <p:stCondLst>
                              <p:cond delay="2450"/>
                            </p:stCondLst>
                            <p:childTnLst>
                              <p:par>
                                <p:cTn id="256" presetID="10" presetClass="entr" presetSubtype="0" fill="hold" nodeType="afterEffect">
                                  <p:stCondLst>
                                    <p:cond delay="0"/>
                                  </p:stCondLst>
                                  <p:childTnLst>
                                    <p:set>
                                      <p:cBhvr>
                                        <p:cTn id="257" dur="1" fill="hold">
                                          <p:stCondLst>
                                            <p:cond delay="0"/>
                                          </p:stCondLst>
                                        </p:cTn>
                                        <p:tgtEl>
                                          <p:spTgt spid="900"/>
                                        </p:tgtEl>
                                        <p:attrNameLst>
                                          <p:attrName>style.visibility</p:attrName>
                                        </p:attrNameLst>
                                      </p:cBhvr>
                                      <p:to>
                                        <p:strVal val="visible"/>
                                      </p:to>
                                    </p:set>
                                    <p:animEffect transition="in" filter="fade">
                                      <p:cBhvr>
                                        <p:cTn id="258" dur="50"/>
                                        <p:tgtEl>
                                          <p:spTgt spid="900"/>
                                        </p:tgtEl>
                                      </p:cBhvr>
                                    </p:animEffect>
                                  </p:childTnLst>
                                </p:cTn>
                              </p:par>
                              <p:par>
                                <p:cTn id="259" presetID="1" presetClass="exit" presetSubtype="0" fill="hold" nodeType="withEffect">
                                  <p:stCondLst>
                                    <p:cond delay="0"/>
                                  </p:stCondLst>
                                  <p:childTnLst>
                                    <p:set>
                                      <p:cBhvr>
                                        <p:cTn id="260" dur="1" fill="hold">
                                          <p:stCondLst>
                                            <p:cond delay="0"/>
                                          </p:stCondLst>
                                        </p:cTn>
                                        <p:tgtEl>
                                          <p:spTgt spid="828"/>
                                        </p:tgtEl>
                                        <p:attrNameLst>
                                          <p:attrName>style.visibility</p:attrName>
                                        </p:attrNameLst>
                                      </p:cBhvr>
                                      <p:to>
                                        <p:strVal val="hidden"/>
                                      </p:to>
                                    </p:set>
                                  </p:childTnLst>
                                </p:cTn>
                              </p:par>
                            </p:childTnLst>
                          </p:cTn>
                        </p:par>
                        <p:par>
                          <p:cTn id="261" fill="hold">
                            <p:stCondLst>
                              <p:cond delay="2500"/>
                            </p:stCondLst>
                            <p:childTnLst>
                              <p:par>
                                <p:cTn id="262" presetID="10" presetClass="entr" presetSubtype="0" fill="hold" nodeType="afterEffect">
                                  <p:stCondLst>
                                    <p:cond delay="0"/>
                                  </p:stCondLst>
                                  <p:childTnLst>
                                    <p:set>
                                      <p:cBhvr>
                                        <p:cTn id="263" dur="1" fill="hold">
                                          <p:stCondLst>
                                            <p:cond delay="0"/>
                                          </p:stCondLst>
                                        </p:cTn>
                                        <p:tgtEl>
                                          <p:spTgt spid="834"/>
                                        </p:tgtEl>
                                        <p:attrNameLst>
                                          <p:attrName>style.visibility</p:attrName>
                                        </p:attrNameLst>
                                      </p:cBhvr>
                                      <p:to>
                                        <p:strVal val="visible"/>
                                      </p:to>
                                    </p:set>
                                    <p:animEffect transition="in" filter="fade">
                                      <p:cBhvr>
                                        <p:cTn id="264" dur="50"/>
                                        <p:tgtEl>
                                          <p:spTgt spid="834"/>
                                        </p:tgtEl>
                                      </p:cBhvr>
                                    </p:animEffect>
                                  </p:childTnLst>
                                </p:cTn>
                              </p:par>
                              <p:par>
                                <p:cTn id="265" presetID="1" presetClass="exit" presetSubtype="0" fill="hold" nodeType="withEffect">
                                  <p:stCondLst>
                                    <p:cond delay="0"/>
                                  </p:stCondLst>
                                  <p:childTnLst>
                                    <p:set>
                                      <p:cBhvr>
                                        <p:cTn id="266" dur="1" fill="hold">
                                          <p:stCondLst>
                                            <p:cond delay="0"/>
                                          </p:stCondLst>
                                        </p:cTn>
                                        <p:tgtEl>
                                          <p:spTgt spid="900"/>
                                        </p:tgtEl>
                                        <p:attrNameLst>
                                          <p:attrName>style.visibility</p:attrName>
                                        </p:attrNameLst>
                                      </p:cBhvr>
                                      <p:to>
                                        <p:strVal val="hidden"/>
                                      </p:to>
                                    </p:set>
                                  </p:childTnLst>
                                </p:cTn>
                              </p:par>
                            </p:childTnLst>
                          </p:cTn>
                        </p:par>
                        <p:par>
                          <p:cTn id="267" fill="hold">
                            <p:stCondLst>
                              <p:cond delay="2550"/>
                            </p:stCondLst>
                            <p:childTnLst>
                              <p:par>
                                <p:cTn id="268" presetID="10" presetClass="entr" presetSubtype="0" fill="hold" nodeType="afterEffect">
                                  <p:stCondLst>
                                    <p:cond delay="0"/>
                                  </p:stCondLst>
                                  <p:childTnLst>
                                    <p:set>
                                      <p:cBhvr>
                                        <p:cTn id="269" dur="1" fill="hold">
                                          <p:stCondLst>
                                            <p:cond delay="0"/>
                                          </p:stCondLst>
                                        </p:cTn>
                                        <p:tgtEl>
                                          <p:spTgt spid="906"/>
                                        </p:tgtEl>
                                        <p:attrNameLst>
                                          <p:attrName>style.visibility</p:attrName>
                                        </p:attrNameLst>
                                      </p:cBhvr>
                                      <p:to>
                                        <p:strVal val="visible"/>
                                      </p:to>
                                    </p:set>
                                    <p:animEffect transition="in" filter="fade">
                                      <p:cBhvr>
                                        <p:cTn id="270" dur="50"/>
                                        <p:tgtEl>
                                          <p:spTgt spid="906"/>
                                        </p:tgtEl>
                                      </p:cBhvr>
                                    </p:animEffect>
                                  </p:childTnLst>
                                </p:cTn>
                              </p:par>
                              <p:par>
                                <p:cTn id="271" presetID="1" presetClass="exit" presetSubtype="0" fill="hold" nodeType="withEffect">
                                  <p:stCondLst>
                                    <p:cond delay="0"/>
                                  </p:stCondLst>
                                  <p:childTnLst>
                                    <p:set>
                                      <p:cBhvr>
                                        <p:cTn id="272" dur="1" fill="hold">
                                          <p:stCondLst>
                                            <p:cond delay="0"/>
                                          </p:stCondLst>
                                        </p:cTn>
                                        <p:tgtEl>
                                          <p:spTgt spid="834"/>
                                        </p:tgtEl>
                                        <p:attrNameLst>
                                          <p:attrName>style.visibility</p:attrName>
                                        </p:attrNameLst>
                                      </p:cBhvr>
                                      <p:to>
                                        <p:strVal val="hidden"/>
                                      </p:to>
                                    </p:set>
                                  </p:childTnLst>
                                </p:cTn>
                              </p:par>
                            </p:childTnLst>
                          </p:cTn>
                        </p:par>
                        <p:par>
                          <p:cTn id="273" fill="hold">
                            <p:stCondLst>
                              <p:cond delay="2600"/>
                            </p:stCondLst>
                            <p:childTnLst>
                              <p:par>
                                <p:cTn id="274" presetID="10" presetClass="entr" presetSubtype="0" fill="hold" nodeType="afterEffect">
                                  <p:stCondLst>
                                    <p:cond delay="0"/>
                                  </p:stCondLst>
                                  <p:childTnLst>
                                    <p:set>
                                      <p:cBhvr>
                                        <p:cTn id="275" dur="1" fill="hold">
                                          <p:stCondLst>
                                            <p:cond delay="0"/>
                                          </p:stCondLst>
                                        </p:cTn>
                                        <p:tgtEl>
                                          <p:spTgt spid="840"/>
                                        </p:tgtEl>
                                        <p:attrNameLst>
                                          <p:attrName>style.visibility</p:attrName>
                                        </p:attrNameLst>
                                      </p:cBhvr>
                                      <p:to>
                                        <p:strVal val="visible"/>
                                      </p:to>
                                    </p:set>
                                    <p:animEffect transition="in" filter="fade">
                                      <p:cBhvr>
                                        <p:cTn id="276" dur="50"/>
                                        <p:tgtEl>
                                          <p:spTgt spid="840"/>
                                        </p:tgtEl>
                                      </p:cBhvr>
                                    </p:animEffect>
                                  </p:childTnLst>
                                </p:cTn>
                              </p:par>
                              <p:par>
                                <p:cTn id="277" presetID="1" presetClass="exit" presetSubtype="0" fill="hold" nodeType="withEffect">
                                  <p:stCondLst>
                                    <p:cond delay="0"/>
                                  </p:stCondLst>
                                  <p:childTnLst>
                                    <p:set>
                                      <p:cBhvr>
                                        <p:cTn id="278" dur="1" fill="hold">
                                          <p:stCondLst>
                                            <p:cond delay="0"/>
                                          </p:stCondLst>
                                        </p:cTn>
                                        <p:tgtEl>
                                          <p:spTgt spid="906"/>
                                        </p:tgtEl>
                                        <p:attrNameLst>
                                          <p:attrName>style.visibility</p:attrName>
                                        </p:attrNameLst>
                                      </p:cBhvr>
                                      <p:to>
                                        <p:strVal val="hidden"/>
                                      </p:to>
                                    </p:set>
                                  </p:childTnLst>
                                </p:cTn>
                              </p:par>
                            </p:childTnLst>
                          </p:cTn>
                        </p:par>
                        <p:par>
                          <p:cTn id="279" fill="hold">
                            <p:stCondLst>
                              <p:cond delay="2650"/>
                            </p:stCondLst>
                            <p:childTnLst>
                              <p:par>
                                <p:cTn id="280" presetID="10" presetClass="entr" presetSubtype="0" fill="hold" nodeType="afterEffect">
                                  <p:stCondLst>
                                    <p:cond delay="0"/>
                                  </p:stCondLst>
                                  <p:childTnLst>
                                    <p:set>
                                      <p:cBhvr>
                                        <p:cTn id="281" dur="1" fill="hold">
                                          <p:stCondLst>
                                            <p:cond delay="0"/>
                                          </p:stCondLst>
                                        </p:cTn>
                                        <p:tgtEl>
                                          <p:spTgt spid="912"/>
                                        </p:tgtEl>
                                        <p:attrNameLst>
                                          <p:attrName>style.visibility</p:attrName>
                                        </p:attrNameLst>
                                      </p:cBhvr>
                                      <p:to>
                                        <p:strVal val="visible"/>
                                      </p:to>
                                    </p:set>
                                    <p:animEffect transition="in" filter="fade">
                                      <p:cBhvr>
                                        <p:cTn id="282" dur="50"/>
                                        <p:tgtEl>
                                          <p:spTgt spid="912"/>
                                        </p:tgtEl>
                                      </p:cBhvr>
                                    </p:animEffect>
                                  </p:childTnLst>
                                </p:cTn>
                              </p:par>
                              <p:par>
                                <p:cTn id="283" presetID="1" presetClass="exit" presetSubtype="0" fill="hold" nodeType="withEffect">
                                  <p:stCondLst>
                                    <p:cond delay="0"/>
                                  </p:stCondLst>
                                  <p:childTnLst>
                                    <p:set>
                                      <p:cBhvr>
                                        <p:cTn id="284" dur="1" fill="hold">
                                          <p:stCondLst>
                                            <p:cond delay="0"/>
                                          </p:stCondLst>
                                        </p:cTn>
                                        <p:tgtEl>
                                          <p:spTgt spid="840"/>
                                        </p:tgtEl>
                                        <p:attrNameLst>
                                          <p:attrName>style.visibility</p:attrName>
                                        </p:attrNameLst>
                                      </p:cBhvr>
                                      <p:to>
                                        <p:strVal val="hidden"/>
                                      </p:to>
                                    </p:set>
                                  </p:childTnLst>
                                </p:cTn>
                              </p:par>
                            </p:childTnLst>
                          </p:cTn>
                        </p:par>
                        <p:par>
                          <p:cTn id="285" fill="hold">
                            <p:stCondLst>
                              <p:cond delay="2700"/>
                            </p:stCondLst>
                            <p:childTnLst>
                              <p:par>
                                <p:cTn id="286" presetID="10" presetClass="entr" presetSubtype="0" fill="hold" nodeType="afterEffect">
                                  <p:stCondLst>
                                    <p:cond delay="0"/>
                                  </p:stCondLst>
                                  <p:childTnLst>
                                    <p:set>
                                      <p:cBhvr>
                                        <p:cTn id="287" dur="1" fill="hold">
                                          <p:stCondLst>
                                            <p:cond delay="0"/>
                                          </p:stCondLst>
                                        </p:cTn>
                                        <p:tgtEl>
                                          <p:spTgt spid="846"/>
                                        </p:tgtEl>
                                        <p:attrNameLst>
                                          <p:attrName>style.visibility</p:attrName>
                                        </p:attrNameLst>
                                      </p:cBhvr>
                                      <p:to>
                                        <p:strVal val="visible"/>
                                      </p:to>
                                    </p:set>
                                    <p:animEffect transition="in" filter="fade">
                                      <p:cBhvr>
                                        <p:cTn id="288" dur="50"/>
                                        <p:tgtEl>
                                          <p:spTgt spid="846"/>
                                        </p:tgtEl>
                                      </p:cBhvr>
                                    </p:animEffect>
                                  </p:childTnLst>
                                </p:cTn>
                              </p:par>
                              <p:par>
                                <p:cTn id="289" presetID="1" presetClass="exit" presetSubtype="0" fill="hold" nodeType="withEffect">
                                  <p:stCondLst>
                                    <p:cond delay="0"/>
                                  </p:stCondLst>
                                  <p:childTnLst>
                                    <p:set>
                                      <p:cBhvr>
                                        <p:cTn id="290" dur="1" fill="hold">
                                          <p:stCondLst>
                                            <p:cond delay="0"/>
                                          </p:stCondLst>
                                        </p:cTn>
                                        <p:tgtEl>
                                          <p:spTgt spid="912"/>
                                        </p:tgtEl>
                                        <p:attrNameLst>
                                          <p:attrName>style.visibility</p:attrName>
                                        </p:attrNameLst>
                                      </p:cBhvr>
                                      <p:to>
                                        <p:strVal val="hidden"/>
                                      </p:to>
                                    </p:set>
                                  </p:childTnLst>
                                </p:cTn>
                              </p:par>
                            </p:childTnLst>
                          </p:cTn>
                        </p:par>
                        <p:par>
                          <p:cTn id="291" fill="hold">
                            <p:stCondLst>
                              <p:cond delay="2750"/>
                            </p:stCondLst>
                            <p:childTnLst>
                              <p:par>
                                <p:cTn id="292" presetID="10" presetClass="entr" presetSubtype="0" fill="hold" nodeType="afterEffect">
                                  <p:stCondLst>
                                    <p:cond delay="0"/>
                                  </p:stCondLst>
                                  <p:childTnLst>
                                    <p:set>
                                      <p:cBhvr>
                                        <p:cTn id="293" dur="1" fill="hold">
                                          <p:stCondLst>
                                            <p:cond delay="0"/>
                                          </p:stCondLst>
                                        </p:cTn>
                                        <p:tgtEl>
                                          <p:spTgt spid="918"/>
                                        </p:tgtEl>
                                        <p:attrNameLst>
                                          <p:attrName>style.visibility</p:attrName>
                                        </p:attrNameLst>
                                      </p:cBhvr>
                                      <p:to>
                                        <p:strVal val="visible"/>
                                      </p:to>
                                    </p:set>
                                    <p:animEffect transition="in" filter="fade">
                                      <p:cBhvr>
                                        <p:cTn id="294" dur="50"/>
                                        <p:tgtEl>
                                          <p:spTgt spid="918"/>
                                        </p:tgtEl>
                                      </p:cBhvr>
                                    </p:animEffect>
                                  </p:childTnLst>
                                </p:cTn>
                              </p:par>
                              <p:par>
                                <p:cTn id="295" presetID="1" presetClass="exit" presetSubtype="0" fill="hold" nodeType="withEffect">
                                  <p:stCondLst>
                                    <p:cond delay="0"/>
                                  </p:stCondLst>
                                  <p:childTnLst>
                                    <p:set>
                                      <p:cBhvr>
                                        <p:cTn id="296" dur="1" fill="hold">
                                          <p:stCondLst>
                                            <p:cond delay="0"/>
                                          </p:stCondLst>
                                        </p:cTn>
                                        <p:tgtEl>
                                          <p:spTgt spid="846"/>
                                        </p:tgtEl>
                                        <p:attrNameLst>
                                          <p:attrName>style.visibility</p:attrName>
                                        </p:attrNameLst>
                                      </p:cBhvr>
                                      <p:to>
                                        <p:strVal val="hidden"/>
                                      </p:to>
                                    </p:set>
                                  </p:childTnLst>
                                </p:cTn>
                              </p:par>
                            </p:childTnLst>
                          </p:cTn>
                        </p:par>
                        <p:par>
                          <p:cTn id="297" fill="hold">
                            <p:stCondLst>
                              <p:cond delay="2800"/>
                            </p:stCondLst>
                            <p:childTnLst>
                              <p:par>
                                <p:cTn id="298" presetID="10" presetClass="entr" presetSubtype="0" fill="hold" nodeType="afterEffect">
                                  <p:stCondLst>
                                    <p:cond delay="0"/>
                                  </p:stCondLst>
                                  <p:childTnLst>
                                    <p:set>
                                      <p:cBhvr>
                                        <p:cTn id="299" dur="1" fill="hold">
                                          <p:stCondLst>
                                            <p:cond delay="0"/>
                                          </p:stCondLst>
                                        </p:cTn>
                                        <p:tgtEl>
                                          <p:spTgt spid="780"/>
                                        </p:tgtEl>
                                        <p:attrNameLst>
                                          <p:attrName>style.visibility</p:attrName>
                                        </p:attrNameLst>
                                      </p:cBhvr>
                                      <p:to>
                                        <p:strVal val="visible"/>
                                      </p:to>
                                    </p:set>
                                    <p:animEffect transition="in" filter="fade">
                                      <p:cBhvr>
                                        <p:cTn id="300" dur="50"/>
                                        <p:tgtEl>
                                          <p:spTgt spid="780"/>
                                        </p:tgtEl>
                                      </p:cBhvr>
                                    </p:animEffect>
                                  </p:childTnLst>
                                </p:cTn>
                              </p:par>
                              <p:par>
                                <p:cTn id="301" presetID="1" presetClass="exit" presetSubtype="0" fill="hold" nodeType="withEffect">
                                  <p:stCondLst>
                                    <p:cond delay="0"/>
                                  </p:stCondLst>
                                  <p:childTnLst>
                                    <p:set>
                                      <p:cBhvr>
                                        <p:cTn id="302" dur="1" fill="hold">
                                          <p:stCondLst>
                                            <p:cond delay="0"/>
                                          </p:stCondLst>
                                        </p:cTn>
                                        <p:tgtEl>
                                          <p:spTgt spid="918"/>
                                        </p:tgtEl>
                                        <p:attrNameLst>
                                          <p:attrName>style.visibility</p:attrName>
                                        </p:attrNameLst>
                                      </p:cBhvr>
                                      <p:to>
                                        <p:strVal val="hidden"/>
                                      </p:to>
                                    </p:set>
                                  </p:childTnLst>
                                </p:cTn>
                              </p:par>
                            </p:childTnLst>
                          </p:cTn>
                        </p:par>
                        <p:par>
                          <p:cTn id="303" fill="hold">
                            <p:stCondLst>
                              <p:cond delay="2850"/>
                            </p:stCondLst>
                            <p:childTnLst>
                              <p:par>
                                <p:cTn id="304" presetID="10" presetClass="entr" presetSubtype="0" fill="hold" nodeType="afterEffect">
                                  <p:stCondLst>
                                    <p:cond delay="0"/>
                                  </p:stCondLst>
                                  <p:childTnLst>
                                    <p:set>
                                      <p:cBhvr>
                                        <p:cTn id="305" dur="1" fill="hold">
                                          <p:stCondLst>
                                            <p:cond delay="0"/>
                                          </p:stCondLst>
                                        </p:cTn>
                                        <p:tgtEl>
                                          <p:spTgt spid="1422"/>
                                        </p:tgtEl>
                                        <p:attrNameLst>
                                          <p:attrName>style.visibility</p:attrName>
                                        </p:attrNameLst>
                                      </p:cBhvr>
                                      <p:to>
                                        <p:strVal val="visible"/>
                                      </p:to>
                                    </p:set>
                                    <p:animEffect transition="in" filter="fade">
                                      <p:cBhvr>
                                        <p:cTn id="306" dur="50"/>
                                        <p:tgtEl>
                                          <p:spTgt spid="1422"/>
                                        </p:tgtEl>
                                      </p:cBhvr>
                                    </p:animEffect>
                                  </p:childTnLst>
                                </p:cTn>
                              </p:par>
                              <p:par>
                                <p:cTn id="307" presetID="1" presetClass="exit" presetSubtype="0" fill="hold" nodeType="withEffect">
                                  <p:stCondLst>
                                    <p:cond delay="0"/>
                                  </p:stCondLst>
                                  <p:childTnLst>
                                    <p:set>
                                      <p:cBhvr>
                                        <p:cTn id="308" dur="1" fill="hold">
                                          <p:stCondLst>
                                            <p:cond delay="0"/>
                                          </p:stCondLst>
                                        </p:cTn>
                                        <p:tgtEl>
                                          <p:spTgt spid="780"/>
                                        </p:tgtEl>
                                        <p:attrNameLst>
                                          <p:attrName>style.visibility</p:attrName>
                                        </p:attrNameLst>
                                      </p:cBhvr>
                                      <p:to>
                                        <p:strVal val="hidden"/>
                                      </p:to>
                                    </p:set>
                                  </p:childTnLst>
                                </p:cTn>
                              </p:par>
                            </p:childTnLst>
                          </p:cTn>
                        </p:par>
                        <p:par>
                          <p:cTn id="309" fill="hold">
                            <p:stCondLst>
                              <p:cond delay="2900"/>
                            </p:stCondLst>
                            <p:childTnLst>
                              <p:par>
                                <p:cTn id="310" presetID="10" presetClass="entr" presetSubtype="0" fill="hold" nodeType="afterEffect">
                                  <p:stCondLst>
                                    <p:cond delay="0"/>
                                  </p:stCondLst>
                                  <p:childTnLst>
                                    <p:set>
                                      <p:cBhvr>
                                        <p:cTn id="311" dur="1" fill="hold">
                                          <p:stCondLst>
                                            <p:cond delay="0"/>
                                          </p:stCondLst>
                                        </p:cTn>
                                        <p:tgtEl>
                                          <p:spTgt spid="1488"/>
                                        </p:tgtEl>
                                        <p:attrNameLst>
                                          <p:attrName>style.visibility</p:attrName>
                                        </p:attrNameLst>
                                      </p:cBhvr>
                                      <p:to>
                                        <p:strVal val="visible"/>
                                      </p:to>
                                    </p:set>
                                    <p:animEffect transition="in" filter="fade">
                                      <p:cBhvr>
                                        <p:cTn id="312" dur="50"/>
                                        <p:tgtEl>
                                          <p:spTgt spid="1488"/>
                                        </p:tgtEl>
                                      </p:cBhvr>
                                    </p:animEffect>
                                  </p:childTnLst>
                                </p:cTn>
                              </p:par>
                              <p:par>
                                <p:cTn id="313" presetID="1" presetClass="exit" presetSubtype="0" fill="hold" nodeType="withEffect">
                                  <p:stCondLst>
                                    <p:cond delay="0"/>
                                  </p:stCondLst>
                                  <p:childTnLst>
                                    <p:set>
                                      <p:cBhvr>
                                        <p:cTn id="314" dur="1" fill="hold">
                                          <p:stCondLst>
                                            <p:cond delay="0"/>
                                          </p:stCondLst>
                                        </p:cTn>
                                        <p:tgtEl>
                                          <p:spTgt spid="1422"/>
                                        </p:tgtEl>
                                        <p:attrNameLst>
                                          <p:attrName>style.visibility</p:attrName>
                                        </p:attrNameLst>
                                      </p:cBhvr>
                                      <p:to>
                                        <p:strVal val="hidden"/>
                                      </p:to>
                                    </p:set>
                                  </p:childTnLst>
                                </p:cTn>
                              </p:par>
                            </p:childTnLst>
                          </p:cTn>
                        </p:par>
                        <p:par>
                          <p:cTn id="315" fill="hold">
                            <p:stCondLst>
                              <p:cond delay="2950"/>
                            </p:stCondLst>
                            <p:childTnLst>
                              <p:par>
                                <p:cTn id="316" presetID="10" presetClass="entr" presetSubtype="0" fill="hold" nodeType="afterEffect">
                                  <p:stCondLst>
                                    <p:cond delay="0"/>
                                  </p:stCondLst>
                                  <p:childTnLst>
                                    <p:set>
                                      <p:cBhvr>
                                        <p:cTn id="317" dur="1" fill="hold">
                                          <p:stCondLst>
                                            <p:cond delay="0"/>
                                          </p:stCondLst>
                                        </p:cTn>
                                        <p:tgtEl>
                                          <p:spTgt spid="1416"/>
                                        </p:tgtEl>
                                        <p:attrNameLst>
                                          <p:attrName>style.visibility</p:attrName>
                                        </p:attrNameLst>
                                      </p:cBhvr>
                                      <p:to>
                                        <p:strVal val="visible"/>
                                      </p:to>
                                    </p:set>
                                    <p:animEffect transition="in" filter="fade">
                                      <p:cBhvr>
                                        <p:cTn id="318" dur="50"/>
                                        <p:tgtEl>
                                          <p:spTgt spid="1416"/>
                                        </p:tgtEl>
                                      </p:cBhvr>
                                    </p:animEffect>
                                  </p:childTnLst>
                                </p:cTn>
                              </p:par>
                              <p:par>
                                <p:cTn id="319" presetID="1" presetClass="exit" presetSubtype="0" fill="hold" nodeType="withEffect">
                                  <p:stCondLst>
                                    <p:cond delay="0"/>
                                  </p:stCondLst>
                                  <p:childTnLst>
                                    <p:set>
                                      <p:cBhvr>
                                        <p:cTn id="320" dur="1" fill="hold">
                                          <p:stCondLst>
                                            <p:cond delay="0"/>
                                          </p:stCondLst>
                                        </p:cTn>
                                        <p:tgtEl>
                                          <p:spTgt spid="1488"/>
                                        </p:tgtEl>
                                        <p:attrNameLst>
                                          <p:attrName>style.visibility</p:attrName>
                                        </p:attrNameLst>
                                      </p:cBhvr>
                                      <p:to>
                                        <p:strVal val="hidden"/>
                                      </p:to>
                                    </p:set>
                                  </p:childTnLst>
                                </p:cTn>
                              </p:par>
                            </p:childTnLst>
                          </p:cTn>
                        </p:par>
                        <p:par>
                          <p:cTn id="321" fill="hold">
                            <p:stCondLst>
                              <p:cond delay="3000"/>
                            </p:stCondLst>
                            <p:childTnLst>
                              <p:par>
                                <p:cTn id="322" presetID="10" presetClass="entr" presetSubtype="0" fill="hold" nodeType="afterEffect">
                                  <p:stCondLst>
                                    <p:cond delay="0"/>
                                  </p:stCondLst>
                                  <p:childTnLst>
                                    <p:set>
                                      <p:cBhvr>
                                        <p:cTn id="323" dur="1" fill="hold">
                                          <p:stCondLst>
                                            <p:cond delay="0"/>
                                          </p:stCondLst>
                                        </p:cTn>
                                        <p:tgtEl>
                                          <p:spTgt spid="1482"/>
                                        </p:tgtEl>
                                        <p:attrNameLst>
                                          <p:attrName>style.visibility</p:attrName>
                                        </p:attrNameLst>
                                      </p:cBhvr>
                                      <p:to>
                                        <p:strVal val="visible"/>
                                      </p:to>
                                    </p:set>
                                    <p:animEffect transition="in" filter="fade">
                                      <p:cBhvr>
                                        <p:cTn id="324" dur="50"/>
                                        <p:tgtEl>
                                          <p:spTgt spid="1482"/>
                                        </p:tgtEl>
                                      </p:cBhvr>
                                    </p:animEffect>
                                  </p:childTnLst>
                                </p:cTn>
                              </p:par>
                              <p:par>
                                <p:cTn id="325" presetID="1" presetClass="exit" presetSubtype="0" fill="hold" nodeType="withEffect">
                                  <p:stCondLst>
                                    <p:cond delay="0"/>
                                  </p:stCondLst>
                                  <p:childTnLst>
                                    <p:set>
                                      <p:cBhvr>
                                        <p:cTn id="326" dur="1" fill="hold">
                                          <p:stCondLst>
                                            <p:cond delay="0"/>
                                          </p:stCondLst>
                                        </p:cTn>
                                        <p:tgtEl>
                                          <p:spTgt spid="1416"/>
                                        </p:tgtEl>
                                        <p:attrNameLst>
                                          <p:attrName>style.visibility</p:attrName>
                                        </p:attrNameLst>
                                      </p:cBhvr>
                                      <p:to>
                                        <p:strVal val="hidden"/>
                                      </p:to>
                                    </p:set>
                                  </p:childTnLst>
                                </p:cTn>
                              </p:par>
                            </p:childTnLst>
                          </p:cTn>
                        </p:par>
                        <p:par>
                          <p:cTn id="327" fill="hold">
                            <p:stCondLst>
                              <p:cond delay="3050"/>
                            </p:stCondLst>
                            <p:childTnLst>
                              <p:par>
                                <p:cTn id="328" presetID="10" presetClass="entr" presetSubtype="0" fill="hold" nodeType="afterEffect">
                                  <p:stCondLst>
                                    <p:cond delay="0"/>
                                  </p:stCondLst>
                                  <p:childTnLst>
                                    <p:set>
                                      <p:cBhvr>
                                        <p:cTn id="329" dur="1" fill="hold">
                                          <p:stCondLst>
                                            <p:cond delay="0"/>
                                          </p:stCondLst>
                                        </p:cTn>
                                        <p:tgtEl>
                                          <p:spTgt spid="1410"/>
                                        </p:tgtEl>
                                        <p:attrNameLst>
                                          <p:attrName>style.visibility</p:attrName>
                                        </p:attrNameLst>
                                      </p:cBhvr>
                                      <p:to>
                                        <p:strVal val="visible"/>
                                      </p:to>
                                    </p:set>
                                    <p:animEffect transition="in" filter="fade">
                                      <p:cBhvr>
                                        <p:cTn id="330" dur="50"/>
                                        <p:tgtEl>
                                          <p:spTgt spid="1410"/>
                                        </p:tgtEl>
                                      </p:cBhvr>
                                    </p:animEffect>
                                  </p:childTnLst>
                                </p:cTn>
                              </p:par>
                              <p:par>
                                <p:cTn id="331" presetID="1" presetClass="exit" presetSubtype="0" fill="hold" nodeType="withEffect">
                                  <p:stCondLst>
                                    <p:cond delay="0"/>
                                  </p:stCondLst>
                                  <p:childTnLst>
                                    <p:set>
                                      <p:cBhvr>
                                        <p:cTn id="332" dur="1" fill="hold">
                                          <p:stCondLst>
                                            <p:cond delay="0"/>
                                          </p:stCondLst>
                                        </p:cTn>
                                        <p:tgtEl>
                                          <p:spTgt spid="1482"/>
                                        </p:tgtEl>
                                        <p:attrNameLst>
                                          <p:attrName>style.visibility</p:attrName>
                                        </p:attrNameLst>
                                      </p:cBhvr>
                                      <p:to>
                                        <p:strVal val="hidden"/>
                                      </p:to>
                                    </p:set>
                                  </p:childTnLst>
                                </p:cTn>
                              </p:par>
                            </p:childTnLst>
                          </p:cTn>
                        </p:par>
                        <p:par>
                          <p:cTn id="333" fill="hold">
                            <p:stCondLst>
                              <p:cond delay="3100"/>
                            </p:stCondLst>
                            <p:childTnLst>
                              <p:par>
                                <p:cTn id="334" presetID="10" presetClass="entr" presetSubtype="0" fill="hold" nodeType="afterEffect">
                                  <p:stCondLst>
                                    <p:cond delay="0"/>
                                  </p:stCondLst>
                                  <p:childTnLst>
                                    <p:set>
                                      <p:cBhvr>
                                        <p:cTn id="335" dur="1" fill="hold">
                                          <p:stCondLst>
                                            <p:cond delay="0"/>
                                          </p:stCondLst>
                                        </p:cTn>
                                        <p:tgtEl>
                                          <p:spTgt spid="1476"/>
                                        </p:tgtEl>
                                        <p:attrNameLst>
                                          <p:attrName>style.visibility</p:attrName>
                                        </p:attrNameLst>
                                      </p:cBhvr>
                                      <p:to>
                                        <p:strVal val="visible"/>
                                      </p:to>
                                    </p:set>
                                    <p:animEffect transition="in" filter="fade">
                                      <p:cBhvr>
                                        <p:cTn id="336" dur="50"/>
                                        <p:tgtEl>
                                          <p:spTgt spid="1476"/>
                                        </p:tgtEl>
                                      </p:cBhvr>
                                    </p:animEffect>
                                  </p:childTnLst>
                                </p:cTn>
                              </p:par>
                              <p:par>
                                <p:cTn id="337" presetID="1" presetClass="exit" presetSubtype="0" fill="hold" nodeType="withEffect">
                                  <p:stCondLst>
                                    <p:cond delay="0"/>
                                  </p:stCondLst>
                                  <p:childTnLst>
                                    <p:set>
                                      <p:cBhvr>
                                        <p:cTn id="338" dur="1" fill="hold">
                                          <p:stCondLst>
                                            <p:cond delay="0"/>
                                          </p:stCondLst>
                                        </p:cTn>
                                        <p:tgtEl>
                                          <p:spTgt spid="1410"/>
                                        </p:tgtEl>
                                        <p:attrNameLst>
                                          <p:attrName>style.visibility</p:attrName>
                                        </p:attrNameLst>
                                      </p:cBhvr>
                                      <p:to>
                                        <p:strVal val="hidden"/>
                                      </p:to>
                                    </p:set>
                                  </p:childTnLst>
                                </p:cTn>
                              </p:par>
                            </p:childTnLst>
                          </p:cTn>
                        </p:par>
                        <p:par>
                          <p:cTn id="339" fill="hold">
                            <p:stCondLst>
                              <p:cond delay="3150"/>
                            </p:stCondLst>
                            <p:childTnLst>
                              <p:par>
                                <p:cTn id="340" presetID="10" presetClass="entr" presetSubtype="0" fill="hold" nodeType="afterEffect">
                                  <p:stCondLst>
                                    <p:cond delay="0"/>
                                  </p:stCondLst>
                                  <p:childTnLst>
                                    <p:set>
                                      <p:cBhvr>
                                        <p:cTn id="341" dur="1" fill="hold">
                                          <p:stCondLst>
                                            <p:cond delay="0"/>
                                          </p:stCondLst>
                                        </p:cTn>
                                        <p:tgtEl>
                                          <p:spTgt spid="1404"/>
                                        </p:tgtEl>
                                        <p:attrNameLst>
                                          <p:attrName>style.visibility</p:attrName>
                                        </p:attrNameLst>
                                      </p:cBhvr>
                                      <p:to>
                                        <p:strVal val="visible"/>
                                      </p:to>
                                    </p:set>
                                    <p:animEffect transition="in" filter="fade">
                                      <p:cBhvr>
                                        <p:cTn id="342" dur="50"/>
                                        <p:tgtEl>
                                          <p:spTgt spid="1404"/>
                                        </p:tgtEl>
                                      </p:cBhvr>
                                    </p:animEffect>
                                  </p:childTnLst>
                                </p:cTn>
                              </p:par>
                              <p:par>
                                <p:cTn id="343" presetID="1" presetClass="exit" presetSubtype="0" fill="hold" nodeType="withEffect">
                                  <p:stCondLst>
                                    <p:cond delay="0"/>
                                  </p:stCondLst>
                                  <p:childTnLst>
                                    <p:set>
                                      <p:cBhvr>
                                        <p:cTn id="344" dur="1" fill="hold">
                                          <p:stCondLst>
                                            <p:cond delay="0"/>
                                          </p:stCondLst>
                                        </p:cTn>
                                        <p:tgtEl>
                                          <p:spTgt spid="1476"/>
                                        </p:tgtEl>
                                        <p:attrNameLst>
                                          <p:attrName>style.visibility</p:attrName>
                                        </p:attrNameLst>
                                      </p:cBhvr>
                                      <p:to>
                                        <p:strVal val="hidden"/>
                                      </p:to>
                                    </p:set>
                                  </p:childTnLst>
                                </p:cTn>
                              </p:par>
                            </p:childTnLst>
                          </p:cTn>
                        </p:par>
                        <p:par>
                          <p:cTn id="345" fill="hold">
                            <p:stCondLst>
                              <p:cond delay="3200"/>
                            </p:stCondLst>
                            <p:childTnLst>
                              <p:par>
                                <p:cTn id="346" presetID="10" presetClass="entr" presetSubtype="0" fill="hold" nodeType="afterEffect">
                                  <p:stCondLst>
                                    <p:cond delay="0"/>
                                  </p:stCondLst>
                                  <p:childTnLst>
                                    <p:set>
                                      <p:cBhvr>
                                        <p:cTn id="347" dur="1" fill="hold">
                                          <p:stCondLst>
                                            <p:cond delay="0"/>
                                          </p:stCondLst>
                                        </p:cTn>
                                        <p:tgtEl>
                                          <p:spTgt spid="1470"/>
                                        </p:tgtEl>
                                        <p:attrNameLst>
                                          <p:attrName>style.visibility</p:attrName>
                                        </p:attrNameLst>
                                      </p:cBhvr>
                                      <p:to>
                                        <p:strVal val="visible"/>
                                      </p:to>
                                    </p:set>
                                    <p:animEffect transition="in" filter="fade">
                                      <p:cBhvr>
                                        <p:cTn id="348" dur="50"/>
                                        <p:tgtEl>
                                          <p:spTgt spid="1470"/>
                                        </p:tgtEl>
                                      </p:cBhvr>
                                    </p:animEffect>
                                  </p:childTnLst>
                                </p:cTn>
                              </p:par>
                              <p:par>
                                <p:cTn id="349" presetID="1" presetClass="exit" presetSubtype="0" fill="hold" nodeType="withEffect">
                                  <p:stCondLst>
                                    <p:cond delay="0"/>
                                  </p:stCondLst>
                                  <p:childTnLst>
                                    <p:set>
                                      <p:cBhvr>
                                        <p:cTn id="350" dur="1" fill="hold">
                                          <p:stCondLst>
                                            <p:cond delay="0"/>
                                          </p:stCondLst>
                                        </p:cTn>
                                        <p:tgtEl>
                                          <p:spTgt spid="1404"/>
                                        </p:tgtEl>
                                        <p:attrNameLst>
                                          <p:attrName>style.visibility</p:attrName>
                                        </p:attrNameLst>
                                      </p:cBhvr>
                                      <p:to>
                                        <p:strVal val="hidden"/>
                                      </p:to>
                                    </p:set>
                                  </p:childTnLst>
                                </p:cTn>
                              </p:par>
                            </p:childTnLst>
                          </p:cTn>
                        </p:par>
                        <p:par>
                          <p:cTn id="351" fill="hold">
                            <p:stCondLst>
                              <p:cond delay="3250"/>
                            </p:stCondLst>
                            <p:childTnLst>
                              <p:par>
                                <p:cTn id="352" presetID="10" presetClass="entr" presetSubtype="0" fill="hold" nodeType="afterEffect">
                                  <p:stCondLst>
                                    <p:cond delay="0"/>
                                  </p:stCondLst>
                                  <p:childTnLst>
                                    <p:set>
                                      <p:cBhvr>
                                        <p:cTn id="353" dur="1" fill="hold">
                                          <p:stCondLst>
                                            <p:cond delay="0"/>
                                          </p:stCondLst>
                                        </p:cTn>
                                        <p:tgtEl>
                                          <p:spTgt spid="1398"/>
                                        </p:tgtEl>
                                        <p:attrNameLst>
                                          <p:attrName>style.visibility</p:attrName>
                                        </p:attrNameLst>
                                      </p:cBhvr>
                                      <p:to>
                                        <p:strVal val="visible"/>
                                      </p:to>
                                    </p:set>
                                    <p:animEffect transition="in" filter="fade">
                                      <p:cBhvr>
                                        <p:cTn id="354" dur="50"/>
                                        <p:tgtEl>
                                          <p:spTgt spid="1398"/>
                                        </p:tgtEl>
                                      </p:cBhvr>
                                    </p:animEffect>
                                  </p:childTnLst>
                                </p:cTn>
                              </p:par>
                              <p:par>
                                <p:cTn id="355" presetID="1" presetClass="exit" presetSubtype="0" fill="hold" nodeType="withEffect">
                                  <p:stCondLst>
                                    <p:cond delay="0"/>
                                  </p:stCondLst>
                                  <p:childTnLst>
                                    <p:set>
                                      <p:cBhvr>
                                        <p:cTn id="356" dur="1" fill="hold">
                                          <p:stCondLst>
                                            <p:cond delay="0"/>
                                          </p:stCondLst>
                                        </p:cTn>
                                        <p:tgtEl>
                                          <p:spTgt spid="1470"/>
                                        </p:tgtEl>
                                        <p:attrNameLst>
                                          <p:attrName>style.visibility</p:attrName>
                                        </p:attrNameLst>
                                      </p:cBhvr>
                                      <p:to>
                                        <p:strVal val="hidden"/>
                                      </p:to>
                                    </p:set>
                                  </p:childTnLst>
                                </p:cTn>
                              </p:par>
                            </p:childTnLst>
                          </p:cTn>
                        </p:par>
                        <p:par>
                          <p:cTn id="357" fill="hold">
                            <p:stCondLst>
                              <p:cond delay="3300"/>
                            </p:stCondLst>
                            <p:childTnLst>
                              <p:par>
                                <p:cTn id="358" presetID="10" presetClass="entr" presetSubtype="0" fill="hold" nodeType="afterEffect">
                                  <p:stCondLst>
                                    <p:cond delay="0"/>
                                  </p:stCondLst>
                                  <p:childTnLst>
                                    <p:set>
                                      <p:cBhvr>
                                        <p:cTn id="359" dur="1" fill="hold">
                                          <p:stCondLst>
                                            <p:cond delay="0"/>
                                          </p:stCondLst>
                                        </p:cTn>
                                        <p:tgtEl>
                                          <p:spTgt spid="1464"/>
                                        </p:tgtEl>
                                        <p:attrNameLst>
                                          <p:attrName>style.visibility</p:attrName>
                                        </p:attrNameLst>
                                      </p:cBhvr>
                                      <p:to>
                                        <p:strVal val="visible"/>
                                      </p:to>
                                    </p:set>
                                    <p:animEffect transition="in" filter="fade">
                                      <p:cBhvr>
                                        <p:cTn id="360" dur="50"/>
                                        <p:tgtEl>
                                          <p:spTgt spid="1464"/>
                                        </p:tgtEl>
                                      </p:cBhvr>
                                    </p:animEffect>
                                  </p:childTnLst>
                                </p:cTn>
                              </p:par>
                              <p:par>
                                <p:cTn id="361" presetID="1" presetClass="exit" presetSubtype="0" fill="hold" nodeType="withEffect">
                                  <p:stCondLst>
                                    <p:cond delay="0"/>
                                  </p:stCondLst>
                                  <p:childTnLst>
                                    <p:set>
                                      <p:cBhvr>
                                        <p:cTn id="362" dur="1" fill="hold">
                                          <p:stCondLst>
                                            <p:cond delay="0"/>
                                          </p:stCondLst>
                                        </p:cTn>
                                        <p:tgtEl>
                                          <p:spTgt spid="1398"/>
                                        </p:tgtEl>
                                        <p:attrNameLst>
                                          <p:attrName>style.visibility</p:attrName>
                                        </p:attrNameLst>
                                      </p:cBhvr>
                                      <p:to>
                                        <p:strVal val="hidden"/>
                                      </p:to>
                                    </p:set>
                                  </p:childTnLst>
                                </p:cTn>
                              </p:par>
                            </p:childTnLst>
                          </p:cTn>
                        </p:par>
                        <p:par>
                          <p:cTn id="363" fill="hold">
                            <p:stCondLst>
                              <p:cond delay="3350"/>
                            </p:stCondLst>
                            <p:childTnLst>
                              <p:par>
                                <p:cTn id="364" presetID="10" presetClass="entr" presetSubtype="0" fill="hold" nodeType="afterEffect">
                                  <p:stCondLst>
                                    <p:cond delay="0"/>
                                  </p:stCondLst>
                                  <p:childTnLst>
                                    <p:set>
                                      <p:cBhvr>
                                        <p:cTn id="365" dur="1" fill="hold">
                                          <p:stCondLst>
                                            <p:cond delay="0"/>
                                          </p:stCondLst>
                                        </p:cTn>
                                        <p:tgtEl>
                                          <p:spTgt spid="1392"/>
                                        </p:tgtEl>
                                        <p:attrNameLst>
                                          <p:attrName>style.visibility</p:attrName>
                                        </p:attrNameLst>
                                      </p:cBhvr>
                                      <p:to>
                                        <p:strVal val="visible"/>
                                      </p:to>
                                    </p:set>
                                    <p:animEffect transition="in" filter="fade">
                                      <p:cBhvr>
                                        <p:cTn id="366" dur="50"/>
                                        <p:tgtEl>
                                          <p:spTgt spid="1392"/>
                                        </p:tgtEl>
                                      </p:cBhvr>
                                    </p:animEffect>
                                  </p:childTnLst>
                                </p:cTn>
                              </p:par>
                              <p:par>
                                <p:cTn id="367" presetID="1" presetClass="exit" presetSubtype="0" fill="hold" nodeType="withEffect">
                                  <p:stCondLst>
                                    <p:cond delay="0"/>
                                  </p:stCondLst>
                                  <p:childTnLst>
                                    <p:set>
                                      <p:cBhvr>
                                        <p:cTn id="368" dur="1" fill="hold">
                                          <p:stCondLst>
                                            <p:cond delay="0"/>
                                          </p:stCondLst>
                                        </p:cTn>
                                        <p:tgtEl>
                                          <p:spTgt spid="1464"/>
                                        </p:tgtEl>
                                        <p:attrNameLst>
                                          <p:attrName>style.visibility</p:attrName>
                                        </p:attrNameLst>
                                      </p:cBhvr>
                                      <p:to>
                                        <p:strVal val="hidden"/>
                                      </p:to>
                                    </p:set>
                                  </p:childTnLst>
                                </p:cTn>
                              </p:par>
                            </p:childTnLst>
                          </p:cTn>
                        </p:par>
                        <p:par>
                          <p:cTn id="369" fill="hold">
                            <p:stCondLst>
                              <p:cond delay="3400"/>
                            </p:stCondLst>
                            <p:childTnLst>
                              <p:par>
                                <p:cTn id="370" presetID="10" presetClass="entr" presetSubtype="0" fill="hold" nodeType="afterEffect">
                                  <p:stCondLst>
                                    <p:cond delay="0"/>
                                  </p:stCondLst>
                                  <p:childTnLst>
                                    <p:set>
                                      <p:cBhvr>
                                        <p:cTn id="371" dur="1" fill="hold">
                                          <p:stCondLst>
                                            <p:cond delay="0"/>
                                          </p:stCondLst>
                                        </p:cTn>
                                        <p:tgtEl>
                                          <p:spTgt spid="1458"/>
                                        </p:tgtEl>
                                        <p:attrNameLst>
                                          <p:attrName>style.visibility</p:attrName>
                                        </p:attrNameLst>
                                      </p:cBhvr>
                                      <p:to>
                                        <p:strVal val="visible"/>
                                      </p:to>
                                    </p:set>
                                    <p:animEffect transition="in" filter="fade">
                                      <p:cBhvr>
                                        <p:cTn id="372" dur="50"/>
                                        <p:tgtEl>
                                          <p:spTgt spid="1458"/>
                                        </p:tgtEl>
                                      </p:cBhvr>
                                    </p:animEffect>
                                  </p:childTnLst>
                                </p:cTn>
                              </p:par>
                              <p:par>
                                <p:cTn id="373" presetID="1" presetClass="exit" presetSubtype="0" fill="hold" nodeType="withEffect">
                                  <p:stCondLst>
                                    <p:cond delay="0"/>
                                  </p:stCondLst>
                                  <p:childTnLst>
                                    <p:set>
                                      <p:cBhvr>
                                        <p:cTn id="374" dur="1" fill="hold">
                                          <p:stCondLst>
                                            <p:cond delay="0"/>
                                          </p:stCondLst>
                                        </p:cTn>
                                        <p:tgtEl>
                                          <p:spTgt spid="1392"/>
                                        </p:tgtEl>
                                        <p:attrNameLst>
                                          <p:attrName>style.visibility</p:attrName>
                                        </p:attrNameLst>
                                      </p:cBhvr>
                                      <p:to>
                                        <p:strVal val="hidden"/>
                                      </p:to>
                                    </p:set>
                                  </p:childTnLst>
                                </p:cTn>
                              </p:par>
                            </p:childTnLst>
                          </p:cTn>
                        </p:par>
                        <p:par>
                          <p:cTn id="375" fill="hold">
                            <p:stCondLst>
                              <p:cond delay="3450"/>
                            </p:stCondLst>
                            <p:childTnLst>
                              <p:par>
                                <p:cTn id="376" presetID="10" presetClass="entr" presetSubtype="0" fill="hold" nodeType="afterEffect">
                                  <p:stCondLst>
                                    <p:cond delay="0"/>
                                  </p:stCondLst>
                                  <p:childTnLst>
                                    <p:set>
                                      <p:cBhvr>
                                        <p:cTn id="377" dur="1" fill="hold">
                                          <p:stCondLst>
                                            <p:cond delay="0"/>
                                          </p:stCondLst>
                                        </p:cTn>
                                        <p:tgtEl>
                                          <p:spTgt spid="1386"/>
                                        </p:tgtEl>
                                        <p:attrNameLst>
                                          <p:attrName>style.visibility</p:attrName>
                                        </p:attrNameLst>
                                      </p:cBhvr>
                                      <p:to>
                                        <p:strVal val="visible"/>
                                      </p:to>
                                    </p:set>
                                    <p:animEffect transition="in" filter="fade">
                                      <p:cBhvr>
                                        <p:cTn id="378" dur="50"/>
                                        <p:tgtEl>
                                          <p:spTgt spid="1386"/>
                                        </p:tgtEl>
                                      </p:cBhvr>
                                    </p:animEffect>
                                  </p:childTnLst>
                                </p:cTn>
                              </p:par>
                              <p:par>
                                <p:cTn id="379" presetID="1" presetClass="exit" presetSubtype="0" fill="hold" nodeType="withEffect">
                                  <p:stCondLst>
                                    <p:cond delay="0"/>
                                  </p:stCondLst>
                                  <p:childTnLst>
                                    <p:set>
                                      <p:cBhvr>
                                        <p:cTn id="380" dur="1" fill="hold">
                                          <p:stCondLst>
                                            <p:cond delay="0"/>
                                          </p:stCondLst>
                                        </p:cTn>
                                        <p:tgtEl>
                                          <p:spTgt spid="1458"/>
                                        </p:tgtEl>
                                        <p:attrNameLst>
                                          <p:attrName>style.visibility</p:attrName>
                                        </p:attrNameLst>
                                      </p:cBhvr>
                                      <p:to>
                                        <p:strVal val="hidden"/>
                                      </p:to>
                                    </p:set>
                                  </p:childTnLst>
                                </p:cTn>
                              </p:par>
                            </p:childTnLst>
                          </p:cTn>
                        </p:par>
                        <p:par>
                          <p:cTn id="381" fill="hold">
                            <p:stCondLst>
                              <p:cond delay="3500"/>
                            </p:stCondLst>
                            <p:childTnLst>
                              <p:par>
                                <p:cTn id="382" presetID="10" presetClass="entr" presetSubtype="0" fill="hold" nodeType="afterEffect">
                                  <p:stCondLst>
                                    <p:cond delay="0"/>
                                  </p:stCondLst>
                                  <p:childTnLst>
                                    <p:set>
                                      <p:cBhvr>
                                        <p:cTn id="383" dur="1" fill="hold">
                                          <p:stCondLst>
                                            <p:cond delay="0"/>
                                          </p:stCondLst>
                                        </p:cTn>
                                        <p:tgtEl>
                                          <p:spTgt spid="1452"/>
                                        </p:tgtEl>
                                        <p:attrNameLst>
                                          <p:attrName>style.visibility</p:attrName>
                                        </p:attrNameLst>
                                      </p:cBhvr>
                                      <p:to>
                                        <p:strVal val="visible"/>
                                      </p:to>
                                    </p:set>
                                    <p:animEffect transition="in" filter="fade">
                                      <p:cBhvr>
                                        <p:cTn id="384" dur="50"/>
                                        <p:tgtEl>
                                          <p:spTgt spid="1452"/>
                                        </p:tgtEl>
                                      </p:cBhvr>
                                    </p:animEffect>
                                  </p:childTnLst>
                                </p:cTn>
                              </p:par>
                              <p:par>
                                <p:cTn id="385" presetID="1" presetClass="exit" presetSubtype="0" fill="hold" nodeType="withEffect">
                                  <p:stCondLst>
                                    <p:cond delay="0"/>
                                  </p:stCondLst>
                                  <p:childTnLst>
                                    <p:set>
                                      <p:cBhvr>
                                        <p:cTn id="386" dur="1" fill="hold">
                                          <p:stCondLst>
                                            <p:cond delay="0"/>
                                          </p:stCondLst>
                                        </p:cTn>
                                        <p:tgtEl>
                                          <p:spTgt spid="1386"/>
                                        </p:tgtEl>
                                        <p:attrNameLst>
                                          <p:attrName>style.visibility</p:attrName>
                                        </p:attrNameLst>
                                      </p:cBhvr>
                                      <p:to>
                                        <p:strVal val="hidden"/>
                                      </p:to>
                                    </p:set>
                                  </p:childTnLst>
                                </p:cTn>
                              </p:par>
                            </p:childTnLst>
                          </p:cTn>
                        </p:par>
                        <p:par>
                          <p:cTn id="387" fill="hold">
                            <p:stCondLst>
                              <p:cond delay="3550"/>
                            </p:stCondLst>
                            <p:childTnLst>
                              <p:par>
                                <p:cTn id="388" presetID="10" presetClass="entr" presetSubtype="0" fill="hold" nodeType="afterEffect">
                                  <p:stCondLst>
                                    <p:cond delay="0"/>
                                  </p:stCondLst>
                                  <p:childTnLst>
                                    <p:set>
                                      <p:cBhvr>
                                        <p:cTn id="389" dur="1" fill="hold">
                                          <p:stCondLst>
                                            <p:cond delay="0"/>
                                          </p:stCondLst>
                                        </p:cTn>
                                        <p:tgtEl>
                                          <p:spTgt spid="1380"/>
                                        </p:tgtEl>
                                        <p:attrNameLst>
                                          <p:attrName>style.visibility</p:attrName>
                                        </p:attrNameLst>
                                      </p:cBhvr>
                                      <p:to>
                                        <p:strVal val="visible"/>
                                      </p:to>
                                    </p:set>
                                    <p:animEffect transition="in" filter="fade">
                                      <p:cBhvr>
                                        <p:cTn id="390" dur="50"/>
                                        <p:tgtEl>
                                          <p:spTgt spid="1380"/>
                                        </p:tgtEl>
                                      </p:cBhvr>
                                    </p:animEffect>
                                  </p:childTnLst>
                                </p:cTn>
                              </p:par>
                              <p:par>
                                <p:cTn id="391" presetID="1" presetClass="exit" presetSubtype="0" fill="hold" nodeType="withEffect">
                                  <p:stCondLst>
                                    <p:cond delay="0"/>
                                  </p:stCondLst>
                                  <p:childTnLst>
                                    <p:set>
                                      <p:cBhvr>
                                        <p:cTn id="392" dur="1" fill="hold">
                                          <p:stCondLst>
                                            <p:cond delay="0"/>
                                          </p:stCondLst>
                                        </p:cTn>
                                        <p:tgtEl>
                                          <p:spTgt spid="1452"/>
                                        </p:tgtEl>
                                        <p:attrNameLst>
                                          <p:attrName>style.visibility</p:attrName>
                                        </p:attrNameLst>
                                      </p:cBhvr>
                                      <p:to>
                                        <p:strVal val="hidden"/>
                                      </p:to>
                                    </p:set>
                                  </p:childTnLst>
                                </p:cTn>
                              </p:par>
                            </p:childTnLst>
                          </p:cTn>
                        </p:par>
                        <p:par>
                          <p:cTn id="393" fill="hold">
                            <p:stCondLst>
                              <p:cond delay="3600"/>
                            </p:stCondLst>
                            <p:childTnLst>
                              <p:par>
                                <p:cTn id="394" presetID="10" presetClass="entr" presetSubtype="0" fill="hold" nodeType="afterEffect">
                                  <p:stCondLst>
                                    <p:cond delay="0"/>
                                  </p:stCondLst>
                                  <p:childTnLst>
                                    <p:set>
                                      <p:cBhvr>
                                        <p:cTn id="395" dur="1" fill="hold">
                                          <p:stCondLst>
                                            <p:cond delay="0"/>
                                          </p:stCondLst>
                                        </p:cTn>
                                        <p:tgtEl>
                                          <p:spTgt spid="1446"/>
                                        </p:tgtEl>
                                        <p:attrNameLst>
                                          <p:attrName>style.visibility</p:attrName>
                                        </p:attrNameLst>
                                      </p:cBhvr>
                                      <p:to>
                                        <p:strVal val="visible"/>
                                      </p:to>
                                    </p:set>
                                    <p:animEffect transition="in" filter="fade">
                                      <p:cBhvr>
                                        <p:cTn id="396" dur="50"/>
                                        <p:tgtEl>
                                          <p:spTgt spid="1446"/>
                                        </p:tgtEl>
                                      </p:cBhvr>
                                    </p:animEffect>
                                  </p:childTnLst>
                                </p:cTn>
                              </p:par>
                              <p:par>
                                <p:cTn id="397" presetID="1" presetClass="exit" presetSubtype="0" fill="hold" nodeType="withEffect">
                                  <p:stCondLst>
                                    <p:cond delay="0"/>
                                  </p:stCondLst>
                                  <p:childTnLst>
                                    <p:set>
                                      <p:cBhvr>
                                        <p:cTn id="398" dur="1" fill="hold">
                                          <p:stCondLst>
                                            <p:cond delay="0"/>
                                          </p:stCondLst>
                                        </p:cTn>
                                        <p:tgtEl>
                                          <p:spTgt spid="1380"/>
                                        </p:tgtEl>
                                        <p:attrNameLst>
                                          <p:attrName>style.visibility</p:attrName>
                                        </p:attrNameLst>
                                      </p:cBhvr>
                                      <p:to>
                                        <p:strVal val="hidden"/>
                                      </p:to>
                                    </p:set>
                                  </p:childTnLst>
                                </p:cTn>
                              </p:par>
                            </p:childTnLst>
                          </p:cTn>
                        </p:par>
                        <p:par>
                          <p:cTn id="399" fill="hold">
                            <p:stCondLst>
                              <p:cond delay="3650"/>
                            </p:stCondLst>
                            <p:childTnLst>
                              <p:par>
                                <p:cTn id="400" presetID="10" presetClass="entr" presetSubtype="0" fill="hold" nodeType="afterEffect">
                                  <p:stCondLst>
                                    <p:cond delay="0"/>
                                  </p:stCondLst>
                                  <p:childTnLst>
                                    <p:set>
                                      <p:cBhvr>
                                        <p:cTn id="401" dur="1" fill="hold">
                                          <p:stCondLst>
                                            <p:cond delay="0"/>
                                          </p:stCondLst>
                                        </p:cTn>
                                        <p:tgtEl>
                                          <p:spTgt spid="1374"/>
                                        </p:tgtEl>
                                        <p:attrNameLst>
                                          <p:attrName>style.visibility</p:attrName>
                                        </p:attrNameLst>
                                      </p:cBhvr>
                                      <p:to>
                                        <p:strVal val="visible"/>
                                      </p:to>
                                    </p:set>
                                    <p:animEffect transition="in" filter="fade">
                                      <p:cBhvr>
                                        <p:cTn id="402" dur="50"/>
                                        <p:tgtEl>
                                          <p:spTgt spid="1374"/>
                                        </p:tgtEl>
                                      </p:cBhvr>
                                    </p:animEffect>
                                  </p:childTnLst>
                                </p:cTn>
                              </p:par>
                              <p:par>
                                <p:cTn id="403" presetID="1" presetClass="exit" presetSubtype="0" fill="hold" nodeType="withEffect">
                                  <p:stCondLst>
                                    <p:cond delay="0"/>
                                  </p:stCondLst>
                                  <p:childTnLst>
                                    <p:set>
                                      <p:cBhvr>
                                        <p:cTn id="404" dur="1" fill="hold">
                                          <p:stCondLst>
                                            <p:cond delay="0"/>
                                          </p:stCondLst>
                                        </p:cTn>
                                        <p:tgtEl>
                                          <p:spTgt spid="1446"/>
                                        </p:tgtEl>
                                        <p:attrNameLst>
                                          <p:attrName>style.visibility</p:attrName>
                                        </p:attrNameLst>
                                      </p:cBhvr>
                                      <p:to>
                                        <p:strVal val="hidden"/>
                                      </p:to>
                                    </p:set>
                                  </p:childTnLst>
                                </p:cTn>
                              </p:par>
                            </p:childTnLst>
                          </p:cTn>
                        </p:par>
                        <p:par>
                          <p:cTn id="405" fill="hold">
                            <p:stCondLst>
                              <p:cond delay="3700"/>
                            </p:stCondLst>
                            <p:childTnLst>
                              <p:par>
                                <p:cTn id="406" presetID="10" presetClass="entr" presetSubtype="0" fill="hold" nodeType="afterEffect">
                                  <p:stCondLst>
                                    <p:cond delay="0"/>
                                  </p:stCondLst>
                                  <p:childTnLst>
                                    <p:set>
                                      <p:cBhvr>
                                        <p:cTn id="407" dur="1" fill="hold">
                                          <p:stCondLst>
                                            <p:cond delay="0"/>
                                          </p:stCondLst>
                                        </p:cTn>
                                        <p:tgtEl>
                                          <p:spTgt spid="1440"/>
                                        </p:tgtEl>
                                        <p:attrNameLst>
                                          <p:attrName>style.visibility</p:attrName>
                                        </p:attrNameLst>
                                      </p:cBhvr>
                                      <p:to>
                                        <p:strVal val="visible"/>
                                      </p:to>
                                    </p:set>
                                    <p:animEffect transition="in" filter="fade">
                                      <p:cBhvr>
                                        <p:cTn id="408" dur="50"/>
                                        <p:tgtEl>
                                          <p:spTgt spid="1440"/>
                                        </p:tgtEl>
                                      </p:cBhvr>
                                    </p:animEffect>
                                  </p:childTnLst>
                                </p:cTn>
                              </p:par>
                              <p:par>
                                <p:cTn id="409" presetID="1" presetClass="exit" presetSubtype="0" fill="hold" nodeType="withEffect">
                                  <p:stCondLst>
                                    <p:cond delay="0"/>
                                  </p:stCondLst>
                                  <p:childTnLst>
                                    <p:set>
                                      <p:cBhvr>
                                        <p:cTn id="410" dur="1" fill="hold">
                                          <p:stCondLst>
                                            <p:cond delay="0"/>
                                          </p:stCondLst>
                                        </p:cTn>
                                        <p:tgtEl>
                                          <p:spTgt spid="1374"/>
                                        </p:tgtEl>
                                        <p:attrNameLst>
                                          <p:attrName>style.visibility</p:attrName>
                                        </p:attrNameLst>
                                      </p:cBhvr>
                                      <p:to>
                                        <p:strVal val="hidden"/>
                                      </p:to>
                                    </p:set>
                                  </p:childTnLst>
                                </p:cTn>
                              </p:par>
                            </p:childTnLst>
                          </p:cTn>
                        </p:par>
                        <p:par>
                          <p:cTn id="411" fill="hold">
                            <p:stCondLst>
                              <p:cond delay="3750"/>
                            </p:stCondLst>
                            <p:childTnLst>
                              <p:par>
                                <p:cTn id="412" presetID="10" presetClass="entr" presetSubtype="0" fill="hold" nodeType="afterEffect">
                                  <p:stCondLst>
                                    <p:cond delay="0"/>
                                  </p:stCondLst>
                                  <p:childTnLst>
                                    <p:set>
                                      <p:cBhvr>
                                        <p:cTn id="413" dur="1" fill="hold">
                                          <p:stCondLst>
                                            <p:cond delay="0"/>
                                          </p:stCondLst>
                                        </p:cTn>
                                        <p:tgtEl>
                                          <p:spTgt spid="1368"/>
                                        </p:tgtEl>
                                        <p:attrNameLst>
                                          <p:attrName>style.visibility</p:attrName>
                                        </p:attrNameLst>
                                      </p:cBhvr>
                                      <p:to>
                                        <p:strVal val="visible"/>
                                      </p:to>
                                    </p:set>
                                    <p:animEffect transition="in" filter="fade">
                                      <p:cBhvr>
                                        <p:cTn id="414" dur="50"/>
                                        <p:tgtEl>
                                          <p:spTgt spid="1368"/>
                                        </p:tgtEl>
                                      </p:cBhvr>
                                    </p:animEffect>
                                  </p:childTnLst>
                                </p:cTn>
                              </p:par>
                              <p:par>
                                <p:cTn id="415" presetID="1" presetClass="exit" presetSubtype="0" fill="hold" nodeType="withEffect">
                                  <p:stCondLst>
                                    <p:cond delay="0"/>
                                  </p:stCondLst>
                                  <p:childTnLst>
                                    <p:set>
                                      <p:cBhvr>
                                        <p:cTn id="416" dur="1" fill="hold">
                                          <p:stCondLst>
                                            <p:cond delay="0"/>
                                          </p:stCondLst>
                                        </p:cTn>
                                        <p:tgtEl>
                                          <p:spTgt spid="1440"/>
                                        </p:tgtEl>
                                        <p:attrNameLst>
                                          <p:attrName>style.visibility</p:attrName>
                                        </p:attrNameLst>
                                      </p:cBhvr>
                                      <p:to>
                                        <p:strVal val="hidden"/>
                                      </p:to>
                                    </p:set>
                                  </p:childTnLst>
                                </p:cTn>
                              </p:par>
                            </p:childTnLst>
                          </p:cTn>
                        </p:par>
                        <p:par>
                          <p:cTn id="417" fill="hold">
                            <p:stCondLst>
                              <p:cond delay="3800"/>
                            </p:stCondLst>
                            <p:childTnLst>
                              <p:par>
                                <p:cTn id="418" presetID="10" presetClass="entr" presetSubtype="0" fill="hold" nodeType="afterEffect">
                                  <p:stCondLst>
                                    <p:cond delay="0"/>
                                  </p:stCondLst>
                                  <p:childTnLst>
                                    <p:set>
                                      <p:cBhvr>
                                        <p:cTn id="419" dur="1" fill="hold">
                                          <p:stCondLst>
                                            <p:cond delay="0"/>
                                          </p:stCondLst>
                                        </p:cTn>
                                        <p:tgtEl>
                                          <p:spTgt spid="1434"/>
                                        </p:tgtEl>
                                        <p:attrNameLst>
                                          <p:attrName>style.visibility</p:attrName>
                                        </p:attrNameLst>
                                      </p:cBhvr>
                                      <p:to>
                                        <p:strVal val="visible"/>
                                      </p:to>
                                    </p:set>
                                    <p:animEffect transition="in" filter="fade">
                                      <p:cBhvr>
                                        <p:cTn id="420" dur="50"/>
                                        <p:tgtEl>
                                          <p:spTgt spid="1434"/>
                                        </p:tgtEl>
                                      </p:cBhvr>
                                    </p:animEffect>
                                  </p:childTnLst>
                                </p:cTn>
                              </p:par>
                              <p:par>
                                <p:cTn id="421" presetID="1" presetClass="exit" presetSubtype="0" fill="hold" nodeType="withEffect">
                                  <p:stCondLst>
                                    <p:cond delay="0"/>
                                  </p:stCondLst>
                                  <p:childTnLst>
                                    <p:set>
                                      <p:cBhvr>
                                        <p:cTn id="422" dur="1" fill="hold">
                                          <p:stCondLst>
                                            <p:cond delay="0"/>
                                          </p:stCondLst>
                                        </p:cTn>
                                        <p:tgtEl>
                                          <p:spTgt spid="1368"/>
                                        </p:tgtEl>
                                        <p:attrNameLst>
                                          <p:attrName>style.visibility</p:attrName>
                                        </p:attrNameLst>
                                      </p:cBhvr>
                                      <p:to>
                                        <p:strVal val="hidden"/>
                                      </p:to>
                                    </p:set>
                                  </p:childTnLst>
                                </p:cTn>
                              </p:par>
                            </p:childTnLst>
                          </p:cTn>
                        </p:par>
                        <p:par>
                          <p:cTn id="423" fill="hold">
                            <p:stCondLst>
                              <p:cond delay="3850"/>
                            </p:stCondLst>
                            <p:childTnLst>
                              <p:par>
                                <p:cTn id="424" presetID="10" presetClass="entr" presetSubtype="0" fill="hold" nodeType="afterEffect">
                                  <p:stCondLst>
                                    <p:cond delay="0"/>
                                  </p:stCondLst>
                                  <p:childTnLst>
                                    <p:set>
                                      <p:cBhvr>
                                        <p:cTn id="425" dur="1" fill="hold">
                                          <p:stCondLst>
                                            <p:cond delay="0"/>
                                          </p:stCondLst>
                                        </p:cTn>
                                        <p:tgtEl>
                                          <p:spTgt spid="1362"/>
                                        </p:tgtEl>
                                        <p:attrNameLst>
                                          <p:attrName>style.visibility</p:attrName>
                                        </p:attrNameLst>
                                      </p:cBhvr>
                                      <p:to>
                                        <p:strVal val="visible"/>
                                      </p:to>
                                    </p:set>
                                    <p:animEffect transition="in" filter="fade">
                                      <p:cBhvr>
                                        <p:cTn id="426" dur="50"/>
                                        <p:tgtEl>
                                          <p:spTgt spid="1362"/>
                                        </p:tgtEl>
                                      </p:cBhvr>
                                    </p:animEffect>
                                  </p:childTnLst>
                                </p:cTn>
                              </p:par>
                              <p:par>
                                <p:cTn id="427" presetID="1" presetClass="exit" presetSubtype="0" fill="hold" nodeType="withEffect">
                                  <p:stCondLst>
                                    <p:cond delay="0"/>
                                  </p:stCondLst>
                                  <p:childTnLst>
                                    <p:set>
                                      <p:cBhvr>
                                        <p:cTn id="428" dur="1" fill="hold">
                                          <p:stCondLst>
                                            <p:cond delay="0"/>
                                          </p:stCondLst>
                                        </p:cTn>
                                        <p:tgtEl>
                                          <p:spTgt spid="1434"/>
                                        </p:tgtEl>
                                        <p:attrNameLst>
                                          <p:attrName>style.visibility</p:attrName>
                                        </p:attrNameLst>
                                      </p:cBhvr>
                                      <p:to>
                                        <p:strVal val="hidden"/>
                                      </p:to>
                                    </p:set>
                                  </p:childTnLst>
                                </p:cTn>
                              </p:par>
                            </p:childTnLst>
                          </p:cTn>
                        </p:par>
                        <p:par>
                          <p:cTn id="429" fill="hold">
                            <p:stCondLst>
                              <p:cond delay="3900"/>
                            </p:stCondLst>
                            <p:childTnLst>
                              <p:par>
                                <p:cTn id="430" presetID="10" presetClass="entr" presetSubtype="0" fill="hold" nodeType="afterEffect">
                                  <p:stCondLst>
                                    <p:cond delay="0"/>
                                  </p:stCondLst>
                                  <p:childTnLst>
                                    <p:set>
                                      <p:cBhvr>
                                        <p:cTn id="431" dur="1" fill="hold">
                                          <p:stCondLst>
                                            <p:cond delay="0"/>
                                          </p:stCondLst>
                                        </p:cTn>
                                        <p:tgtEl>
                                          <p:spTgt spid="1428"/>
                                        </p:tgtEl>
                                        <p:attrNameLst>
                                          <p:attrName>style.visibility</p:attrName>
                                        </p:attrNameLst>
                                      </p:cBhvr>
                                      <p:to>
                                        <p:strVal val="visible"/>
                                      </p:to>
                                    </p:set>
                                    <p:animEffect transition="in" filter="fade">
                                      <p:cBhvr>
                                        <p:cTn id="432" dur="50"/>
                                        <p:tgtEl>
                                          <p:spTgt spid="1428"/>
                                        </p:tgtEl>
                                      </p:cBhvr>
                                    </p:animEffect>
                                  </p:childTnLst>
                                </p:cTn>
                              </p:par>
                              <p:par>
                                <p:cTn id="433" presetID="1" presetClass="exit" presetSubtype="0" fill="hold" nodeType="withEffect">
                                  <p:stCondLst>
                                    <p:cond delay="0"/>
                                  </p:stCondLst>
                                  <p:childTnLst>
                                    <p:set>
                                      <p:cBhvr>
                                        <p:cTn id="434" dur="1" fill="hold">
                                          <p:stCondLst>
                                            <p:cond delay="0"/>
                                          </p:stCondLst>
                                        </p:cTn>
                                        <p:tgtEl>
                                          <p:spTgt spid="1362"/>
                                        </p:tgtEl>
                                        <p:attrNameLst>
                                          <p:attrName>style.visibility</p:attrName>
                                        </p:attrNameLst>
                                      </p:cBhvr>
                                      <p:to>
                                        <p:strVal val="hidden"/>
                                      </p:to>
                                    </p:set>
                                  </p:childTnLst>
                                </p:cTn>
                              </p:par>
                            </p:childTnLst>
                          </p:cTn>
                        </p:par>
                        <p:par>
                          <p:cTn id="435" fill="hold">
                            <p:stCondLst>
                              <p:cond delay="3950"/>
                            </p:stCondLst>
                            <p:childTnLst>
                              <p:par>
                                <p:cTn id="436" presetID="10" presetClass="entr" presetSubtype="0" fill="hold" nodeType="afterEffect">
                                  <p:stCondLst>
                                    <p:cond delay="0"/>
                                  </p:stCondLst>
                                  <p:childTnLst>
                                    <p:set>
                                      <p:cBhvr>
                                        <p:cTn id="437" dur="1" fill="hold">
                                          <p:stCondLst>
                                            <p:cond delay="0"/>
                                          </p:stCondLst>
                                        </p:cTn>
                                        <p:tgtEl>
                                          <p:spTgt spid="1356"/>
                                        </p:tgtEl>
                                        <p:attrNameLst>
                                          <p:attrName>style.visibility</p:attrName>
                                        </p:attrNameLst>
                                      </p:cBhvr>
                                      <p:to>
                                        <p:strVal val="visible"/>
                                      </p:to>
                                    </p:set>
                                    <p:animEffect transition="in" filter="fade">
                                      <p:cBhvr>
                                        <p:cTn id="438" dur="50"/>
                                        <p:tgtEl>
                                          <p:spTgt spid="1356"/>
                                        </p:tgtEl>
                                      </p:cBhvr>
                                    </p:animEffect>
                                  </p:childTnLst>
                                </p:cTn>
                              </p:par>
                              <p:par>
                                <p:cTn id="439" presetID="1" presetClass="exit" presetSubtype="0" fill="hold" nodeType="withEffect">
                                  <p:stCondLst>
                                    <p:cond delay="0"/>
                                  </p:stCondLst>
                                  <p:childTnLst>
                                    <p:set>
                                      <p:cBhvr>
                                        <p:cTn id="440" dur="1" fill="hold">
                                          <p:stCondLst>
                                            <p:cond delay="0"/>
                                          </p:stCondLst>
                                        </p:cTn>
                                        <p:tgtEl>
                                          <p:spTgt spid="1428"/>
                                        </p:tgtEl>
                                        <p:attrNameLst>
                                          <p:attrName>style.visibility</p:attrName>
                                        </p:attrNameLst>
                                      </p:cBhvr>
                                      <p:to>
                                        <p:strVal val="hidden"/>
                                      </p:to>
                                    </p:set>
                                  </p:childTnLst>
                                </p:cTn>
                              </p:par>
                            </p:childTnLst>
                          </p:cTn>
                        </p:par>
                        <p:par>
                          <p:cTn id="441" fill="hold">
                            <p:stCondLst>
                              <p:cond delay="4000"/>
                            </p:stCondLst>
                            <p:childTnLst>
                              <p:par>
                                <p:cTn id="442" presetID="10" presetClass="entr" presetSubtype="0" fill="hold" nodeType="afterEffect">
                                  <p:stCondLst>
                                    <p:cond delay="0"/>
                                  </p:stCondLst>
                                  <p:childTnLst>
                                    <p:set>
                                      <p:cBhvr>
                                        <p:cTn id="443" dur="1" fill="hold">
                                          <p:stCondLst>
                                            <p:cond delay="0"/>
                                          </p:stCondLst>
                                        </p:cTn>
                                        <p:tgtEl>
                                          <p:spTgt spid="1494"/>
                                        </p:tgtEl>
                                        <p:attrNameLst>
                                          <p:attrName>style.visibility</p:attrName>
                                        </p:attrNameLst>
                                      </p:cBhvr>
                                      <p:to>
                                        <p:strVal val="visible"/>
                                      </p:to>
                                    </p:set>
                                    <p:animEffect transition="in" filter="fade">
                                      <p:cBhvr>
                                        <p:cTn id="444" dur="50"/>
                                        <p:tgtEl>
                                          <p:spTgt spid="1494"/>
                                        </p:tgtEl>
                                      </p:cBhvr>
                                    </p:animEffect>
                                  </p:childTnLst>
                                </p:cTn>
                              </p:par>
                              <p:par>
                                <p:cTn id="445" presetID="1" presetClass="exit" presetSubtype="0" fill="hold" nodeType="withEffect">
                                  <p:stCondLst>
                                    <p:cond delay="0"/>
                                  </p:stCondLst>
                                  <p:childTnLst>
                                    <p:set>
                                      <p:cBhvr>
                                        <p:cTn id="446" dur="1" fill="hold">
                                          <p:stCondLst>
                                            <p:cond delay="0"/>
                                          </p:stCondLst>
                                        </p:cTn>
                                        <p:tgtEl>
                                          <p:spTgt spid="1356"/>
                                        </p:tgtEl>
                                        <p:attrNameLst>
                                          <p:attrName>style.visibility</p:attrName>
                                        </p:attrNameLst>
                                      </p:cBhvr>
                                      <p:to>
                                        <p:strVal val="hidden"/>
                                      </p:to>
                                    </p:set>
                                  </p:childTnLst>
                                </p:cTn>
                              </p:par>
                            </p:childTnLst>
                          </p:cTn>
                        </p:par>
                        <p:par>
                          <p:cTn id="447" fill="hold">
                            <p:stCondLst>
                              <p:cond delay="4050"/>
                            </p:stCondLst>
                            <p:childTnLst>
                              <p:par>
                                <p:cTn id="448" presetID="10" presetClass="entr" presetSubtype="0" fill="hold" nodeType="afterEffect">
                                  <p:stCondLst>
                                    <p:cond delay="0"/>
                                  </p:stCondLst>
                                  <p:childTnLst>
                                    <p:set>
                                      <p:cBhvr>
                                        <p:cTn id="449" dur="1" fill="hold">
                                          <p:stCondLst>
                                            <p:cond delay="0"/>
                                          </p:stCondLst>
                                        </p:cTn>
                                        <p:tgtEl>
                                          <p:spTgt spid="1284"/>
                                        </p:tgtEl>
                                        <p:attrNameLst>
                                          <p:attrName>style.visibility</p:attrName>
                                        </p:attrNameLst>
                                      </p:cBhvr>
                                      <p:to>
                                        <p:strVal val="visible"/>
                                      </p:to>
                                    </p:set>
                                    <p:animEffect transition="in" filter="fade">
                                      <p:cBhvr>
                                        <p:cTn id="450" dur="50"/>
                                        <p:tgtEl>
                                          <p:spTgt spid="1284"/>
                                        </p:tgtEl>
                                      </p:cBhvr>
                                    </p:animEffect>
                                  </p:childTnLst>
                                </p:cTn>
                              </p:par>
                              <p:par>
                                <p:cTn id="451" presetID="1" presetClass="exit" presetSubtype="0" fill="hold" nodeType="withEffect">
                                  <p:stCondLst>
                                    <p:cond delay="0"/>
                                  </p:stCondLst>
                                  <p:childTnLst>
                                    <p:set>
                                      <p:cBhvr>
                                        <p:cTn id="452" dur="1" fill="hold">
                                          <p:stCondLst>
                                            <p:cond delay="0"/>
                                          </p:stCondLst>
                                        </p:cTn>
                                        <p:tgtEl>
                                          <p:spTgt spid="1494"/>
                                        </p:tgtEl>
                                        <p:attrNameLst>
                                          <p:attrName>style.visibility</p:attrName>
                                        </p:attrNameLst>
                                      </p:cBhvr>
                                      <p:to>
                                        <p:strVal val="hidden"/>
                                      </p:to>
                                    </p:set>
                                  </p:childTnLst>
                                </p:cTn>
                              </p:par>
                            </p:childTnLst>
                          </p:cTn>
                        </p:par>
                        <p:par>
                          <p:cTn id="453" fill="hold">
                            <p:stCondLst>
                              <p:cond delay="4100"/>
                            </p:stCondLst>
                            <p:childTnLst>
                              <p:par>
                                <p:cTn id="454" presetID="10" presetClass="entr" presetSubtype="0" fill="hold" nodeType="afterEffect">
                                  <p:stCondLst>
                                    <p:cond delay="0"/>
                                  </p:stCondLst>
                                  <p:childTnLst>
                                    <p:set>
                                      <p:cBhvr>
                                        <p:cTn id="455" dur="1" fill="hold">
                                          <p:stCondLst>
                                            <p:cond delay="0"/>
                                          </p:stCondLst>
                                        </p:cTn>
                                        <p:tgtEl>
                                          <p:spTgt spid="1344"/>
                                        </p:tgtEl>
                                        <p:attrNameLst>
                                          <p:attrName>style.visibility</p:attrName>
                                        </p:attrNameLst>
                                      </p:cBhvr>
                                      <p:to>
                                        <p:strVal val="visible"/>
                                      </p:to>
                                    </p:set>
                                    <p:animEffect transition="in" filter="fade">
                                      <p:cBhvr>
                                        <p:cTn id="456" dur="50"/>
                                        <p:tgtEl>
                                          <p:spTgt spid="1344"/>
                                        </p:tgtEl>
                                      </p:cBhvr>
                                    </p:animEffect>
                                  </p:childTnLst>
                                </p:cTn>
                              </p:par>
                              <p:par>
                                <p:cTn id="457" presetID="1" presetClass="exit" presetSubtype="0" fill="hold" nodeType="withEffect">
                                  <p:stCondLst>
                                    <p:cond delay="0"/>
                                  </p:stCondLst>
                                  <p:childTnLst>
                                    <p:set>
                                      <p:cBhvr>
                                        <p:cTn id="458" dur="1" fill="hold">
                                          <p:stCondLst>
                                            <p:cond delay="0"/>
                                          </p:stCondLst>
                                        </p:cTn>
                                        <p:tgtEl>
                                          <p:spTgt spid="1284"/>
                                        </p:tgtEl>
                                        <p:attrNameLst>
                                          <p:attrName>style.visibility</p:attrName>
                                        </p:attrNameLst>
                                      </p:cBhvr>
                                      <p:to>
                                        <p:strVal val="hidden"/>
                                      </p:to>
                                    </p:set>
                                  </p:childTnLst>
                                </p:cTn>
                              </p:par>
                            </p:childTnLst>
                          </p:cTn>
                        </p:par>
                        <p:par>
                          <p:cTn id="459" fill="hold">
                            <p:stCondLst>
                              <p:cond delay="4150"/>
                            </p:stCondLst>
                            <p:childTnLst>
                              <p:par>
                                <p:cTn id="460" presetID="10" presetClass="entr" presetSubtype="0" fill="hold" nodeType="afterEffect">
                                  <p:stCondLst>
                                    <p:cond delay="0"/>
                                  </p:stCondLst>
                                  <p:childTnLst>
                                    <p:set>
                                      <p:cBhvr>
                                        <p:cTn id="461" dur="1" fill="hold">
                                          <p:stCondLst>
                                            <p:cond delay="0"/>
                                          </p:stCondLst>
                                        </p:cTn>
                                        <p:tgtEl>
                                          <p:spTgt spid="1278"/>
                                        </p:tgtEl>
                                        <p:attrNameLst>
                                          <p:attrName>style.visibility</p:attrName>
                                        </p:attrNameLst>
                                      </p:cBhvr>
                                      <p:to>
                                        <p:strVal val="visible"/>
                                      </p:to>
                                    </p:set>
                                    <p:animEffect transition="in" filter="fade">
                                      <p:cBhvr>
                                        <p:cTn id="462" dur="50"/>
                                        <p:tgtEl>
                                          <p:spTgt spid="1278"/>
                                        </p:tgtEl>
                                      </p:cBhvr>
                                    </p:animEffect>
                                  </p:childTnLst>
                                </p:cTn>
                              </p:par>
                              <p:par>
                                <p:cTn id="463" presetID="1" presetClass="exit" presetSubtype="0" fill="hold" nodeType="withEffect">
                                  <p:stCondLst>
                                    <p:cond delay="0"/>
                                  </p:stCondLst>
                                  <p:childTnLst>
                                    <p:set>
                                      <p:cBhvr>
                                        <p:cTn id="464" dur="1" fill="hold">
                                          <p:stCondLst>
                                            <p:cond delay="0"/>
                                          </p:stCondLst>
                                        </p:cTn>
                                        <p:tgtEl>
                                          <p:spTgt spid="1344"/>
                                        </p:tgtEl>
                                        <p:attrNameLst>
                                          <p:attrName>style.visibility</p:attrName>
                                        </p:attrNameLst>
                                      </p:cBhvr>
                                      <p:to>
                                        <p:strVal val="hidden"/>
                                      </p:to>
                                    </p:set>
                                  </p:childTnLst>
                                </p:cTn>
                              </p:par>
                            </p:childTnLst>
                          </p:cTn>
                        </p:par>
                        <p:par>
                          <p:cTn id="465" fill="hold">
                            <p:stCondLst>
                              <p:cond delay="4200"/>
                            </p:stCondLst>
                            <p:childTnLst>
                              <p:par>
                                <p:cTn id="466" presetID="10" presetClass="entr" presetSubtype="0" fill="hold" nodeType="afterEffect">
                                  <p:stCondLst>
                                    <p:cond delay="0"/>
                                  </p:stCondLst>
                                  <p:childTnLst>
                                    <p:set>
                                      <p:cBhvr>
                                        <p:cTn id="467" dur="1" fill="hold">
                                          <p:stCondLst>
                                            <p:cond delay="0"/>
                                          </p:stCondLst>
                                        </p:cTn>
                                        <p:tgtEl>
                                          <p:spTgt spid="1338"/>
                                        </p:tgtEl>
                                        <p:attrNameLst>
                                          <p:attrName>style.visibility</p:attrName>
                                        </p:attrNameLst>
                                      </p:cBhvr>
                                      <p:to>
                                        <p:strVal val="visible"/>
                                      </p:to>
                                    </p:set>
                                    <p:animEffect transition="in" filter="fade">
                                      <p:cBhvr>
                                        <p:cTn id="468" dur="50"/>
                                        <p:tgtEl>
                                          <p:spTgt spid="1338"/>
                                        </p:tgtEl>
                                      </p:cBhvr>
                                    </p:animEffect>
                                  </p:childTnLst>
                                </p:cTn>
                              </p:par>
                              <p:par>
                                <p:cTn id="469" presetID="1" presetClass="exit" presetSubtype="0" fill="hold" nodeType="withEffect">
                                  <p:stCondLst>
                                    <p:cond delay="0"/>
                                  </p:stCondLst>
                                  <p:childTnLst>
                                    <p:set>
                                      <p:cBhvr>
                                        <p:cTn id="470" dur="1" fill="hold">
                                          <p:stCondLst>
                                            <p:cond delay="0"/>
                                          </p:stCondLst>
                                        </p:cTn>
                                        <p:tgtEl>
                                          <p:spTgt spid="1278"/>
                                        </p:tgtEl>
                                        <p:attrNameLst>
                                          <p:attrName>style.visibility</p:attrName>
                                        </p:attrNameLst>
                                      </p:cBhvr>
                                      <p:to>
                                        <p:strVal val="hidden"/>
                                      </p:to>
                                    </p:set>
                                  </p:childTnLst>
                                </p:cTn>
                              </p:par>
                            </p:childTnLst>
                          </p:cTn>
                        </p:par>
                        <p:par>
                          <p:cTn id="471" fill="hold">
                            <p:stCondLst>
                              <p:cond delay="4250"/>
                            </p:stCondLst>
                            <p:childTnLst>
                              <p:par>
                                <p:cTn id="472" presetID="10" presetClass="entr" presetSubtype="0" fill="hold" nodeType="afterEffect">
                                  <p:stCondLst>
                                    <p:cond delay="0"/>
                                  </p:stCondLst>
                                  <p:childTnLst>
                                    <p:set>
                                      <p:cBhvr>
                                        <p:cTn id="473" dur="1" fill="hold">
                                          <p:stCondLst>
                                            <p:cond delay="0"/>
                                          </p:stCondLst>
                                        </p:cTn>
                                        <p:tgtEl>
                                          <p:spTgt spid="1272"/>
                                        </p:tgtEl>
                                        <p:attrNameLst>
                                          <p:attrName>style.visibility</p:attrName>
                                        </p:attrNameLst>
                                      </p:cBhvr>
                                      <p:to>
                                        <p:strVal val="visible"/>
                                      </p:to>
                                    </p:set>
                                    <p:animEffect transition="in" filter="fade">
                                      <p:cBhvr>
                                        <p:cTn id="474" dur="50"/>
                                        <p:tgtEl>
                                          <p:spTgt spid="1272"/>
                                        </p:tgtEl>
                                      </p:cBhvr>
                                    </p:animEffect>
                                  </p:childTnLst>
                                </p:cTn>
                              </p:par>
                              <p:par>
                                <p:cTn id="475" presetID="1" presetClass="exit" presetSubtype="0" fill="hold" nodeType="withEffect">
                                  <p:stCondLst>
                                    <p:cond delay="0"/>
                                  </p:stCondLst>
                                  <p:childTnLst>
                                    <p:set>
                                      <p:cBhvr>
                                        <p:cTn id="476" dur="1" fill="hold">
                                          <p:stCondLst>
                                            <p:cond delay="0"/>
                                          </p:stCondLst>
                                        </p:cTn>
                                        <p:tgtEl>
                                          <p:spTgt spid="1338"/>
                                        </p:tgtEl>
                                        <p:attrNameLst>
                                          <p:attrName>style.visibility</p:attrName>
                                        </p:attrNameLst>
                                      </p:cBhvr>
                                      <p:to>
                                        <p:strVal val="hidden"/>
                                      </p:to>
                                    </p:set>
                                  </p:childTnLst>
                                </p:cTn>
                              </p:par>
                            </p:childTnLst>
                          </p:cTn>
                        </p:par>
                        <p:par>
                          <p:cTn id="477" fill="hold">
                            <p:stCondLst>
                              <p:cond delay="4300"/>
                            </p:stCondLst>
                            <p:childTnLst>
                              <p:par>
                                <p:cTn id="478" presetID="10" presetClass="entr" presetSubtype="0" fill="hold" nodeType="afterEffect">
                                  <p:stCondLst>
                                    <p:cond delay="0"/>
                                  </p:stCondLst>
                                  <p:childTnLst>
                                    <p:set>
                                      <p:cBhvr>
                                        <p:cTn id="479" dur="1" fill="hold">
                                          <p:stCondLst>
                                            <p:cond delay="0"/>
                                          </p:stCondLst>
                                        </p:cTn>
                                        <p:tgtEl>
                                          <p:spTgt spid="1332"/>
                                        </p:tgtEl>
                                        <p:attrNameLst>
                                          <p:attrName>style.visibility</p:attrName>
                                        </p:attrNameLst>
                                      </p:cBhvr>
                                      <p:to>
                                        <p:strVal val="visible"/>
                                      </p:to>
                                    </p:set>
                                    <p:animEffect transition="in" filter="fade">
                                      <p:cBhvr>
                                        <p:cTn id="480" dur="50"/>
                                        <p:tgtEl>
                                          <p:spTgt spid="1332"/>
                                        </p:tgtEl>
                                      </p:cBhvr>
                                    </p:animEffect>
                                  </p:childTnLst>
                                </p:cTn>
                              </p:par>
                              <p:par>
                                <p:cTn id="481" presetID="1" presetClass="exit" presetSubtype="0" fill="hold" nodeType="withEffect">
                                  <p:stCondLst>
                                    <p:cond delay="0"/>
                                  </p:stCondLst>
                                  <p:childTnLst>
                                    <p:set>
                                      <p:cBhvr>
                                        <p:cTn id="482" dur="1" fill="hold">
                                          <p:stCondLst>
                                            <p:cond delay="0"/>
                                          </p:stCondLst>
                                        </p:cTn>
                                        <p:tgtEl>
                                          <p:spTgt spid="1272"/>
                                        </p:tgtEl>
                                        <p:attrNameLst>
                                          <p:attrName>style.visibility</p:attrName>
                                        </p:attrNameLst>
                                      </p:cBhvr>
                                      <p:to>
                                        <p:strVal val="hidden"/>
                                      </p:to>
                                    </p:set>
                                  </p:childTnLst>
                                </p:cTn>
                              </p:par>
                            </p:childTnLst>
                          </p:cTn>
                        </p:par>
                        <p:par>
                          <p:cTn id="483" fill="hold">
                            <p:stCondLst>
                              <p:cond delay="4350"/>
                            </p:stCondLst>
                            <p:childTnLst>
                              <p:par>
                                <p:cTn id="484" presetID="10" presetClass="entr" presetSubtype="0" fill="hold" nodeType="afterEffect">
                                  <p:stCondLst>
                                    <p:cond delay="0"/>
                                  </p:stCondLst>
                                  <p:childTnLst>
                                    <p:set>
                                      <p:cBhvr>
                                        <p:cTn id="485" dur="1" fill="hold">
                                          <p:stCondLst>
                                            <p:cond delay="0"/>
                                          </p:stCondLst>
                                        </p:cTn>
                                        <p:tgtEl>
                                          <p:spTgt spid="1266"/>
                                        </p:tgtEl>
                                        <p:attrNameLst>
                                          <p:attrName>style.visibility</p:attrName>
                                        </p:attrNameLst>
                                      </p:cBhvr>
                                      <p:to>
                                        <p:strVal val="visible"/>
                                      </p:to>
                                    </p:set>
                                    <p:animEffect transition="in" filter="fade">
                                      <p:cBhvr>
                                        <p:cTn id="486" dur="50"/>
                                        <p:tgtEl>
                                          <p:spTgt spid="1266"/>
                                        </p:tgtEl>
                                      </p:cBhvr>
                                    </p:animEffect>
                                  </p:childTnLst>
                                </p:cTn>
                              </p:par>
                              <p:par>
                                <p:cTn id="487" presetID="1" presetClass="exit" presetSubtype="0" fill="hold" nodeType="withEffect">
                                  <p:stCondLst>
                                    <p:cond delay="0"/>
                                  </p:stCondLst>
                                  <p:childTnLst>
                                    <p:set>
                                      <p:cBhvr>
                                        <p:cTn id="488" dur="1" fill="hold">
                                          <p:stCondLst>
                                            <p:cond delay="0"/>
                                          </p:stCondLst>
                                        </p:cTn>
                                        <p:tgtEl>
                                          <p:spTgt spid="1332"/>
                                        </p:tgtEl>
                                        <p:attrNameLst>
                                          <p:attrName>style.visibility</p:attrName>
                                        </p:attrNameLst>
                                      </p:cBhvr>
                                      <p:to>
                                        <p:strVal val="hidden"/>
                                      </p:to>
                                    </p:set>
                                  </p:childTnLst>
                                </p:cTn>
                              </p:par>
                            </p:childTnLst>
                          </p:cTn>
                        </p:par>
                        <p:par>
                          <p:cTn id="489" fill="hold">
                            <p:stCondLst>
                              <p:cond delay="4400"/>
                            </p:stCondLst>
                            <p:childTnLst>
                              <p:par>
                                <p:cTn id="490" presetID="10" presetClass="entr" presetSubtype="0" fill="hold" nodeType="afterEffect">
                                  <p:stCondLst>
                                    <p:cond delay="0"/>
                                  </p:stCondLst>
                                  <p:childTnLst>
                                    <p:set>
                                      <p:cBhvr>
                                        <p:cTn id="491" dur="1" fill="hold">
                                          <p:stCondLst>
                                            <p:cond delay="0"/>
                                          </p:stCondLst>
                                        </p:cTn>
                                        <p:tgtEl>
                                          <p:spTgt spid="1326"/>
                                        </p:tgtEl>
                                        <p:attrNameLst>
                                          <p:attrName>style.visibility</p:attrName>
                                        </p:attrNameLst>
                                      </p:cBhvr>
                                      <p:to>
                                        <p:strVal val="visible"/>
                                      </p:to>
                                    </p:set>
                                    <p:animEffect transition="in" filter="fade">
                                      <p:cBhvr>
                                        <p:cTn id="492" dur="50"/>
                                        <p:tgtEl>
                                          <p:spTgt spid="1326"/>
                                        </p:tgtEl>
                                      </p:cBhvr>
                                    </p:animEffect>
                                  </p:childTnLst>
                                </p:cTn>
                              </p:par>
                              <p:par>
                                <p:cTn id="493" presetID="1" presetClass="exit" presetSubtype="0" fill="hold" nodeType="withEffect">
                                  <p:stCondLst>
                                    <p:cond delay="0"/>
                                  </p:stCondLst>
                                  <p:childTnLst>
                                    <p:set>
                                      <p:cBhvr>
                                        <p:cTn id="494" dur="1" fill="hold">
                                          <p:stCondLst>
                                            <p:cond delay="0"/>
                                          </p:stCondLst>
                                        </p:cTn>
                                        <p:tgtEl>
                                          <p:spTgt spid="1266"/>
                                        </p:tgtEl>
                                        <p:attrNameLst>
                                          <p:attrName>style.visibility</p:attrName>
                                        </p:attrNameLst>
                                      </p:cBhvr>
                                      <p:to>
                                        <p:strVal val="hidden"/>
                                      </p:to>
                                    </p:set>
                                  </p:childTnLst>
                                </p:cTn>
                              </p:par>
                            </p:childTnLst>
                          </p:cTn>
                        </p:par>
                        <p:par>
                          <p:cTn id="495" fill="hold">
                            <p:stCondLst>
                              <p:cond delay="4450"/>
                            </p:stCondLst>
                            <p:childTnLst>
                              <p:par>
                                <p:cTn id="496" presetID="10" presetClass="entr" presetSubtype="0" fill="hold" nodeType="afterEffect">
                                  <p:stCondLst>
                                    <p:cond delay="0"/>
                                  </p:stCondLst>
                                  <p:childTnLst>
                                    <p:set>
                                      <p:cBhvr>
                                        <p:cTn id="497" dur="1" fill="hold">
                                          <p:stCondLst>
                                            <p:cond delay="0"/>
                                          </p:stCondLst>
                                        </p:cTn>
                                        <p:tgtEl>
                                          <p:spTgt spid="1260"/>
                                        </p:tgtEl>
                                        <p:attrNameLst>
                                          <p:attrName>style.visibility</p:attrName>
                                        </p:attrNameLst>
                                      </p:cBhvr>
                                      <p:to>
                                        <p:strVal val="visible"/>
                                      </p:to>
                                    </p:set>
                                    <p:animEffect transition="in" filter="fade">
                                      <p:cBhvr>
                                        <p:cTn id="498" dur="50"/>
                                        <p:tgtEl>
                                          <p:spTgt spid="1260"/>
                                        </p:tgtEl>
                                      </p:cBhvr>
                                    </p:animEffect>
                                  </p:childTnLst>
                                </p:cTn>
                              </p:par>
                              <p:par>
                                <p:cTn id="499" presetID="1" presetClass="exit" presetSubtype="0" fill="hold" nodeType="withEffect">
                                  <p:stCondLst>
                                    <p:cond delay="0"/>
                                  </p:stCondLst>
                                  <p:childTnLst>
                                    <p:set>
                                      <p:cBhvr>
                                        <p:cTn id="500" dur="1" fill="hold">
                                          <p:stCondLst>
                                            <p:cond delay="0"/>
                                          </p:stCondLst>
                                        </p:cTn>
                                        <p:tgtEl>
                                          <p:spTgt spid="1326"/>
                                        </p:tgtEl>
                                        <p:attrNameLst>
                                          <p:attrName>style.visibility</p:attrName>
                                        </p:attrNameLst>
                                      </p:cBhvr>
                                      <p:to>
                                        <p:strVal val="hidden"/>
                                      </p:to>
                                    </p:set>
                                  </p:childTnLst>
                                </p:cTn>
                              </p:par>
                            </p:childTnLst>
                          </p:cTn>
                        </p:par>
                        <p:par>
                          <p:cTn id="501" fill="hold">
                            <p:stCondLst>
                              <p:cond delay="4500"/>
                            </p:stCondLst>
                            <p:childTnLst>
                              <p:par>
                                <p:cTn id="502" presetID="10" presetClass="entr" presetSubtype="0" fill="hold" nodeType="afterEffect">
                                  <p:stCondLst>
                                    <p:cond delay="0"/>
                                  </p:stCondLst>
                                  <p:childTnLst>
                                    <p:set>
                                      <p:cBhvr>
                                        <p:cTn id="503" dur="1" fill="hold">
                                          <p:stCondLst>
                                            <p:cond delay="0"/>
                                          </p:stCondLst>
                                        </p:cTn>
                                        <p:tgtEl>
                                          <p:spTgt spid="1320"/>
                                        </p:tgtEl>
                                        <p:attrNameLst>
                                          <p:attrName>style.visibility</p:attrName>
                                        </p:attrNameLst>
                                      </p:cBhvr>
                                      <p:to>
                                        <p:strVal val="visible"/>
                                      </p:to>
                                    </p:set>
                                    <p:animEffect transition="in" filter="fade">
                                      <p:cBhvr>
                                        <p:cTn id="504" dur="50"/>
                                        <p:tgtEl>
                                          <p:spTgt spid="1320"/>
                                        </p:tgtEl>
                                      </p:cBhvr>
                                    </p:animEffect>
                                  </p:childTnLst>
                                </p:cTn>
                              </p:par>
                              <p:par>
                                <p:cTn id="505" presetID="1" presetClass="exit" presetSubtype="0" fill="hold" nodeType="withEffect">
                                  <p:stCondLst>
                                    <p:cond delay="0"/>
                                  </p:stCondLst>
                                  <p:childTnLst>
                                    <p:set>
                                      <p:cBhvr>
                                        <p:cTn id="506" dur="1" fill="hold">
                                          <p:stCondLst>
                                            <p:cond delay="0"/>
                                          </p:stCondLst>
                                        </p:cTn>
                                        <p:tgtEl>
                                          <p:spTgt spid="1260"/>
                                        </p:tgtEl>
                                        <p:attrNameLst>
                                          <p:attrName>style.visibility</p:attrName>
                                        </p:attrNameLst>
                                      </p:cBhvr>
                                      <p:to>
                                        <p:strVal val="hidden"/>
                                      </p:to>
                                    </p:set>
                                  </p:childTnLst>
                                </p:cTn>
                              </p:par>
                            </p:childTnLst>
                          </p:cTn>
                        </p:par>
                        <p:par>
                          <p:cTn id="507" fill="hold">
                            <p:stCondLst>
                              <p:cond delay="4550"/>
                            </p:stCondLst>
                            <p:childTnLst>
                              <p:par>
                                <p:cTn id="508" presetID="10" presetClass="entr" presetSubtype="0" fill="hold" nodeType="afterEffect">
                                  <p:stCondLst>
                                    <p:cond delay="0"/>
                                  </p:stCondLst>
                                  <p:childTnLst>
                                    <p:set>
                                      <p:cBhvr>
                                        <p:cTn id="509" dur="1" fill="hold">
                                          <p:stCondLst>
                                            <p:cond delay="0"/>
                                          </p:stCondLst>
                                        </p:cTn>
                                        <p:tgtEl>
                                          <p:spTgt spid="1254"/>
                                        </p:tgtEl>
                                        <p:attrNameLst>
                                          <p:attrName>style.visibility</p:attrName>
                                        </p:attrNameLst>
                                      </p:cBhvr>
                                      <p:to>
                                        <p:strVal val="visible"/>
                                      </p:to>
                                    </p:set>
                                    <p:animEffect transition="in" filter="fade">
                                      <p:cBhvr>
                                        <p:cTn id="510" dur="50"/>
                                        <p:tgtEl>
                                          <p:spTgt spid="1254"/>
                                        </p:tgtEl>
                                      </p:cBhvr>
                                    </p:animEffect>
                                  </p:childTnLst>
                                </p:cTn>
                              </p:par>
                              <p:par>
                                <p:cTn id="511" presetID="1" presetClass="exit" presetSubtype="0" fill="hold" nodeType="withEffect">
                                  <p:stCondLst>
                                    <p:cond delay="0"/>
                                  </p:stCondLst>
                                  <p:childTnLst>
                                    <p:set>
                                      <p:cBhvr>
                                        <p:cTn id="512" dur="1" fill="hold">
                                          <p:stCondLst>
                                            <p:cond delay="0"/>
                                          </p:stCondLst>
                                        </p:cTn>
                                        <p:tgtEl>
                                          <p:spTgt spid="1320"/>
                                        </p:tgtEl>
                                        <p:attrNameLst>
                                          <p:attrName>style.visibility</p:attrName>
                                        </p:attrNameLst>
                                      </p:cBhvr>
                                      <p:to>
                                        <p:strVal val="hidden"/>
                                      </p:to>
                                    </p:set>
                                  </p:childTnLst>
                                </p:cTn>
                              </p:par>
                            </p:childTnLst>
                          </p:cTn>
                        </p:par>
                        <p:par>
                          <p:cTn id="513" fill="hold">
                            <p:stCondLst>
                              <p:cond delay="4600"/>
                            </p:stCondLst>
                            <p:childTnLst>
                              <p:par>
                                <p:cTn id="514" presetID="10" presetClass="entr" presetSubtype="0" fill="hold" nodeType="afterEffect">
                                  <p:stCondLst>
                                    <p:cond delay="0"/>
                                  </p:stCondLst>
                                  <p:childTnLst>
                                    <p:set>
                                      <p:cBhvr>
                                        <p:cTn id="515" dur="1" fill="hold">
                                          <p:stCondLst>
                                            <p:cond delay="0"/>
                                          </p:stCondLst>
                                        </p:cTn>
                                        <p:tgtEl>
                                          <p:spTgt spid="1212"/>
                                        </p:tgtEl>
                                        <p:attrNameLst>
                                          <p:attrName>style.visibility</p:attrName>
                                        </p:attrNameLst>
                                      </p:cBhvr>
                                      <p:to>
                                        <p:strVal val="visible"/>
                                      </p:to>
                                    </p:set>
                                    <p:animEffect transition="in" filter="fade">
                                      <p:cBhvr>
                                        <p:cTn id="516" dur="50"/>
                                        <p:tgtEl>
                                          <p:spTgt spid="1212"/>
                                        </p:tgtEl>
                                      </p:cBhvr>
                                    </p:animEffect>
                                  </p:childTnLst>
                                </p:cTn>
                              </p:par>
                              <p:par>
                                <p:cTn id="517" presetID="1" presetClass="exit" presetSubtype="0" fill="hold" nodeType="withEffect">
                                  <p:stCondLst>
                                    <p:cond delay="0"/>
                                  </p:stCondLst>
                                  <p:childTnLst>
                                    <p:set>
                                      <p:cBhvr>
                                        <p:cTn id="518" dur="1" fill="hold">
                                          <p:stCondLst>
                                            <p:cond delay="0"/>
                                          </p:stCondLst>
                                        </p:cTn>
                                        <p:tgtEl>
                                          <p:spTgt spid="1254"/>
                                        </p:tgtEl>
                                        <p:attrNameLst>
                                          <p:attrName>style.visibility</p:attrName>
                                        </p:attrNameLst>
                                      </p:cBhvr>
                                      <p:to>
                                        <p:strVal val="hidden"/>
                                      </p:to>
                                    </p:set>
                                  </p:childTnLst>
                                </p:cTn>
                              </p:par>
                            </p:childTnLst>
                          </p:cTn>
                        </p:par>
                        <p:par>
                          <p:cTn id="519" fill="hold">
                            <p:stCondLst>
                              <p:cond delay="4650"/>
                            </p:stCondLst>
                            <p:childTnLst>
                              <p:par>
                                <p:cTn id="520" presetID="10" presetClass="entr" presetSubtype="0" fill="hold" nodeType="afterEffect">
                                  <p:stCondLst>
                                    <p:cond delay="0"/>
                                  </p:stCondLst>
                                  <p:childTnLst>
                                    <p:set>
                                      <p:cBhvr>
                                        <p:cTn id="521" dur="1" fill="hold">
                                          <p:stCondLst>
                                            <p:cond delay="0"/>
                                          </p:stCondLst>
                                        </p:cTn>
                                        <p:tgtEl>
                                          <p:spTgt spid="1248"/>
                                        </p:tgtEl>
                                        <p:attrNameLst>
                                          <p:attrName>style.visibility</p:attrName>
                                        </p:attrNameLst>
                                      </p:cBhvr>
                                      <p:to>
                                        <p:strVal val="visible"/>
                                      </p:to>
                                    </p:set>
                                    <p:animEffect transition="in" filter="fade">
                                      <p:cBhvr>
                                        <p:cTn id="522" dur="50"/>
                                        <p:tgtEl>
                                          <p:spTgt spid="1248"/>
                                        </p:tgtEl>
                                      </p:cBhvr>
                                    </p:animEffect>
                                  </p:childTnLst>
                                </p:cTn>
                              </p:par>
                              <p:par>
                                <p:cTn id="523" presetID="1" presetClass="exit" presetSubtype="0" fill="hold" nodeType="withEffect">
                                  <p:stCondLst>
                                    <p:cond delay="0"/>
                                  </p:stCondLst>
                                  <p:childTnLst>
                                    <p:set>
                                      <p:cBhvr>
                                        <p:cTn id="524" dur="1" fill="hold">
                                          <p:stCondLst>
                                            <p:cond delay="0"/>
                                          </p:stCondLst>
                                        </p:cTn>
                                        <p:tgtEl>
                                          <p:spTgt spid="1212"/>
                                        </p:tgtEl>
                                        <p:attrNameLst>
                                          <p:attrName>style.visibility</p:attrName>
                                        </p:attrNameLst>
                                      </p:cBhvr>
                                      <p:to>
                                        <p:strVal val="hidden"/>
                                      </p:to>
                                    </p:set>
                                  </p:childTnLst>
                                </p:cTn>
                              </p:par>
                            </p:childTnLst>
                          </p:cTn>
                        </p:par>
                        <p:par>
                          <p:cTn id="525" fill="hold">
                            <p:stCondLst>
                              <p:cond delay="4700"/>
                            </p:stCondLst>
                            <p:childTnLst>
                              <p:par>
                                <p:cTn id="526" presetID="10" presetClass="entr" presetSubtype="0" fill="hold" nodeType="afterEffect">
                                  <p:stCondLst>
                                    <p:cond delay="0"/>
                                  </p:stCondLst>
                                  <p:childTnLst>
                                    <p:set>
                                      <p:cBhvr>
                                        <p:cTn id="527" dur="1" fill="hold">
                                          <p:stCondLst>
                                            <p:cond delay="0"/>
                                          </p:stCondLst>
                                        </p:cTn>
                                        <p:tgtEl>
                                          <p:spTgt spid="1314"/>
                                        </p:tgtEl>
                                        <p:attrNameLst>
                                          <p:attrName>style.visibility</p:attrName>
                                        </p:attrNameLst>
                                      </p:cBhvr>
                                      <p:to>
                                        <p:strVal val="visible"/>
                                      </p:to>
                                    </p:set>
                                    <p:animEffect transition="in" filter="fade">
                                      <p:cBhvr>
                                        <p:cTn id="528" dur="50"/>
                                        <p:tgtEl>
                                          <p:spTgt spid="1314"/>
                                        </p:tgtEl>
                                      </p:cBhvr>
                                    </p:animEffect>
                                  </p:childTnLst>
                                </p:cTn>
                              </p:par>
                              <p:par>
                                <p:cTn id="529" presetID="1" presetClass="exit" presetSubtype="0" fill="hold" nodeType="withEffect">
                                  <p:stCondLst>
                                    <p:cond delay="0"/>
                                  </p:stCondLst>
                                  <p:childTnLst>
                                    <p:set>
                                      <p:cBhvr>
                                        <p:cTn id="530" dur="1" fill="hold">
                                          <p:stCondLst>
                                            <p:cond delay="0"/>
                                          </p:stCondLst>
                                        </p:cTn>
                                        <p:tgtEl>
                                          <p:spTgt spid="1248"/>
                                        </p:tgtEl>
                                        <p:attrNameLst>
                                          <p:attrName>style.visibility</p:attrName>
                                        </p:attrNameLst>
                                      </p:cBhvr>
                                      <p:to>
                                        <p:strVal val="hidden"/>
                                      </p:to>
                                    </p:set>
                                  </p:childTnLst>
                                </p:cTn>
                              </p:par>
                            </p:childTnLst>
                          </p:cTn>
                        </p:par>
                        <p:par>
                          <p:cTn id="531" fill="hold">
                            <p:stCondLst>
                              <p:cond delay="4750"/>
                            </p:stCondLst>
                            <p:childTnLst>
                              <p:par>
                                <p:cTn id="532" presetID="10" presetClass="entr" presetSubtype="0" fill="hold" nodeType="afterEffect">
                                  <p:stCondLst>
                                    <p:cond delay="0"/>
                                  </p:stCondLst>
                                  <p:childTnLst>
                                    <p:set>
                                      <p:cBhvr>
                                        <p:cTn id="533" dur="1" fill="hold">
                                          <p:stCondLst>
                                            <p:cond delay="0"/>
                                          </p:stCondLst>
                                        </p:cTn>
                                        <p:tgtEl>
                                          <p:spTgt spid="1242"/>
                                        </p:tgtEl>
                                        <p:attrNameLst>
                                          <p:attrName>style.visibility</p:attrName>
                                        </p:attrNameLst>
                                      </p:cBhvr>
                                      <p:to>
                                        <p:strVal val="visible"/>
                                      </p:to>
                                    </p:set>
                                    <p:animEffect transition="in" filter="fade">
                                      <p:cBhvr>
                                        <p:cTn id="534" dur="50"/>
                                        <p:tgtEl>
                                          <p:spTgt spid="1242"/>
                                        </p:tgtEl>
                                      </p:cBhvr>
                                    </p:animEffect>
                                  </p:childTnLst>
                                </p:cTn>
                              </p:par>
                              <p:par>
                                <p:cTn id="535" presetID="1" presetClass="exit" presetSubtype="0" fill="hold" nodeType="withEffect">
                                  <p:stCondLst>
                                    <p:cond delay="0"/>
                                  </p:stCondLst>
                                  <p:childTnLst>
                                    <p:set>
                                      <p:cBhvr>
                                        <p:cTn id="536" dur="1" fill="hold">
                                          <p:stCondLst>
                                            <p:cond delay="0"/>
                                          </p:stCondLst>
                                        </p:cTn>
                                        <p:tgtEl>
                                          <p:spTgt spid="1314"/>
                                        </p:tgtEl>
                                        <p:attrNameLst>
                                          <p:attrName>style.visibility</p:attrName>
                                        </p:attrNameLst>
                                      </p:cBhvr>
                                      <p:to>
                                        <p:strVal val="hidden"/>
                                      </p:to>
                                    </p:set>
                                  </p:childTnLst>
                                </p:cTn>
                              </p:par>
                            </p:childTnLst>
                          </p:cTn>
                        </p:par>
                        <p:par>
                          <p:cTn id="537" fill="hold">
                            <p:stCondLst>
                              <p:cond delay="4800"/>
                            </p:stCondLst>
                            <p:childTnLst>
                              <p:par>
                                <p:cTn id="538" presetID="10" presetClass="entr" presetSubtype="0" fill="hold" nodeType="afterEffect">
                                  <p:stCondLst>
                                    <p:cond delay="0"/>
                                  </p:stCondLst>
                                  <p:childTnLst>
                                    <p:set>
                                      <p:cBhvr>
                                        <p:cTn id="539" dur="1" fill="hold">
                                          <p:stCondLst>
                                            <p:cond delay="0"/>
                                          </p:stCondLst>
                                        </p:cTn>
                                        <p:tgtEl>
                                          <p:spTgt spid="1308"/>
                                        </p:tgtEl>
                                        <p:attrNameLst>
                                          <p:attrName>style.visibility</p:attrName>
                                        </p:attrNameLst>
                                      </p:cBhvr>
                                      <p:to>
                                        <p:strVal val="visible"/>
                                      </p:to>
                                    </p:set>
                                    <p:animEffect transition="in" filter="fade">
                                      <p:cBhvr>
                                        <p:cTn id="540" dur="50"/>
                                        <p:tgtEl>
                                          <p:spTgt spid="1308"/>
                                        </p:tgtEl>
                                      </p:cBhvr>
                                    </p:animEffect>
                                  </p:childTnLst>
                                </p:cTn>
                              </p:par>
                              <p:par>
                                <p:cTn id="541" presetID="1" presetClass="exit" presetSubtype="0" fill="hold" nodeType="withEffect">
                                  <p:stCondLst>
                                    <p:cond delay="0"/>
                                  </p:stCondLst>
                                  <p:childTnLst>
                                    <p:set>
                                      <p:cBhvr>
                                        <p:cTn id="542" dur="1" fill="hold">
                                          <p:stCondLst>
                                            <p:cond delay="0"/>
                                          </p:stCondLst>
                                        </p:cTn>
                                        <p:tgtEl>
                                          <p:spTgt spid="1242"/>
                                        </p:tgtEl>
                                        <p:attrNameLst>
                                          <p:attrName>style.visibility</p:attrName>
                                        </p:attrNameLst>
                                      </p:cBhvr>
                                      <p:to>
                                        <p:strVal val="hidden"/>
                                      </p:to>
                                    </p:set>
                                  </p:childTnLst>
                                </p:cTn>
                              </p:par>
                            </p:childTnLst>
                          </p:cTn>
                        </p:par>
                        <p:par>
                          <p:cTn id="543" fill="hold">
                            <p:stCondLst>
                              <p:cond delay="4850"/>
                            </p:stCondLst>
                            <p:childTnLst>
                              <p:par>
                                <p:cTn id="544" presetID="10" presetClass="entr" presetSubtype="0" fill="hold" nodeType="afterEffect">
                                  <p:stCondLst>
                                    <p:cond delay="0"/>
                                  </p:stCondLst>
                                  <p:childTnLst>
                                    <p:set>
                                      <p:cBhvr>
                                        <p:cTn id="545" dur="1" fill="hold">
                                          <p:stCondLst>
                                            <p:cond delay="0"/>
                                          </p:stCondLst>
                                        </p:cTn>
                                        <p:tgtEl>
                                          <p:spTgt spid="1236"/>
                                        </p:tgtEl>
                                        <p:attrNameLst>
                                          <p:attrName>style.visibility</p:attrName>
                                        </p:attrNameLst>
                                      </p:cBhvr>
                                      <p:to>
                                        <p:strVal val="visible"/>
                                      </p:to>
                                    </p:set>
                                    <p:animEffect transition="in" filter="fade">
                                      <p:cBhvr>
                                        <p:cTn id="546" dur="50"/>
                                        <p:tgtEl>
                                          <p:spTgt spid="1236"/>
                                        </p:tgtEl>
                                      </p:cBhvr>
                                    </p:animEffect>
                                  </p:childTnLst>
                                </p:cTn>
                              </p:par>
                              <p:par>
                                <p:cTn id="547" presetID="1" presetClass="exit" presetSubtype="0" fill="hold" nodeType="withEffect">
                                  <p:stCondLst>
                                    <p:cond delay="0"/>
                                  </p:stCondLst>
                                  <p:childTnLst>
                                    <p:set>
                                      <p:cBhvr>
                                        <p:cTn id="548" dur="1" fill="hold">
                                          <p:stCondLst>
                                            <p:cond delay="0"/>
                                          </p:stCondLst>
                                        </p:cTn>
                                        <p:tgtEl>
                                          <p:spTgt spid="1308"/>
                                        </p:tgtEl>
                                        <p:attrNameLst>
                                          <p:attrName>style.visibility</p:attrName>
                                        </p:attrNameLst>
                                      </p:cBhvr>
                                      <p:to>
                                        <p:strVal val="hidden"/>
                                      </p:to>
                                    </p:set>
                                  </p:childTnLst>
                                </p:cTn>
                              </p:par>
                            </p:childTnLst>
                          </p:cTn>
                        </p:par>
                        <p:par>
                          <p:cTn id="549" fill="hold">
                            <p:stCondLst>
                              <p:cond delay="4900"/>
                            </p:stCondLst>
                            <p:childTnLst>
                              <p:par>
                                <p:cTn id="550" presetID="10" presetClass="entr" presetSubtype="0" fill="hold" nodeType="afterEffect">
                                  <p:stCondLst>
                                    <p:cond delay="0"/>
                                  </p:stCondLst>
                                  <p:childTnLst>
                                    <p:set>
                                      <p:cBhvr>
                                        <p:cTn id="551" dur="1" fill="hold">
                                          <p:stCondLst>
                                            <p:cond delay="0"/>
                                          </p:stCondLst>
                                        </p:cTn>
                                        <p:tgtEl>
                                          <p:spTgt spid="1302"/>
                                        </p:tgtEl>
                                        <p:attrNameLst>
                                          <p:attrName>style.visibility</p:attrName>
                                        </p:attrNameLst>
                                      </p:cBhvr>
                                      <p:to>
                                        <p:strVal val="visible"/>
                                      </p:to>
                                    </p:set>
                                    <p:animEffect transition="in" filter="fade">
                                      <p:cBhvr>
                                        <p:cTn id="552" dur="50"/>
                                        <p:tgtEl>
                                          <p:spTgt spid="1302"/>
                                        </p:tgtEl>
                                      </p:cBhvr>
                                    </p:animEffect>
                                  </p:childTnLst>
                                </p:cTn>
                              </p:par>
                              <p:par>
                                <p:cTn id="553" presetID="1" presetClass="exit" presetSubtype="0" fill="hold" nodeType="withEffect">
                                  <p:stCondLst>
                                    <p:cond delay="0"/>
                                  </p:stCondLst>
                                  <p:childTnLst>
                                    <p:set>
                                      <p:cBhvr>
                                        <p:cTn id="554" dur="1" fill="hold">
                                          <p:stCondLst>
                                            <p:cond delay="0"/>
                                          </p:stCondLst>
                                        </p:cTn>
                                        <p:tgtEl>
                                          <p:spTgt spid="1236"/>
                                        </p:tgtEl>
                                        <p:attrNameLst>
                                          <p:attrName>style.visibility</p:attrName>
                                        </p:attrNameLst>
                                      </p:cBhvr>
                                      <p:to>
                                        <p:strVal val="hidden"/>
                                      </p:to>
                                    </p:set>
                                  </p:childTnLst>
                                </p:cTn>
                              </p:par>
                            </p:childTnLst>
                          </p:cTn>
                        </p:par>
                        <p:par>
                          <p:cTn id="555" fill="hold">
                            <p:stCondLst>
                              <p:cond delay="4950"/>
                            </p:stCondLst>
                            <p:childTnLst>
                              <p:par>
                                <p:cTn id="556" presetID="10" presetClass="entr" presetSubtype="0" fill="hold" nodeType="afterEffect">
                                  <p:stCondLst>
                                    <p:cond delay="0"/>
                                  </p:stCondLst>
                                  <p:childTnLst>
                                    <p:set>
                                      <p:cBhvr>
                                        <p:cTn id="557" dur="1" fill="hold">
                                          <p:stCondLst>
                                            <p:cond delay="0"/>
                                          </p:stCondLst>
                                        </p:cTn>
                                        <p:tgtEl>
                                          <p:spTgt spid="1218"/>
                                        </p:tgtEl>
                                        <p:attrNameLst>
                                          <p:attrName>style.visibility</p:attrName>
                                        </p:attrNameLst>
                                      </p:cBhvr>
                                      <p:to>
                                        <p:strVal val="visible"/>
                                      </p:to>
                                    </p:set>
                                    <p:animEffect transition="in" filter="fade">
                                      <p:cBhvr>
                                        <p:cTn id="558" dur="50"/>
                                        <p:tgtEl>
                                          <p:spTgt spid="1218"/>
                                        </p:tgtEl>
                                      </p:cBhvr>
                                    </p:animEffect>
                                  </p:childTnLst>
                                </p:cTn>
                              </p:par>
                              <p:par>
                                <p:cTn id="559" presetID="1" presetClass="exit" presetSubtype="0" fill="hold" nodeType="withEffect">
                                  <p:stCondLst>
                                    <p:cond delay="0"/>
                                  </p:stCondLst>
                                  <p:childTnLst>
                                    <p:set>
                                      <p:cBhvr>
                                        <p:cTn id="560" dur="1" fill="hold">
                                          <p:stCondLst>
                                            <p:cond delay="0"/>
                                          </p:stCondLst>
                                        </p:cTn>
                                        <p:tgtEl>
                                          <p:spTgt spid="1302"/>
                                        </p:tgtEl>
                                        <p:attrNameLst>
                                          <p:attrName>style.visibility</p:attrName>
                                        </p:attrNameLst>
                                      </p:cBhvr>
                                      <p:to>
                                        <p:strVal val="hidden"/>
                                      </p:to>
                                    </p:set>
                                  </p:childTnLst>
                                </p:cTn>
                              </p:par>
                            </p:childTnLst>
                          </p:cTn>
                        </p:par>
                        <p:par>
                          <p:cTn id="561" fill="hold">
                            <p:stCondLst>
                              <p:cond delay="5000"/>
                            </p:stCondLst>
                            <p:childTnLst>
                              <p:par>
                                <p:cTn id="562" presetID="10" presetClass="entr" presetSubtype="0" fill="hold" nodeType="afterEffect">
                                  <p:stCondLst>
                                    <p:cond delay="0"/>
                                  </p:stCondLst>
                                  <p:childTnLst>
                                    <p:set>
                                      <p:cBhvr>
                                        <p:cTn id="563" dur="1" fill="hold">
                                          <p:stCondLst>
                                            <p:cond delay="0"/>
                                          </p:stCondLst>
                                        </p:cTn>
                                        <p:tgtEl>
                                          <p:spTgt spid="1296"/>
                                        </p:tgtEl>
                                        <p:attrNameLst>
                                          <p:attrName>style.visibility</p:attrName>
                                        </p:attrNameLst>
                                      </p:cBhvr>
                                      <p:to>
                                        <p:strVal val="visible"/>
                                      </p:to>
                                    </p:set>
                                    <p:animEffect transition="in" filter="fade">
                                      <p:cBhvr>
                                        <p:cTn id="564" dur="50"/>
                                        <p:tgtEl>
                                          <p:spTgt spid="1296"/>
                                        </p:tgtEl>
                                      </p:cBhvr>
                                    </p:animEffect>
                                  </p:childTnLst>
                                </p:cTn>
                              </p:par>
                              <p:par>
                                <p:cTn id="565" presetID="1" presetClass="exit" presetSubtype="0" fill="hold" nodeType="withEffect">
                                  <p:stCondLst>
                                    <p:cond delay="0"/>
                                  </p:stCondLst>
                                  <p:childTnLst>
                                    <p:set>
                                      <p:cBhvr>
                                        <p:cTn id="566" dur="1" fill="hold">
                                          <p:stCondLst>
                                            <p:cond delay="0"/>
                                          </p:stCondLst>
                                        </p:cTn>
                                        <p:tgtEl>
                                          <p:spTgt spid="1218"/>
                                        </p:tgtEl>
                                        <p:attrNameLst>
                                          <p:attrName>style.visibility</p:attrName>
                                        </p:attrNameLst>
                                      </p:cBhvr>
                                      <p:to>
                                        <p:strVal val="hidden"/>
                                      </p:to>
                                    </p:set>
                                  </p:childTnLst>
                                </p:cTn>
                              </p:par>
                            </p:childTnLst>
                          </p:cTn>
                        </p:par>
                        <p:par>
                          <p:cTn id="567" fill="hold">
                            <p:stCondLst>
                              <p:cond delay="5050"/>
                            </p:stCondLst>
                            <p:childTnLst>
                              <p:par>
                                <p:cTn id="568" presetID="10" presetClass="entr" presetSubtype="0" fill="hold" nodeType="afterEffect">
                                  <p:stCondLst>
                                    <p:cond delay="0"/>
                                  </p:stCondLst>
                                  <p:childTnLst>
                                    <p:set>
                                      <p:cBhvr>
                                        <p:cTn id="569" dur="1" fill="hold">
                                          <p:stCondLst>
                                            <p:cond delay="0"/>
                                          </p:stCondLst>
                                        </p:cTn>
                                        <p:tgtEl>
                                          <p:spTgt spid="1224"/>
                                        </p:tgtEl>
                                        <p:attrNameLst>
                                          <p:attrName>style.visibility</p:attrName>
                                        </p:attrNameLst>
                                      </p:cBhvr>
                                      <p:to>
                                        <p:strVal val="visible"/>
                                      </p:to>
                                    </p:set>
                                    <p:animEffect transition="in" filter="fade">
                                      <p:cBhvr>
                                        <p:cTn id="570" dur="50"/>
                                        <p:tgtEl>
                                          <p:spTgt spid="1224"/>
                                        </p:tgtEl>
                                      </p:cBhvr>
                                    </p:animEffect>
                                  </p:childTnLst>
                                </p:cTn>
                              </p:par>
                              <p:par>
                                <p:cTn id="571" presetID="1" presetClass="exit" presetSubtype="0" fill="hold" nodeType="withEffect">
                                  <p:stCondLst>
                                    <p:cond delay="0"/>
                                  </p:stCondLst>
                                  <p:childTnLst>
                                    <p:set>
                                      <p:cBhvr>
                                        <p:cTn id="572" dur="1" fill="hold">
                                          <p:stCondLst>
                                            <p:cond delay="0"/>
                                          </p:stCondLst>
                                        </p:cTn>
                                        <p:tgtEl>
                                          <p:spTgt spid="1296"/>
                                        </p:tgtEl>
                                        <p:attrNameLst>
                                          <p:attrName>style.visibility</p:attrName>
                                        </p:attrNameLst>
                                      </p:cBhvr>
                                      <p:to>
                                        <p:strVal val="hidden"/>
                                      </p:to>
                                    </p:set>
                                  </p:childTnLst>
                                </p:cTn>
                              </p:par>
                            </p:childTnLst>
                          </p:cTn>
                        </p:par>
                        <p:par>
                          <p:cTn id="573" fill="hold">
                            <p:stCondLst>
                              <p:cond delay="5100"/>
                            </p:stCondLst>
                            <p:childTnLst>
                              <p:par>
                                <p:cTn id="574" presetID="10" presetClass="entr" presetSubtype="0" fill="hold" nodeType="afterEffect">
                                  <p:stCondLst>
                                    <p:cond delay="0"/>
                                  </p:stCondLst>
                                  <p:childTnLst>
                                    <p:set>
                                      <p:cBhvr>
                                        <p:cTn id="575" dur="1" fill="hold">
                                          <p:stCondLst>
                                            <p:cond delay="0"/>
                                          </p:stCondLst>
                                        </p:cTn>
                                        <p:tgtEl>
                                          <p:spTgt spid="1290"/>
                                        </p:tgtEl>
                                        <p:attrNameLst>
                                          <p:attrName>style.visibility</p:attrName>
                                        </p:attrNameLst>
                                      </p:cBhvr>
                                      <p:to>
                                        <p:strVal val="visible"/>
                                      </p:to>
                                    </p:set>
                                    <p:animEffect transition="in" filter="fade">
                                      <p:cBhvr>
                                        <p:cTn id="576" dur="50"/>
                                        <p:tgtEl>
                                          <p:spTgt spid="1290"/>
                                        </p:tgtEl>
                                      </p:cBhvr>
                                    </p:animEffect>
                                  </p:childTnLst>
                                </p:cTn>
                              </p:par>
                              <p:par>
                                <p:cTn id="577" presetID="1" presetClass="exit" presetSubtype="0" fill="hold" nodeType="withEffect">
                                  <p:stCondLst>
                                    <p:cond delay="0"/>
                                  </p:stCondLst>
                                  <p:childTnLst>
                                    <p:set>
                                      <p:cBhvr>
                                        <p:cTn id="578" dur="1" fill="hold">
                                          <p:stCondLst>
                                            <p:cond delay="0"/>
                                          </p:stCondLst>
                                        </p:cTn>
                                        <p:tgtEl>
                                          <p:spTgt spid="1224"/>
                                        </p:tgtEl>
                                        <p:attrNameLst>
                                          <p:attrName>style.visibility</p:attrName>
                                        </p:attrNameLst>
                                      </p:cBhvr>
                                      <p:to>
                                        <p:strVal val="hidden"/>
                                      </p:to>
                                    </p:set>
                                  </p:childTnLst>
                                </p:cTn>
                              </p:par>
                            </p:childTnLst>
                          </p:cTn>
                        </p:par>
                        <p:par>
                          <p:cTn id="579" fill="hold">
                            <p:stCondLst>
                              <p:cond delay="5150"/>
                            </p:stCondLst>
                            <p:childTnLst>
                              <p:par>
                                <p:cTn id="580" presetID="10" presetClass="entr" presetSubtype="0" fill="hold" nodeType="afterEffect">
                                  <p:stCondLst>
                                    <p:cond delay="0"/>
                                  </p:stCondLst>
                                  <p:childTnLst>
                                    <p:set>
                                      <p:cBhvr>
                                        <p:cTn id="581" dur="1" fill="hold">
                                          <p:stCondLst>
                                            <p:cond delay="0"/>
                                          </p:stCondLst>
                                        </p:cTn>
                                        <p:tgtEl>
                                          <p:spTgt spid="1230"/>
                                        </p:tgtEl>
                                        <p:attrNameLst>
                                          <p:attrName>style.visibility</p:attrName>
                                        </p:attrNameLst>
                                      </p:cBhvr>
                                      <p:to>
                                        <p:strVal val="visible"/>
                                      </p:to>
                                    </p:set>
                                    <p:animEffect transition="in" filter="fade">
                                      <p:cBhvr>
                                        <p:cTn id="582" dur="50"/>
                                        <p:tgtEl>
                                          <p:spTgt spid="1230"/>
                                        </p:tgtEl>
                                      </p:cBhvr>
                                    </p:animEffect>
                                  </p:childTnLst>
                                </p:cTn>
                              </p:par>
                              <p:par>
                                <p:cTn id="583" presetID="1" presetClass="exit" presetSubtype="0" fill="hold" nodeType="withEffect">
                                  <p:stCondLst>
                                    <p:cond delay="0"/>
                                  </p:stCondLst>
                                  <p:childTnLst>
                                    <p:set>
                                      <p:cBhvr>
                                        <p:cTn id="584" dur="1" fill="hold">
                                          <p:stCondLst>
                                            <p:cond delay="0"/>
                                          </p:stCondLst>
                                        </p:cTn>
                                        <p:tgtEl>
                                          <p:spTgt spid="1290"/>
                                        </p:tgtEl>
                                        <p:attrNameLst>
                                          <p:attrName>style.visibility</p:attrName>
                                        </p:attrNameLst>
                                      </p:cBhvr>
                                      <p:to>
                                        <p:strVal val="hidden"/>
                                      </p:to>
                                    </p:set>
                                  </p:childTnLst>
                                </p:cTn>
                              </p:par>
                            </p:childTnLst>
                          </p:cTn>
                        </p:par>
                        <p:par>
                          <p:cTn id="585" fill="hold">
                            <p:stCondLst>
                              <p:cond delay="5200"/>
                            </p:stCondLst>
                            <p:childTnLst>
                              <p:par>
                                <p:cTn id="586" presetID="10" presetClass="entr" presetSubtype="0" fill="hold" nodeType="afterEffect">
                                  <p:stCondLst>
                                    <p:cond delay="0"/>
                                  </p:stCondLst>
                                  <p:childTnLst>
                                    <p:set>
                                      <p:cBhvr>
                                        <p:cTn id="587" dur="1" fill="hold">
                                          <p:stCondLst>
                                            <p:cond delay="0"/>
                                          </p:stCondLst>
                                        </p:cTn>
                                        <p:tgtEl>
                                          <p:spTgt spid="1350"/>
                                        </p:tgtEl>
                                        <p:attrNameLst>
                                          <p:attrName>style.visibility</p:attrName>
                                        </p:attrNameLst>
                                      </p:cBhvr>
                                      <p:to>
                                        <p:strVal val="visible"/>
                                      </p:to>
                                    </p:set>
                                    <p:animEffect transition="in" filter="fade">
                                      <p:cBhvr>
                                        <p:cTn id="588" dur="50"/>
                                        <p:tgtEl>
                                          <p:spTgt spid="1350"/>
                                        </p:tgtEl>
                                      </p:cBhvr>
                                    </p:animEffect>
                                  </p:childTnLst>
                                </p:cTn>
                              </p:par>
                              <p:par>
                                <p:cTn id="589" presetID="1" presetClass="exit" presetSubtype="0" fill="hold" nodeType="withEffect">
                                  <p:stCondLst>
                                    <p:cond delay="0"/>
                                  </p:stCondLst>
                                  <p:childTnLst>
                                    <p:set>
                                      <p:cBhvr>
                                        <p:cTn id="590" dur="1" fill="hold">
                                          <p:stCondLst>
                                            <p:cond delay="0"/>
                                          </p:stCondLst>
                                        </p:cTn>
                                        <p:tgtEl>
                                          <p:spTgt spid="1230"/>
                                        </p:tgtEl>
                                        <p:attrNameLst>
                                          <p:attrName>style.visibility</p:attrName>
                                        </p:attrNameLst>
                                      </p:cBhvr>
                                      <p:to>
                                        <p:strVal val="hidden"/>
                                      </p:to>
                                    </p:set>
                                  </p:childTnLst>
                                </p:cTn>
                              </p:par>
                            </p:childTnLst>
                          </p:cTn>
                        </p:par>
                        <p:par>
                          <p:cTn id="591" fill="hold">
                            <p:stCondLst>
                              <p:cond delay="5250"/>
                            </p:stCondLst>
                            <p:childTnLst>
                              <p:par>
                                <p:cTn id="592" presetID="10" presetClass="entr" presetSubtype="0" fill="hold" nodeType="afterEffect">
                                  <p:stCondLst>
                                    <p:cond delay="0"/>
                                  </p:stCondLst>
                                  <p:childTnLst>
                                    <p:set>
                                      <p:cBhvr>
                                        <p:cTn id="593" dur="1" fill="hold">
                                          <p:stCondLst>
                                            <p:cond delay="0"/>
                                          </p:stCondLst>
                                        </p:cTn>
                                        <p:tgtEl>
                                          <p:spTgt spid="2286"/>
                                        </p:tgtEl>
                                        <p:attrNameLst>
                                          <p:attrName>style.visibility</p:attrName>
                                        </p:attrNameLst>
                                      </p:cBhvr>
                                      <p:to>
                                        <p:strVal val="visible"/>
                                      </p:to>
                                    </p:set>
                                    <p:animEffect transition="in" filter="fade">
                                      <p:cBhvr>
                                        <p:cTn id="594" dur="50"/>
                                        <p:tgtEl>
                                          <p:spTgt spid="2286"/>
                                        </p:tgtEl>
                                      </p:cBhvr>
                                    </p:animEffect>
                                  </p:childTnLst>
                                </p:cTn>
                              </p:par>
                              <p:par>
                                <p:cTn id="595" presetID="1" presetClass="exit" presetSubtype="0" fill="hold" nodeType="withEffect">
                                  <p:stCondLst>
                                    <p:cond delay="0"/>
                                  </p:stCondLst>
                                  <p:childTnLst>
                                    <p:set>
                                      <p:cBhvr>
                                        <p:cTn id="596" dur="1" fill="hold">
                                          <p:stCondLst>
                                            <p:cond delay="0"/>
                                          </p:stCondLst>
                                        </p:cTn>
                                        <p:tgtEl>
                                          <p:spTgt spid="1350"/>
                                        </p:tgtEl>
                                        <p:attrNameLst>
                                          <p:attrName>style.visibility</p:attrName>
                                        </p:attrNameLst>
                                      </p:cBhvr>
                                      <p:to>
                                        <p:strVal val="hidden"/>
                                      </p:to>
                                    </p:set>
                                  </p:childTnLst>
                                </p:cTn>
                              </p:par>
                            </p:childTnLst>
                          </p:cTn>
                        </p:par>
                        <p:par>
                          <p:cTn id="597" fill="hold">
                            <p:stCondLst>
                              <p:cond delay="5300"/>
                            </p:stCondLst>
                            <p:childTnLst>
                              <p:par>
                                <p:cTn id="598" presetID="10" presetClass="entr" presetSubtype="0" fill="hold" nodeType="afterEffect">
                                  <p:stCondLst>
                                    <p:cond delay="0"/>
                                  </p:stCondLst>
                                  <p:childTnLst>
                                    <p:set>
                                      <p:cBhvr>
                                        <p:cTn id="599" dur="1" fill="hold">
                                          <p:stCondLst>
                                            <p:cond delay="0"/>
                                          </p:stCondLst>
                                        </p:cTn>
                                        <p:tgtEl>
                                          <p:spTgt spid="2352"/>
                                        </p:tgtEl>
                                        <p:attrNameLst>
                                          <p:attrName>style.visibility</p:attrName>
                                        </p:attrNameLst>
                                      </p:cBhvr>
                                      <p:to>
                                        <p:strVal val="visible"/>
                                      </p:to>
                                    </p:set>
                                    <p:animEffect transition="in" filter="fade">
                                      <p:cBhvr>
                                        <p:cTn id="600" dur="50"/>
                                        <p:tgtEl>
                                          <p:spTgt spid="2352"/>
                                        </p:tgtEl>
                                      </p:cBhvr>
                                    </p:animEffect>
                                  </p:childTnLst>
                                </p:cTn>
                              </p:par>
                              <p:par>
                                <p:cTn id="601" presetID="1" presetClass="exit" presetSubtype="0" fill="hold" nodeType="withEffect">
                                  <p:stCondLst>
                                    <p:cond delay="0"/>
                                  </p:stCondLst>
                                  <p:childTnLst>
                                    <p:set>
                                      <p:cBhvr>
                                        <p:cTn id="602" dur="1" fill="hold">
                                          <p:stCondLst>
                                            <p:cond delay="0"/>
                                          </p:stCondLst>
                                        </p:cTn>
                                        <p:tgtEl>
                                          <p:spTgt spid="2286"/>
                                        </p:tgtEl>
                                        <p:attrNameLst>
                                          <p:attrName>style.visibility</p:attrName>
                                        </p:attrNameLst>
                                      </p:cBhvr>
                                      <p:to>
                                        <p:strVal val="hidden"/>
                                      </p:to>
                                    </p:set>
                                  </p:childTnLst>
                                </p:cTn>
                              </p:par>
                            </p:childTnLst>
                          </p:cTn>
                        </p:par>
                        <p:par>
                          <p:cTn id="603" fill="hold">
                            <p:stCondLst>
                              <p:cond delay="5350"/>
                            </p:stCondLst>
                            <p:childTnLst>
                              <p:par>
                                <p:cTn id="604" presetID="10" presetClass="entr" presetSubtype="0" fill="hold" nodeType="afterEffect">
                                  <p:stCondLst>
                                    <p:cond delay="0"/>
                                  </p:stCondLst>
                                  <p:childTnLst>
                                    <p:set>
                                      <p:cBhvr>
                                        <p:cTn id="605" dur="1" fill="hold">
                                          <p:stCondLst>
                                            <p:cond delay="0"/>
                                          </p:stCondLst>
                                        </p:cTn>
                                        <p:tgtEl>
                                          <p:spTgt spid="2280"/>
                                        </p:tgtEl>
                                        <p:attrNameLst>
                                          <p:attrName>style.visibility</p:attrName>
                                        </p:attrNameLst>
                                      </p:cBhvr>
                                      <p:to>
                                        <p:strVal val="visible"/>
                                      </p:to>
                                    </p:set>
                                    <p:animEffect transition="in" filter="fade">
                                      <p:cBhvr>
                                        <p:cTn id="606" dur="50"/>
                                        <p:tgtEl>
                                          <p:spTgt spid="2280"/>
                                        </p:tgtEl>
                                      </p:cBhvr>
                                    </p:animEffect>
                                  </p:childTnLst>
                                </p:cTn>
                              </p:par>
                              <p:par>
                                <p:cTn id="607" presetID="1" presetClass="exit" presetSubtype="0" fill="hold" nodeType="withEffect">
                                  <p:stCondLst>
                                    <p:cond delay="0"/>
                                  </p:stCondLst>
                                  <p:childTnLst>
                                    <p:set>
                                      <p:cBhvr>
                                        <p:cTn id="608" dur="1" fill="hold">
                                          <p:stCondLst>
                                            <p:cond delay="0"/>
                                          </p:stCondLst>
                                        </p:cTn>
                                        <p:tgtEl>
                                          <p:spTgt spid="2352"/>
                                        </p:tgtEl>
                                        <p:attrNameLst>
                                          <p:attrName>style.visibility</p:attrName>
                                        </p:attrNameLst>
                                      </p:cBhvr>
                                      <p:to>
                                        <p:strVal val="hidden"/>
                                      </p:to>
                                    </p:set>
                                  </p:childTnLst>
                                </p:cTn>
                              </p:par>
                            </p:childTnLst>
                          </p:cTn>
                        </p:par>
                        <p:par>
                          <p:cTn id="609" fill="hold">
                            <p:stCondLst>
                              <p:cond delay="5400"/>
                            </p:stCondLst>
                            <p:childTnLst>
                              <p:par>
                                <p:cTn id="610" presetID="10" presetClass="entr" presetSubtype="0" fill="hold" nodeType="afterEffect">
                                  <p:stCondLst>
                                    <p:cond delay="0"/>
                                  </p:stCondLst>
                                  <p:childTnLst>
                                    <p:set>
                                      <p:cBhvr>
                                        <p:cTn id="611" dur="1" fill="hold">
                                          <p:stCondLst>
                                            <p:cond delay="0"/>
                                          </p:stCondLst>
                                        </p:cTn>
                                        <p:tgtEl>
                                          <p:spTgt spid="2346"/>
                                        </p:tgtEl>
                                        <p:attrNameLst>
                                          <p:attrName>style.visibility</p:attrName>
                                        </p:attrNameLst>
                                      </p:cBhvr>
                                      <p:to>
                                        <p:strVal val="visible"/>
                                      </p:to>
                                    </p:set>
                                    <p:animEffect transition="in" filter="fade">
                                      <p:cBhvr>
                                        <p:cTn id="612" dur="50"/>
                                        <p:tgtEl>
                                          <p:spTgt spid="2346"/>
                                        </p:tgtEl>
                                      </p:cBhvr>
                                    </p:animEffect>
                                  </p:childTnLst>
                                </p:cTn>
                              </p:par>
                              <p:par>
                                <p:cTn id="613" presetID="1" presetClass="exit" presetSubtype="0" fill="hold" nodeType="withEffect">
                                  <p:stCondLst>
                                    <p:cond delay="0"/>
                                  </p:stCondLst>
                                  <p:childTnLst>
                                    <p:set>
                                      <p:cBhvr>
                                        <p:cTn id="614" dur="1" fill="hold">
                                          <p:stCondLst>
                                            <p:cond delay="0"/>
                                          </p:stCondLst>
                                        </p:cTn>
                                        <p:tgtEl>
                                          <p:spTgt spid="2280"/>
                                        </p:tgtEl>
                                        <p:attrNameLst>
                                          <p:attrName>style.visibility</p:attrName>
                                        </p:attrNameLst>
                                      </p:cBhvr>
                                      <p:to>
                                        <p:strVal val="hidden"/>
                                      </p:to>
                                    </p:set>
                                  </p:childTnLst>
                                </p:cTn>
                              </p:par>
                            </p:childTnLst>
                          </p:cTn>
                        </p:par>
                        <p:par>
                          <p:cTn id="615" fill="hold">
                            <p:stCondLst>
                              <p:cond delay="5450"/>
                            </p:stCondLst>
                            <p:childTnLst>
                              <p:par>
                                <p:cTn id="616" presetID="10" presetClass="entr" presetSubtype="0" fill="hold" nodeType="afterEffect">
                                  <p:stCondLst>
                                    <p:cond delay="0"/>
                                  </p:stCondLst>
                                  <p:childTnLst>
                                    <p:set>
                                      <p:cBhvr>
                                        <p:cTn id="617" dur="1" fill="hold">
                                          <p:stCondLst>
                                            <p:cond delay="0"/>
                                          </p:stCondLst>
                                        </p:cTn>
                                        <p:tgtEl>
                                          <p:spTgt spid="2274"/>
                                        </p:tgtEl>
                                        <p:attrNameLst>
                                          <p:attrName>style.visibility</p:attrName>
                                        </p:attrNameLst>
                                      </p:cBhvr>
                                      <p:to>
                                        <p:strVal val="visible"/>
                                      </p:to>
                                    </p:set>
                                    <p:animEffect transition="in" filter="fade">
                                      <p:cBhvr>
                                        <p:cTn id="618" dur="50"/>
                                        <p:tgtEl>
                                          <p:spTgt spid="2274"/>
                                        </p:tgtEl>
                                      </p:cBhvr>
                                    </p:animEffect>
                                  </p:childTnLst>
                                </p:cTn>
                              </p:par>
                              <p:par>
                                <p:cTn id="619" presetID="1" presetClass="exit" presetSubtype="0" fill="hold" nodeType="withEffect">
                                  <p:stCondLst>
                                    <p:cond delay="0"/>
                                  </p:stCondLst>
                                  <p:childTnLst>
                                    <p:set>
                                      <p:cBhvr>
                                        <p:cTn id="620" dur="1" fill="hold">
                                          <p:stCondLst>
                                            <p:cond delay="0"/>
                                          </p:stCondLst>
                                        </p:cTn>
                                        <p:tgtEl>
                                          <p:spTgt spid="2346"/>
                                        </p:tgtEl>
                                        <p:attrNameLst>
                                          <p:attrName>style.visibility</p:attrName>
                                        </p:attrNameLst>
                                      </p:cBhvr>
                                      <p:to>
                                        <p:strVal val="hidden"/>
                                      </p:to>
                                    </p:set>
                                  </p:childTnLst>
                                </p:cTn>
                              </p:par>
                            </p:childTnLst>
                          </p:cTn>
                        </p:par>
                        <p:par>
                          <p:cTn id="621" fill="hold">
                            <p:stCondLst>
                              <p:cond delay="5500"/>
                            </p:stCondLst>
                            <p:childTnLst>
                              <p:par>
                                <p:cTn id="622" presetID="10" presetClass="entr" presetSubtype="0" fill="hold" nodeType="afterEffect">
                                  <p:stCondLst>
                                    <p:cond delay="0"/>
                                  </p:stCondLst>
                                  <p:childTnLst>
                                    <p:set>
                                      <p:cBhvr>
                                        <p:cTn id="623" dur="1" fill="hold">
                                          <p:stCondLst>
                                            <p:cond delay="0"/>
                                          </p:stCondLst>
                                        </p:cTn>
                                        <p:tgtEl>
                                          <p:spTgt spid="2340"/>
                                        </p:tgtEl>
                                        <p:attrNameLst>
                                          <p:attrName>style.visibility</p:attrName>
                                        </p:attrNameLst>
                                      </p:cBhvr>
                                      <p:to>
                                        <p:strVal val="visible"/>
                                      </p:to>
                                    </p:set>
                                    <p:animEffect transition="in" filter="fade">
                                      <p:cBhvr>
                                        <p:cTn id="624" dur="50"/>
                                        <p:tgtEl>
                                          <p:spTgt spid="2340"/>
                                        </p:tgtEl>
                                      </p:cBhvr>
                                    </p:animEffect>
                                  </p:childTnLst>
                                </p:cTn>
                              </p:par>
                              <p:par>
                                <p:cTn id="625" presetID="1" presetClass="exit" presetSubtype="0" fill="hold" nodeType="withEffect">
                                  <p:stCondLst>
                                    <p:cond delay="0"/>
                                  </p:stCondLst>
                                  <p:childTnLst>
                                    <p:set>
                                      <p:cBhvr>
                                        <p:cTn id="626" dur="1" fill="hold">
                                          <p:stCondLst>
                                            <p:cond delay="0"/>
                                          </p:stCondLst>
                                        </p:cTn>
                                        <p:tgtEl>
                                          <p:spTgt spid="2274"/>
                                        </p:tgtEl>
                                        <p:attrNameLst>
                                          <p:attrName>style.visibility</p:attrName>
                                        </p:attrNameLst>
                                      </p:cBhvr>
                                      <p:to>
                                        <p:strVal val="hidden"/>
                                      </p:to>
                                    </p:set>
                                  </p:childTnLst>
                                </p:cTn>
                              </p:par>
                            </p:childTnLst>
                          </p:cTn>
                        </p:par>
                        <p:par>
                          <p:cTn id="627" fill="hold">
                            <p:stCondLst>
                              <p:cond delay="5550"/>
                            </p:stCondLst>
                            <p:childTnLst>
                              <p:par>
                                <p:cTn id="628" presetID="10" presetClass="entr" presetSubtype="0" fill="hold" nodeType="afterEffect">
                                  <p:stCondLst>
                                    <p:cond delay="0"/>
                                  </p:stCondLst>
                                  <p:childTnLst>
                                    <p:set>
                                      <p:cBhvr>
                                        <p:cTn id="629" dur="1" fill="hold">
                                          <p:stCondLst>
                                            <p:cond delay="0"/>
                                          </p:stCondLst>
                                        </p:cTn>
                                        <p:tgtEl>
                                          <p:spTgt spid="2268"/>
                                        </p:tgtEl>
                                        <p:attrNameLst>
                                          <p:attrName>style.visibility</p:attrName>
                                        </p:attrNameLst>
                                      </p:cBhvr>
                                      <p:to>
                                        <p:strVal val="visible"/>
                                      </p:to>
                                    </p:set>
                                    <p:animEffect transition="in" filter="fade">
                                      <p:cBhvr>
                                        <p:cTn id="630" dur="50"/>
                                        <p:tgtEl>
                                          <p:spTgt spid="2268"/>
                                        </p:tgtEl>
                                      </p:cBhvr>
                                    </p:animEffect>
                                  </p:childTnLst>
                                </p:cTn>
                              </p:par>
                              <p:par>
                                <p:cTn id="631" presetID="1" presetClass="exit" presetSubtype="0" fill="hold" nodeType="withEffect">
                                  <p:stCondLst>
                                    <p:cond delay="0"/>
                                  </p:stCondLst>
                                  <p:childTnLst>
                                    <p:set>
                                      <p:cBhvr>
                                        <p:cTn id="632" dur="1" fill="hold">
                                          <p:stCondLst>
                                            <p:cond delay="0"/>
                                          </p:stCondLst>
                                        </p:cTn>
                                        <p:tgtEl>
                                          <p:spTgt spid="2340"/>
                                        </p:tgtEl>
                                        <p:attrNameLst>
                                          <p:attrName>style.visibility</p:attrName>
                                        </p:attrNameLst>
                                      </p:cBhvr>
                                      <p:to>
                                        <p:strVal val="hidden"/>
                                      </p:to>
                                    </p:set>
                                  </p:childTnLst>
                                </p:cTn>
                              </p:par>
                            </p:childTnLst>
                          </p:cTn>
                        </p:par>
                        <p:par>
                          <p:cTn id="633" fill="hold">
                            <p:stCondLst>
                              <p:cond delay="5600"/>
                            </p:stCondLst>
                            <p:childTnLst>
                              <p:par>
                                <p:cTn id="634" presetID="10" presetClass="entr" presetSubtype="0" fill="hold" nodeType="afterEffect">
                                  <p:stCondLst>
                                    <p:cond delay="0"/>
                                  </p:stCondLst>
                                  <p:childTnLst>
                                    <p:set>
                                      <p:cBhvr>
                                        <p:cTn id="635" dur="1" fill="hold">
                                          <p:stCondLst>
                                            <p:cond delay="0"/>
                                          </p:stCondLst>
                                        </p:cTn>
                                        <p:tgtEl>
                                          <p:spTgt spid="2334"/>
                                        </p:tgtEl>
                                        <p:attrNameLst>
                                          <p:attrName>style.visibility</p:attrName>
                                        </p:attrNameLst>
                                      </p:cBhvr>
                                      <p:to>
                                        <p:strVal val="visible"/>
                                      </p:to>
                                    </p:set>
                                    <p:animEffect transition="in" filter="fade">
                                      <p:cBhvr>
                                        <p:cTn id="636" dur="50"/>
                                        <p:tgtEl>
                                          <p:spTgt spid="2334"/>
                                        </p:tgtEl>
                                      </p:cBhvr>
                                    </p:animEffect>
                                  </p:childTnLst>
                                </p:cTn>
                              </p:par>
                              <p:par>
                                <p:cTn id="637" presetID="1" presetClass="exit" presetSubtype="0" fill="hold" nodeType="withEffect">
                                  <p:stCondLst>
                                    <p:cond delay="0"/>
                                  </p:stCondLst>
                                  <p:childTnLst>
                                    <p:set>
                                      <p:cBhvr>
                                        <p:cTn id="638" dur="1" fill="hold">
                                          <p:stCondLst>
                                            <p:cond delay="0"/>
                                          </p:stCondLst>
                                        </p:cTn>
                                        <p:tgtEl>
                                          <p:spTgt spid="2268"/>
                                        </p:tgtEl>
                                        <p:attrNameLst>
                                          <p:attrName>style.visibility</p:attrName>
                                        </p:attrNameLst>
                                      </p:cBhvr>
                                      <p:to>
                                        <p:strVal val="hidden"/>
                                      </p:to>
                                    </p:set>
                                  </p:childTnLst>
                                </p:cTn>
                              </p:par>
                            </p:childTnLst>
                          </p:cTn>
                        </p:par>
                        <p:par>
                          <p:cTn id="639" fill="hold">
                            <p:stCondLst>
                              <p:cond delay="5650"/>
                            </p:stCondLst>
                            <p:childTnLst>
                              <p:par>
                                <p:cTn id="640" presetID="10" presetClass="entr" presetSubtype="0" fill="hold" nodeType="afterEffect">
                                  <p:stCondLst>
                                    <p:cond delay="0"/>
                                  </p:stCondLst>
                                  <p:childTnLst>
                                    <p:set>
                                      <p:cBhvr>
                                        <p:cTn id="641" dur="1" fill="hold">
                                          <p:stCondLst>
                                            <p:cond delay="0"/>
                                          </p:stCondLst>
                                        </p:cTn>
                                        <p:tgtEl>
                                          <p:spTgt spid="2262"/>
                                        </p:tgtEl>
                                        <p:attrNameLst>
                                          <p:attrName>style.visibility</p:attrName>
                                        </p:attrNameLst>
                                      </p:cBhvr>
                                      <p:to>
                                        <p:strVal val="visible"/>
                                      </p:to>
                                    </p:set>
                                    <p:animEffect transition="in" filter="fade">
                                      <p:cBhvr>
                                        <p:cTn id="642" dur="50"/>
                                        <p:tgtEl>
                                          <p:spTgt spid="2262"/>
                                        </p:tgtEl>
                                      </p:cBhvr>
                                    </p:animEffect>
                                  </p:childTnLst>
                                </p:cTn>
                              </p:par>
                              <p:par>
                                <p:cTn id="643" presetID="1" presetClass="exit" presetSubtype="0" fill="hold" nodeType="withEffect">
                                  <p:stCondLst>
                                    <p:cond delay="0"/>
                                  </p:stCondLst>
                                  <p:childTnLst>
                                    <p:set>
                                      <p:cBhvr>
                                        <p:cTn id="644" dur="1" fill="hold">
                                          <p:stCondLst>
                                            <p:cond delay="0"/>
                                          </p:stCondLst>
                                        </p:cTn>
                                        <p:tgtEl>
                                          <p:spTgt spid="2334"/>
                                        </p:tgtEl>
                                        <p:attrNameLst>
                                          <p:attrName>style.visibility</p:attrName>
                                        </p:attrNameLst>
                                      </p:cBhvr>
                                      <p:to>
                                        <p:strVal val="hidden"/>
                                      </p:to>
                                    </p:set>
                                  </p:childTnLst>
                                </p:cTn>
                              </p:par>
                            </p:childTnLst>
                          </p:cTn>
                        </p:par>
                        <p:par>
                          <p:cTn id="645" fill="hold">
                            <p:stCondLst>
                              <p:cond delay="5700"/>
                            </p:stCondLst>
                            <p:childTnLst>
                              <p:par>
                                <p:cTn id="646" presetID="10" presetClass="entr" presetSubtype="0" fill="hold" nodeType="afterEffect">
                                  <p:stCondLst>
                                    <p:cond delay="0"/>
                                  </p:stCondLst>
                                  <p:childTnLst>
                                    <p:set>
                                      <p:cBhvr>
                                        <p:cTn id="647" dur="1" fill="hold">
                                          <p:stCondLst>
                                            <p:cond delay="0"/>
                                          </p:stCondLst>
                                        </p:cTn>
                                        <p:tgtEl>
                                          <p:spTgt spid="2328"/>
                                        </p:tgtEl>
                                        <p:attrNameLst>
                                          <p:attrName>style.visibility</p:attrName>
                                        </p:attrNameLst>
                                      </p:cBhvr>
                                      <p:to>
                                        <p:strVal val="visible"/>
                                      </p:to>
                                    </p:set>
                                    <p:animEffect transition="in" filter="fade">
                                      <p:cBhvr>
                                        <p:cTn id="648" dur="50"/>
                                        <p:tgtEl>
                                          <p:spTgt spid="2328"/>
                                        </p:tgtEl>
                                      </p:cBhvr>
                                    </p:animEffect>
                                  </p:childTnLst>
                                </p:cTn>
                              </p:par>
                              <p:par>
                                <p:cTn id="649" presetID="1" presetClass="exit" presetSubtype="0" fill="hold" nodeType="withEffect">
                                  <p:stCondLst>
                                    <p:cond delay="0"/>
                                  </p:stCondLst>
                                  <p:childTnLst>
                                    <p:set>
                                      <p:cBhvr>
                                        <p:cTn id="650" dur="1" fill="hold">
                                          <p:stCondLst>
                                            <p:cond delay="0"/>
                                          </p:stCondLst>
                                        </p:cTn>
                                        <p:tgtEl>
                                          <p:spTgt spid="2262"/>
                                        </p:tgtEl>
                                        <p:attrNameLst>
                                          <p:attrName>style.visibility</p:attrName>
                                        </p:attrNameLst>
                                      </p:cBhvr>
                                      <p:to>
                                        <p:strVal val="hidden"/>
                                      </p:to>
                                    </p:set>
                                  </p:childTnLst>
                                </p:cTn>
                              </p:par>
                            </p:childTnLst>
                          </p:cTn>
                        </p:par>
                        <p:par>
                          <p:cTn id="651" fill="hold">
                            <p:stCondLst>
                              <p:cond delay="5750"/>
                            </p:stCondLst>
                            <p:childTnLst>
                              <p:par>
                                <p:cTn id="652" presetID="10" presetClass="entr" presetSubtype="0" fill="hold" nodeType="afterEffect">
                                  <p:stCondLst>
                                    <p:cond delay="0"/>
                                  </p:stCondLst>
                                  <p:childTnLst>
                                    <p:set>
                                      <p:cBhvr>
                                        <p:cTn id="653" dur="1" fill="hold">
                                          <p:stCondLst>
                                            <p:cond delay="0"/>
                                          </p:stCondLst>
                                        </p:cTn>
                                        <p:tgtEl>
                                          <p:spTgt spid="2256"/>
                                        </p:tgtEl>
                                        <p:attrNameLst>
                                          <p:attrName>style.visibility</p:attrName>
                                        </p:attrNameLst>
                                      </p:cBhvr>
                                      <p:to>
                                        <p:strVal val="visible"/>
                                      </p:to>
                                    </p:set>
                                    <p:animEffect transition="in" filter="fade">
                                      <p:cBhvr>
                                        <p:cTn id="654" dur="50"/>
                                        <p:tgtEl>
                                          <p:spTgt spid="2256"/>
                                        </p:tgtEl>
                                      </p:cBhvr>
                                    </p:animEffect>
                                  </p:childTnLst>
                                </p:cTn>
                              </p:par>
                              <p:par>
                                <p:cTn id="655" presetID="1" presetClass="exit" presetSubtype="0" fill="hold" nodeType="withEffect">
                                  <p:stCondLst>
                                    <p:cond delay="0"/>
                                  </p:stCondLst>
                                  <p:childTnLst>
                                    <p:set>
                                      <p:cBhvr>
                                        <p:cTn id="656" dur="1" fill="hold">
                                          <p:stCondLst>
                                            <p:cond delay="0"/>
                                          </p:stCondLst>
                                        </p:cTn>
                                        <p:tgtEl>
                                          <p:spTgt spid="2328"/>
                                        </p:tgtEl>
                                        <p:attrNameLst>
                                          <p:attrName>style.visibility</p:attrName>
                                        </p:attrNameLst>
                                      </p:cBhvr>
                                      <p:to>
                                        <p:strVal val="hidden"/>
                                      </p:to>
                                    </p:set>
                                  </p:childTnLst>
                                </p:cTn>
                              </p:par>
                            </p:childTnLst>
                          </p:cTn>
                        </p:par>
                        <p:par>
                          <p:cTn id="657" fill="hold">
                            <p:stCondLst>
                              <p:cond delay="5800"/>
                            </p:stCondLst>
                            <p:childTnLst>
                              <p:par>
                                <p:cTn id="658" presetID="10" presetClass="entr" presetSubtype="0" fill="hold" nodeType="afterEffect">
                                  <p:stCondLst>
                                    <p:cond delay="0"/>
                                  </p:stCondLst>
                                  <p:childTnLst>
                                    <p:set>
                                      <p:cBhvr>
                                        <p:cTn id="659" dur="1" fill="hold">
                                          <p:stCondLst>
                                            <p:cond delay="0"/>
                                          </p:stCondLst>
                                        </p:cTn>
                                        <p:tgtEl>
                                          <p:spTgt spid="2322"/>
                                        </p:tgtEl>
                                        <p:attrNameLst>
                                          <p:attrName>style.visibility</p:attrName>
                                        </p:attrNameLst>
                                      </p:cBhvr>
                                      <p:to>
                                        <p:strVal val="visible"/>
                                      </p:to>
                                    </p:set>
                                    <p:animEffect transition="in" filter="fade">
                                      <p:cBhvr>
                                        <p:cTn id="660" dur="50"/>
                                        <p:tgtEl>
                                          <p:spTgt spid="2322"/>
                                        </p:tgtEl>
                                      </p:cBhvr>
                                    </p:animEffect>
                                  </p:childTnLst>
                                </p:cTn>
                              </p:par>
                              <p:par>
                                <p:cTn id="661" presetID="1" presetClass="exit" presetSubtype="0" fill="hold" nodeType="withEffect">
                                  <p:stCondLst>
                                    <p:cond delay="0"/>
                                  </p:stCondLst>
                                  <p:childTnLst>
                                    <p:set>
                                      <p:cBhvr>
                                        <p:cTn id="662" dur="1" fill="hold">
                                          <p:stCondLst>
                                            <p:cond delay="0"/>
                                          </p:stCondLst>
                                        </p:cTn>
                                        <p:tgtEl>
                                          <p:spTgt spid="2256"/>
                                        </p:tgtEl>
                                        <p:attrNameLst>
                                          <p:attrName>style.visibility</p:attrName>
                                        </p:attrNameLst>
                                      </p:cBhvr>
                                      <p:to>
                                        <p:strVal val="hidden"/>
                                      </p:to>
                                    </p:set>
                                  </p:childTnLst>
                                </p:cTn>
                              </p:par>
                            </p:childTnLst>
                          </p:cTn>
                        </p:par>
                        <p:par>
                          <p:cTn id="663" fill="hold">
                            <p:stCondLst>
                              <p:cond delay="5850"/>
                            </p:stCondLst>
                            <p:childTnLst>
                              <p:par>
                                <p:cTn id="664" presetID="10" presetClass="entr" presetSubtype="0" fill="hold" nodeType="afterEffect">
                                  <p:stCondLst>
                                    <p:cond delay="0"/>
                                  </p:stCondLst>
                                  <p:childTnLst>
                                    <p:set>
                                      <p:cBhvr>
                                        <p:cTn id="665" dur="1" fill="hold">
                                          <p:stCondLst>
                                            <p:cond delay="0"/>
                                          </p:stCondLst>
                                        </p:cTn>
                                        <p:tgtEl>
                                          <p:spTgt spid="2250"/>
                                        </p:tgtEl>
                                        <p:attrNameLst>
                                          <p:attrName>style.visibility</p:attrName>
                                        </p:attrNameLst>
                                      </p:cBhvr>
                                      <p:to>
                                        <p:strVal val="visible"/>
                                      </p:to>
                                    </p:set>
                                    <p:animEffect transition="in" filter="fade">
                                      <p:cBhvr>
                                        <p:cTn id="666" dur="50"/>
                                        <p:tgtEl>
                                          <p:spTgt spid="2250"/>
                                        </p:tgtEl>
                                      </p:cBhvr>
                                    </p:animEffect>
                                  </p:childTnLst>
                                </p:cTn>
                              </p:par>
                              <p:par>
                                <p:cTn id="667" presetID="1" presetClass="exit" presetSubtype="0" fill="hold" nodeType="withEffect">
                                  <p:stCondLst>
                                    <p:cond delay="0"/>
                                  </p:stCondLst>
                                  <p:childTnLst>
                                    <p:set>
                                      <p:cBhvr>
                                        <p:cTn id="668" dur="1" fill="hold">
                                          <p:stCondLst>
                                            <p:cond delay="0"/>
                                          </p:stCondLst>
                                        </p:cTn>
                                        <p:tgtEl>
                                          <p:spTgt spid="2322"/>
                                        </p:tgtEl>
                                        <p:attrNameLst>
                                          <p:attrName>style.visibility</p:attrName>
                                        </p:attrNameLst>
                                      </p:cBhvr>
                                      <p:to>
                                        <p:strVal val="hidden"/>
                                      </p:to>
                                    </p:set>
                                  </p:childTnLst>
                                </p:cTn>
                              </p:par>
                            </p:childTnLst>
                          </p:cTn>
                        </p:par>
                        <p:par>
                          <p:cTn id="669" fill="hold">
                            <p:stCondLst>
                              <p:cond delay="5900"/>
                            </p:stCondLst>
                            <p:childTnLst>
                              <p:par>
                                <p:cTn id="670" presetID="10" presetClass="entr" presetSubtype="0" fill="hold" nodeType="afterEffect">
                                  <p:stCondLst>
                                    <p:cond delay="0"/>
                                  </p:stCondLst>
                                  <p:childTnLst>
                                    <p:set>
                                      <p:cBhvr>
                                        <p:cTn id="671" dur="1" fill="hold">
                                          <p:stCondLst>
                                            <p:cond delay="0"/>
                                          </p:stCondLst>
                                        </p:cTn>
                                        <p:tgtEl>
                                          <p:spTgt spid="2316"/>
                                        </p:tgtEl>
                                        <p:attrNameLst>
                                          <p:attrName>style.visibility</p:attrName>
                                        </p:attrNameLst>
                                      </p:cBhvr>
                                      <p:to>
                                        <p:strVal val="visible"/>
                                      </p:to>
                                    </p:set>
                                    <p:animEffect transition="in" filter="fade">
                                      <p:cBhvr>
                                        <p:cTn id="672" dur="50"/>
                                        <p:tgtEl>
                                          <p:spTgt spid="2316"/>
                                        </p:tgtEl>
                                      </p:cBhvr>
                                    </p:animEffect>
                                  </p:childTnLst>
                                </p:cTn>
                              </p:par>
                              <p:par>
                                <p:cTn id="673" presetID="1" presetClass="exit" presetSubtype="0" fill="hold" nodeType="withEffect">
                                  <p:stCondLst>
                                    <p:cond delay="0"/>
                                  </p:stCondLst>
                                  <p:childTnLst>
                                    <p:set>
                                      <p:cBhvr>
                                        <p:cTn id="674" dur="1" fill="hold">
                                          <p:stCondLst>
                                            <p:cond delay="0"/>
                                          </p:stCondLst>
                                        </p:cTn>
                                        <p:tgtEl>
                                          <p:spTgt spid="2250"/>
                                        </p:tgtEl>
                                        <p:attrNameLst>
                                          <p:attrName>style.visibility</p:attrName>
                                        </p:attrNameLst>
                                      </p:cBhvr>
                                      <p:to>
                                        <p:strVal val="hidden"/>
                                      </p:to>
                                    </p:set>
                                  </p:childTnLst>
                                </p:cTn>
                              </p:par>
                            </p:childTnLst>
                          </p:cTn>
                        </p:par>
                        <p:par>
                          <p:cTn id="675" fill="hold">
                            <p:stCondLst>
                              <p:cond delay="5950"/>
                            </p:stCondLst>
                            <p:childTnLst>
                              <p:par>
                                <p:cTn id="676" presetID="10" presetClass="entr" presetSubtype="0" fill="hold" nodeType="afterEffect">
                                  <p:stCondLst>
                                    <p:cond delay="0"/>
                                  </p:stCondLst>
                                  <p:childTnLst>
                                    <p:set>
                                      <p:cBhvr>
                                        <p:cTn id="677" dur="1" fill="hold">
                                          <p:stCondLst>
                                            <p:cond delay="0"/>
                                          </p:stCondLst>
                                        </p:cTn>
                                        <p:tgtEl>
                                          <p:spTgt spid="2244"/>
                                        </p:tgtEl>
                                        <p:attrNameLst>
                                          <p:attrName>style.visibility</p:attrName>
                                        </p:attrNameLst>
                                      </p:cBhvr>
                                      <p:to>
                                        <p:strVal val="visible"/>
                                      </p:to>
                                    </p:set>
                                    <p:animEffect transition="in" filter="fade">
                                      <p:cBhvr>
                                        <p:cTn id="678" dur="50"/>
                                        <p:tgtEl>
                                          <p:spTgt spid="2244"/>
                                        </p:tgtEl>
                                      </p:cBhvr>
                                    </p:animEffect>
                                  </p:childTnLst>
                                </p:cTn>
                              </p:par>
                              <p:par>
                                <p:cTn id="679" presetID="1" presetClass="exit" presetSubtype="0" fill="hold" nodeType="withEffect">
                                  <p:stCondLst>
                                    <p:cond delay="0"/>
                                  </p:stCondLst>
                                  <p:childTnLst>
                                    <p:set>
                                      <p:cBhvr>
                                        <p:cTn id="680" dur="1" fill="hold">
                                          <p:stCondLst>
                                            <p:cond delay="0"/>
                                          </p:stCondLst>
                                        </p:cTn>
                                        <p:tgtEl>
                                          <p:spTgt spid="2316"/>
                                        </p:tgtEl>
                                        <p:attrNameLst>
                                          <p:attrName>style.visibility</p:attrName>
                                        </p:attrNameLst>
                                      </p:cBhvr>
                                      <p:to>
                                        <p:strVal val="hidden"/>
                                      </p:to>
                                    </p:set>
                                  </p:childTnLst>
                                </p:cTn>
                              </p:par>
                            </p:childTnLst>
                          </p:cTn>
                        </p:par>
                        <p:par>
                          <p:cTn id="681" fill="hold">
                            <p:stCondLst>
                              <p:cond delay="6000"/>
                            </p:stCondLst>
                            <p:childTnLst>
                              <p:par>
                                <p:cTn id="682" presetID="10" presetClass="entr" presetSubtype="0" fill="hold" nodeType="afterEffect">
                                  <p:stCondLst>
                                    <p:cond delay="0"/>
                                  </p:stCondLst>
                                  <p:childTnLst>
                                    <p:set>
                                      <p:cBhvr>
                                        <p:cTn id="683" dur="1" fill="hold">
                                          <p:stCondLst>
                                            <p:cond delay="0"/>
                                          </p:stCondLst>
                                        </p:cTn>
                                        <p:tgtEl>
                                          <p:spTgt spid="2310"/>
                                        </p:tgtEl>
                                        <p:attrNameLst>
                                          <p:attrName>style.visibility</p:attrName>
                                        </p:attrNameLst>
                                      </p:cBhvr>
                                      <p:to>
                                        <p:strVal val="visible"/>
                                      </p:to>
                                    </p:set>
                                    <p:animEffect transition="in" filter="fade">
                                      <p:cBhvr>
                                        <p:cTn id="684" dur="50"/>
                                        <p:tgtEl>
                                          <p:spTgt spid="2310"/>
                                        </p:tgtEl>
                                      </p:cBhvr>
                                    </p:animEffect>
                                  </p:childTnLst>
                                </p:cTn>
                              </p:par>
                              <p:par>
                                <p:cTn id="685" presetID="1" presetClass="exit" presetSubtype="0" fill="hold" nodeType="withEffect">
                                  <p:stCondLst>
                                    <p:cond delay="0"/>
                                  </p:stCondLst>
                                  <p:childTnLst>
                                    <p:set>
                                      <p:cBhvr>
                                        <p:cTn id="686" dur="1" fill="hold">
                                          <p:stCondLst>
                                            <p:cond delay="0"/>
                                          </p:stCondLst>
                                        </p:cTn>
                                        <p:tgtEl>
                                          <p:spTgt spid="2244"/>
                                        </p:tgtEl>
                                        <p:attrNameLst>
                                          <p:attrName>style.visibility</p:attrName>
                                        </p:attrNameLst>
                                      </p:cBhvr>
                                      <p:to>
                                        <p:strVal val="hidden"/>
                                      </p:to>
                                    </p:set>
                                  </p:childTnLst>
                                </p:cTn>
                              </p:par>
                            </p:childTnLst>
                          </p:cTn>
                        </p:par>
                        <p:par>
                          <p:cTn id="687" fill="hold">
                            <p:stCondLst>
                              <p:cond delay="6050"/>
                            </p:stCondLst>
                            <p:childTnLst>
                              <p:par>
                                <p:cTn id="688" presetID="10" presetClass="entr" presetSubtype="0" fill="hold" nodeType="afterEffect">
                                  <p:stCondLst>
                                    <p:cond delay="0"/>
                                  </p:stCondLst>
                                  <p:childTnLst>
                                    <p:set>
                                      <p:cBhvr>
                                        <p:cTn id="689" dur="1" fill="hold">
                                          <p:stCondLst>
                                            <p:cond delay="0"/>
                                          </p:stCondLst>
                                        </p:cTn>
                                        <p:tgtEl>
                                          <p:spTgt spid="2238"/>
                                        </p:tgtEl>
                                        <p:attrNameLst>
                                          <p:attrName>style.visibility</p:attrName>
                                        </p:attrNameLst>
                                      </p:cBhvr>
                                      <p:to>
                                        <p:strVal val="visible"/>
                                      </p:to>
                                    </p:set>
                                    <p:animEffect transition="in" filter="fade">
                                      <p:cBhvr>
                                        <p:cTn id="690" dur="50"/>
                                        <p:tgtEl>
                                          <p:spTgt spid="2238"/>
                                        </p:tgtEl>
                                      </p:cBhvr>
                                    </p:animEffect>
                                  </p:childTnLst>
                                </p:cTn>
                              </p:par>
                              <p:par>
                                <p:cTn id="691" presetID="1" presetClass="exit" presetSubtype="0" fill="hold" nodeType="withEffect">
                                  <p:stCondLst>
                                    <p:cond delay="0"/>
                                  </p:stCondLst>
                                  <p:childTnLst>
                                    <p:set>
                                      <p:cBhvr>
                                        <p:cTn id="692" dur="1" fill="hold">
                                          <p:stCondLst>
                                            <p:cond delay="0"/>
                                          </p:stCondLst>
                                        </p:cTn>
                                        <p:tgtEl>
                                          <p:spTgt spid="2310"/>
                                        </p:tgtEl>
                                        <p:attrNameLst>
                                          <p:attrName>style.visibility</p:attrName>
                                        </p:attrNameLst>
                                      </p:cBhvr>
                                      <p:to>
                                        <p:strVal val="hidden"/>
                                      </p:to>
                                    </p:set>
                                  </p:childTnLst>
                                </p:cTn>
                              </p:par>
                            </p:childTnLst>
                          </p:cTn>
                        </p:par>
                        <p:par>
                          <p:cTn id="693" fill="hold">
                            <p:stCondLst>
                              <p:cond delay="6100"/>
                            </p:stCondLst>
                            <p:childTnLst>
                              <p:par>
                                <p:cTn id="694" presetID="10" presetClass="entr" presetSubtype="0" fill="hold" nodeType="afterEffect">
                                  <p:stCondLst>
                                    <p:cond delay="0"/>
                                  </p:stCondLst>
                                  <p:childTnLst>
                                    <p:set>
                                      <p:cBhvr>
                                        <p:cTn id="695" dur="1" fill="hold">
                                          <p:stCondLst>
                                            <p:cond delay="0"/>
                                          </p:stCondLst>
                                        </p:cTn>
                                        <p:tgtEl>
                                          <p:spTgt spid="2304"/>
                                        </p:tgtEl>
                                        <p:attrNameLst>
                                          <p:attrName>style.visibility</p:attrName>
                                        </p:attrNameLst>
                                      </p:cBhvr>
                                      <p:to>
                                        <p:strVal val="visible"/>
                                      </p:to>
                                    </p:set>
                                    <p:animEffect transition="in" filter="fade">
                                      <p:cBhvr>
                                        <p:cTn id="696" dur="50"/>
                                        <p:tgtEl>
                                          <p:spTgt spid="2304"/>
                                        </p:tgtEl>
                                      </p:cBhvr>
                                    </p:animEffect>
                                  </p:childTnLst>
                                </p:cTn>
                              </p:par>
                              <p:par>
                                <p:cTn id="697" presetID="1" presetClass="exit" presetSubtype="0" fill="hold" nodeType="withEffect">
                                  <p:stCondLst>
                                    <p:cond delay="0"/>
                                  </p:stCondLst>
                                  <p:childTnLst>
                                    <p:set>
                                      <p:cBhvr>
                                        <p:cTn id="698" dur="1" fill="hold">
                                          <p:stCondLst>
                                            <p:cond delay="0"/>
                                          </p:stCondLst>
                                        </p:cTn>
                                        <p:tgtEl>
                                          <p:spTgt spid="2238"/>
                                        </p:tgtEl>
                                        <p:attrNameLst>
                                          <p:attrName>style.visibility</p:attrName>
                                        </p:attrNameLst>
                                      </p:cBhvr>
                                      <p:to>
                                        <p:strVal val="hidden"/>
                                      </p:to>
                                    </p:set>
                                  </p:childTnLst>
                                </p:cTn>
                              </p:par>
                            </p:childTnLst>
                          </p:cTn>
                        </p:par>
                        <p:par>
                          <p:cTn id="699" fill="hold">
                            <p:stCondLst>
                              <p:cond delay="6150"/>
                            </p:stCondLst>
                            <p:childTnLst>
                              <p:par>
                                <p:cTn id="700" presetID="10" presetClass="entr" presetSubtype="0" fill="hold" nodeType="afterEffect">
                                  <p:stCondLst>
                                    <p:cond delay="0"/>
                                  </p:stCondLst>
                                  <p:childTnLst>
                                    <p:set>
                                      <p:cBhvr>
                                        <p:cTn id="701" dur="1" fill="hold">
                                          <p:stCondLst>
                                            <p:cond delay="0"/>
                                          </p:stCondLst>
                                        </p:cTn>
                                        <p:tgtEl>
                                          <p:spTgt spid="2232"/>
                                        </p:tgtEl>
                                        <p:attrNameLst>
                                          <p:attrName>style.visibility</p:attrName>
                                        </p:attrNameLst>
                                      </p:cBhvr>
                                      <p:to>
                                        <p:strVal val="visible"/>
                                      </p:to>
                                    </p:set>
                                    <p:animEffect transition="in" filter="fade">
                                      <p:cBhvr>
                                        <p:cTn id="702" dur="50"/>
                                        <p:tgtEl>
                                          <p:spTgt spid="2232"/>
                                        </p:tgtEl>
                                      </p:cBhvr>
                                    </p:animEffect>
                                  </p:childTnLst>
                                </p:cTn>
                              </p:par>
                              <p:par>
                                <p:cTn id="703" presetID="1" presetClass="exit" presetSubtype="0" fill="hold" nodeType="withEffect">
                                  <p:stCondLst>
                                    <p:cond delay="0"/>
                                  </p:stCondLst>
                                  <p:childTnLst>
                                    <p:set>
                                      <p:cBhvr>
                                        <p:cTn id="704" dur="1" fill="hold">
                                          <p:stCondLst>
                                            <p:cond delay="0"/>
                                          </p:stCondLst>
                                        </p:cTn>
                                        <p:tgtEl>
                                          <p:spTgt spid="2304"/>
                                        </p:tgtEl>
                                        <p:attrNameLst>
                                          <p:attrName>style.visibility</p:attrName>
                                        </p:attrNameLst>
                                      </p:cBhvr>
                                      <p:to>
                                        <p:strVal val="hidden"/>
                                      </p:to>
                                    </p:set>
                                  </p:childTnLst>
                                </p:cTn>
                              </p:par>
                            </p:childTnLst>
                          </p:cTn>
                        </p:par>
                        <p:par>
                          <p:cTn id="705" fill="hold">
                            <p:stCondLst>
                              <p:cond delay="6200"/>
                            </p:stCondLst>
                            <p:childTnLst>
                              <p:par>
                                <p:cTn id="706" presetID="10" presetClass="entr" presetSubtype="0" fill="hold" nodeType="afterEffect">
                                  <p:stCondLst>
                                    <p:cond delay="0"/>
                                  </p:stCondLst>
                                  <p:childTnLst>
                                    <p:set>
                                      <p:cBhvr>
                                        <p:cTn id="707" dur="1" fill="hold">
                                          <p:stCondLst>
                                            <p:cond delay="0"/>
                                          </p:stCondLst>
                                        </p:cTn>
                                        <p:tgtEl>
                                          <p:spTgt spid="2298"/>
                                        </p:tgtEl>
                                        <p:attrNameLst>
                                          <p:attrName>style.visibility</p:attrName>
                                        </p:attrNameLst>
                                      </p:cBhvr>
                                      <p:to>
                                        <p:strVal val="visible"/>
                                      </p:to>
                                    </p:set>
                                    <p:animEffect transition="in" filter="fade">
                                      <p:cBhvr>
                                        <p:cTn id="708" dur="50"/>
                                        <p:tgtEl>
                                          <p:spTgt spid="2298"/>
                                        </p:tgtEl>
                                      </p:cBhvr>
                                    </p:animEffect>
                                  </p:childTnLst>
                                </p:cTn>
                              </p:par>
                              <p:par>
                                <p:cTn id="709" presetID="1" presetClass="exit" presetSubtype="0" fill="hold" nodeType="withEffect">
                                  <p:stCondLst>
                                    <p:cond delay="0"/>
                                  </p:stCondLst>
                                  <p:childTnLst>
                                    <p:set>
                                      <p:cBhvr>
                                        <p:cTn id="710" dur="1" fill="hold">
                                          <p:stCondLst>
                                            <p:cond delay="0"/>
                                          </p:stCondLst>
                                        </p:cTn>
                                        <p:tgtEl>
                                          <p:spTgt spid="2232"/>
                                        </p:tgtEl>
                                        <p:attrNameLst>
                                          <p:attrName>style.visibility</p:attrName>
                                        </p:attrNameLst>
                                      </p:cBhvr>
                                      <p:to>
                                        <p:strVal val="hidden"/>
                                      </p:to>
                                    </p:set>
                                  </p:childTnLst>
                                </p:cTn>
                              </p:par>
                            </p:childTnLst>
                          </p:cTn>
                        </p:par>
                        <p:par>
                          <p:cTn id="711" fill="hold">
                            <p:stCondLst>
                              <p:cond delay="6250"/>
                            </p:stCondLst>
                            <p:childTnLst>
                              <p:par>
                                <p:cTn id="712" presetID="10" presetClass="entr" presetSubtype="0" fill="hold" nodeType="afterEffect">
                                  <p:stCondLst>
                                    <p:cond delay="0"/>
                                  </p:stCondLst>
                                  <p:childTnLst>
                                    <p:set>
                                      <p:cBhvr>
                                        <p:cTn id="713" dur="1" fill="hold">
                                          <p:stCondLst>
                                            <p:cond delay="0"/>
                                          </p:stCondLst>
                                        </p:cTn>
                                        <p:tgtEl>
                                          <p:spTgt spid="2226"/>
                                        </p:tgtEl>
                                        <p:attrNameLst>
                                          <p:attrName>style.visibility</p:attrName>
                                        </p:attrNameLst>
                                      </p:cBhvr>
                                      <p:to>
                                        <p:strVal val="visible"/>
                                      </p:to>
                                    </p:set>
                                    <p:animEffect transition="in" filter="fade">
                                      <p:cBhvr>
                                        <p:cTn id="714" dur="50"/>
                                        <p:tgtEl>
                                          <p:spTgt spid="2226"/>
                                        </p:tgtEl>
                                      </p:cBhvr>
                                    </p:animEffect>
                                  </p:childTnLst>
                                </p:cTn>
                              </p:par>
                              <p:par>
                                <p:cTn id="715" presetID="1" presetClass="exit" presetSubtype="0" fill="hold" nodeType="withEffect">
                                  <p:stCondLst>
                                    <p:cond delay="0"/>
                                  </p:stCondLst>
                                  <p:childTnLst>
                                    <p:set>
                                      <p:cBhvr>
                                        <p:cTn id="716" dur="1" fill="hold">
                                          <p:stCondLst>
                                            <p:cond delay="0"/>
                                          </p:stCondLst>
                                        </p:cTn>
                                        <p:tgtEl>
                                          <p:spTgt spid="2298"/>
                                        </p:tgtEl>
                                        <p:attrNameLst>
                                          <p:attrName>style.visibility</p:attrName>
                                        </p:attrNameLst>
                                      </p:cBhvr>
                                      <p:to>
                                        <p:strVal val="hidden"/>
                                      </p:to>
                                    </p:set>
                                  </p:childTnLst>
                                </p:cTn>
                              </p:par>
                            </p:childTnLst>
                          </p:cTn>
                        </p:par>
                        <p:par>
                          <p:cTn id="717" fill="hold">
                            <p:stCondLst>
                              <p:cond delay="6300"/>
                            </p:stCondLst>
                            <p:childTnLst>
                              <p:par>
                                <p:cTn id="718" presetID="10" presetClass="entr" presetSubtype="0" fill="hold" nodeType="afterEffect">
                                  <p:stCondLst>
                                    <p:cond delay="0"/>
                                  </p:stCondLst>
                                  <p:childTnLst>
                                    <p:set>
                                      <p:cBhvr>
                                        <p:cTn id="719" dur="1" fill="hold">
                                          <p:stCondLst>
                                            <p:cond delay="0"/>
                                          </p:stCondLst>
                                        </p:cTn>
                                        <p:tgtEl>
                                          <p:spTgt spid="2292"/>
                                        </p:tgtEl>
                                        <p:attrNameLst>
                                          <p:attrName>style.visibility</p:attrName>
                                        </p:attrNameLst>
                                      </p:cBhvr>
                                      <p:to>
                                        <p:strVal val="visible"/>
                                      </p:to>
                                    </p:set>
                                    <p:animEffect transition="in" filter="fade">
                                      <p:cBhvr>
                                        <p:cTn id="720" dur="50"/>
                                        <p:tgtEl>
                                          <p:spTgt spid="2292"/>
                                        </p:tgtEl>
                                      </p:cBhvr>
                                    </p:animEffect>
                                  </p:childTnLst>
                                </p:cTn>
                              </p:par>
                              <p:par>
                                <p:cTn id="721" presetID="1" presetClass="exit" presetSubtype="0" fill="hold" nodeType="withEffect">
                                  <p:stCondLst>
                                    <p:cond delay="0"/>
                                  </p:stCondLst>
                                  <p:childTnLst>
                                    <p:set>
                                      <p:cBhvr>
                                        <p:cTn id="722" dur="1" fill="hold">
                                          <p:stCondLst>
                                            <p:cond delay="0"/>
                                          </p:stCondLst>
                                        </p:cTn>
                                        <p:tgtEl>
                                          <p:spTgt spid="2226"/>
                                        </p:tgtEl>
                                        <p:attrNameLst>
                                          <p:attrName>style.visibility</p:attrName>
                                        </p:attrNameLst>
                                      </p:cBhvr>
                                      <p:to>
                                        <p:strVal val="hidden"/>
                                      </p:to>
                                    </p:set>
                                  </p:childTnLst>
                                </p:cTn>
                              </p:par>
                            </p:childTnLst>
                          </p:cTn>
                        </p:par>
                        <p:par>
                          <p:cTn id="723" fill="hold">
                            <p:stCondLst>
                              <p:cond delay="6350"/>
                            </p:stCondLst>
                            <p:childTnLst>
                              <p:par>
                                <p:cTn id="724" presetID="10" presetClass="entr" presetSubtype="0" fill="hold" nodeType="afterEffect">
                                  <p:stCondLst>
                                    <p:cond delay="0"/>
                                  </p:stCondLst>
                                  <p:childTnLst>
                                    <p:set>
                                      <p:cBhvr>
                                        <p:cTn id="725" dur="1" fill="hold">
                                          <p:stCondLst>
                                            <p:cond delay="0"/>
                                          </p:stCondLst>
                                        </p:cTn>
                                        <p:tgtEl>
                                          <p:spTgt spid="2220"/>
                                        </p:tgtEl>
                                        <p:attrNameLst>
                                          <p:attrName>style.visibility</p:attrName>
                                        </p:attrNameLst>
                                      </p:cBhvr>
                                      <p:to>
                                        <p:strVal val="visible"/>
                                      </p:to>
                                    </p:set>
                                    <p:animEffect transition="in" filter="fade">
                                      <p:cBhvr>
                                        <p:cTn id="726" dur="50"/>
                                        <p:tgtEl>
                                          <p:spTgt spid="2220"/>
                                        </p:tgtEl>
                                      </p:cBhvr>
                                    </p:animEffect>
                                  </p:childTnLst>
                                </p:cTn>
                              </p:par>
                              <p:par>
                                <p:cTn id="727" presetID="1" presetClass="exit" presetSubtype="0" fill="hold" nodeType="withEffect">
                                  <p:stCondLst>
                                    <p:cond delay="0"/>
                                  </p:stCondLst>
                                  <p:childTnLst>
                                    <p:set>
                                      <p:cBhvr>
                                        <p:cTn id="728" dur="1" fill="hold">
                                          <p:stCondLst>
                                            <p:cond delay="0"/>
                                          </p:stCondLst>
                                        </p:cTn>
                                        <p:tgtEl>
                                          <p:spTgt spid="2292"/>
                                        </p:tgtEl>
                                        <p:attrNameLst>
                                          <p:attrName>style.visibility</p:attrName>
                                        </p:attrNameLst>
                                      </p:cBhvr>
                                      <p:to>
                                        <p:strVal val="hidden"/>
                                      </p:to>
                                    </p:set>
                                  </p:childTnLst>
                                </p:cTn>
                              </p:par>
                            </p:childTnLst>
                          </p:cTn>
                        </p:par>
                        <p:par>
                          <p:cTn id="729" fill="hold">
                            <p:stCondLst>
                              <p:cond delay="6400"/>
                            </p:stCondLst>
                            <p:childTnLst>
                              <p:par>
                                <p:cTn id="730" presetID="10" presetClass="entr" presetSubtype="0" fill="hold" nodeType="afterEffect">
                                  <p:stCondLst>
                                    <p:cond delay="0"/>
                                  </p:stCondLst>
                                  <p:childTnLst>
                                    <p:set>
                                      <p:cBhvr>
                                        <p:cTn id="731" dur="1" fill="hold">
                                          <p:stCondLst>
                                            <p:cond delay="0"/>
                                          </p:stCondLst>
                                        </p:cTn>
                                        <p:tgtEl>
                                          <p:spTgt spid="2358"/>
                                        </p:tgtEl>
                                        <p:attrNameLst>
                                          <p:attrName>style.visibility</p:attrName>
                                        </p:attrNameLst>
                                      </p:cBhvr>
                                      <p:to>
                                        <p:strVal val="visible"/>
                                      </p:to>
                                    </p:set>
                                    <p:animEffect transition="in" filter="fade">
                                      <p:cBhvr>
                                        <p:cTn id="732" dur="50"/>
                                        <p:tgtEl>
                                          <p:spTgt spid="2358"/>
                                        </p:tgtEl>
                                      </p:cBhvr>
                                    </p:animEffect>
                                  </p:childTnLst>
                                </p:cTn>
                              </p:par>
                              <p:par>
                                <p:cTn id="733" presetID="1" presetClass="exit" presetSubtype="0" fill="hold" nodeType="withEffect">
                                  <p:stCondLst>
                                    <p:cond delay="0"/>
                                  </p:stCondLst>
                                  <p:childTnLst>
                                    <p:set>
                                      <p:cBhvr>
                                        <p:cTn id="734" dur="1" fill="hold">
                                          <p:stCondLst>
                                            <p:cond delay="0"/>
                                          </p:stCondLst>
                                        </p:cTn>
                                        <p:tgtEl>
                                          <p:spTgt spid="2220"/>
                                        </p:tgtEl>
                                        <p:attrNameLst>
                                          <p:attrName>style.visibility</p:attrName>
                                        </p:attrNameLst>
                                      </p:cBhvr>
                                      <p:to>
                                        <p:strVal val="hidden"/>
                                      </p:to>
                                    </p:set>
                                  </p:childTnLst>
                                </p:cTn>
                              </p:par>
                            </p:childTnLst>
                          </p:cTn>
                        </p:par>
                        <p:par>
                          <p:cTn id="735" fill="hold">
                            <p:stCondLst>
                              <p:cond delay="6450"/>
                            </p:stCondLst>
                            <p:childTnLst>
                              <p:par>
                                <p:cTn id="736" presetID="10" presetClass="entr" presetSubtype="0" fill="hold" nodeType="afterEffect">
                                  <p:stCondLst>
                                    <p:cond delay="0"/>
                                  </p:stCondLst>
                                  <p:childTnLst>
                                    <p:set>
                                      <p:cBhvr>
                                        <p:cTn id="737" dur="1" fill="hold">
                                          <p:stCondLst>
                                            <p:cond delay="0"/>
                                          </p:stCondLst>
                                        </p:cTn>
                                        <p:tgtEl>
                                          <p:spTgt spid="2148"/>
                                        </p:tgtEl>
                                        <p:attrNameLst>
                                          <p:attrName>style.visibility</p:attrName>
                                        </p:attrNameLst>
                                      </p:cBhvr>
                                      <p:to>
                                        <p:strVal val="visible"/>
                                      </p:to>
                                    </p:set>
                                    <p:animEffect transition="in" filter="fade">
                                      <p:cBhvr>
                                        <p:cTn id="738" dur="50"/>
                                        <p:tgtEl>
                                          <p:spTgt spid="2148"/>
                                        </p:tgtEl>
                                      </p:cBhvr>
                                    </p:animEffect>
                                  </p:childTnLst>
                                </p:cTn>
                              </p:par>
                              <p:par>
                                <p:cTn id="739" presetID="1" presetClass="exit" presetSubtype="0" fill="hold" nodeType="withEffect">
                                  <p:stCondLst>
                                    <p:cond delay="0"/>
                                  </p:stCondLst>
                                  <p:childTnLst>
                                    <p:set>
                                      <p:cBhvr>
                                        <p:cTn id="740" dur="1" fill="hold">
                                          <p:stCondLst>
                                            <p:cond delay="0"/>
                                          </p:stCondLst>
                                        </p:cTn>
                                        <p:tgtEl>
                                          <p:spTgt spid="2358"/>
                                        </p:tgtEl>
                                        <p:attrNameLst>
                                          <p:attrName>style.visibility</p:attrName>
                                        </p:attrNameLst>
                                      </p:cBhvr>
                                      <p:to>
                                        <p:strVal val="hidden"/>
                                      </p:to>
                                    </p:set>
                                  </p:childTnLst>
                                </p:cTn>
                              </p:par>
                            </p:childTnLst>
                          </p:cTn>
                        </p:par>
                        <p:par>
                          <p:cTn id="741" fill="hold">
                            <p:stCondLst>
                              <p:cond delay="6500"/>
                            </p:stCondLst>
                            <p:childTnLst>
                              <p:par>
                                <p:cTn id="742" presetID="10" presetClass="entr" presetSubtype="0" fill="hold" nodeType="afterEffect">
                                  <p:stCondLst>
                                    <p:cond delay="0"/>
                                  </p:stCondLst>
                                  <p:childTnLst>
                                    <p:set>
                                      <p:cBhvr>
                                        <p:cTn id="743" dur="1" fill="hold">
                                          <p:stCondLst>
                                            <p:cond delay="0"/>
                                          </p:stCondLst>
                                        </p:cTn>
                                        <p:tgtEl>
                                          <p:spTgt spid="2208"/>
                                        </p:tgtEl>
                                        <p:attrNameLst>
                                          <p:attrName>style.visibility</p:attrName>
                                        </p:attrNameLst>
                                      </p:cBhvr>
                                      <p:to>
                                        <p:strVal val="visible"/>
                                      </p:to>
                                    </p:set>
                                    <p:animEffect transition="in" filter="fade">
                                      <p:cBhvr>
                                        <p:cTn id="744" dur="50"/>
                                        <p:tgtEl>
                                          <p:spTgt spid="2208"/>
                                        </p:tgtEl>
                                      </p:cBhvr>
                                    </p:animEffect>
                                  </p:childTnLst>
                                </p:cTn>
                              </p:par>
                              <p:par>
                                <p:cTn id="745" presetID="1" presetClass="exit" presetSubtype="0" fill="hold" nodeType="withEffect">
                                  <p:stCondLst>
                                    <p:cond delay="0"/>
                                  </p:stCondLst>
                                  <p:childTnLst>
                                    <p:set>
                                      <p:cBhvr>
                                        <p:cTn id="746" dur="1" fill="hold">
                                          <p:stCondLst>
                                            <p:cond delay="0"/>
                                          </p:stCondLst>
                                        </p:cTn>
                                        <p:tgtEl>
                                          <p:spTgt spid="2148"/>
                                        </p:tgtEl>
                                        <p:attrNameLst>
                                          <p:attrName>style.visibility</p:attrName>
                                        </p:attrNameLst>
                                      </p:cBhvr>
                                      <p:to>
                                        <p:strVal val="hidden"/>
                                      </p:to>
                                    </p:set>
                                  </p:childTnLst>
                                </p:cTn>
                              </p:par>
                            </p:childTnLst>
                          </p:cTn>
                        </p:par>
                        <p:par>
                          <p:cTn id="747" fill="hold">
                            <p:stCondLst>
                              <p:cond delay="6550"/>
                            </p:stCondLst>
                            <p:childTnLst>
                              <p:par>
                                <p:cTn id="748" presetID="10" presetClass="entr" presetSubtype="0" fill="hold" nodeType="afterEffect">
                                  <p:stCondLst>
                                    <p:cond delay="0"/>
                                  </p:stCondLst>
                                  <p:childTnLst>
                                    <p:set>
                                      <p:cBhvr>
                                        <p:cTn id="749" dur="1" fill="hold">
                                          <p:stCondLst>
                                            <p:cond delay="0"/>
                                          </p:stCondLst>
                                        </p:cTn>
                                        <p:tgtEl>
                                          <p:spTgt spid="2142"/>
                                        </p:tgtEl>
                                        <p:attrNameLst>
                                          <p:attrName>style.visibility</p:attrName>
                                        </p:attrNameLst>
                                      </p:cBhvr>
                                      <p:to>
                                        <p:strVal val="visible"/>
                                      </p:to>
                                    </p:set>
                                    <p:animEffect transition="in" filter="fade">
                                      <p:cBhvr>
                                        <p:cTn id="750" dur="50"/>
                                        <p:tgtEl>
                                          <p:spTgt spid="2142"/>
                                        </p:tgtEl>
                                      </p:cBhvr>
                                    </p:animEffect>
                                  </p:childTnLst>
                                </p:cTn>
                              </p:par>
                              <p:par>
                                <p:cTn id="751" presetID="1" presetClass="exit" presetSubtype="0" fill="hold" nodeType="withEffect">
                                  <p:stCondLst>
                                    <p:cond delay="0"/>
                                  </p:stCondLst>
                                  <p:childTnLst>
                                    <p:set>
                                      <p:cBhvr>
                                        <p:cTn id="752" dur="1" fill="hold">
                                          <p:stCondLst>
                                            <p:cond delay="0"/>
                                          </p:stCondLst>
                                        </p:cTn>
                                        <p:tgtEl>
                                          <p:spTgt spid="2208"/>
                                        </p:tgtEl>
                                        <p:attrNameLst>
                                          <p:attrName>style.visibility</p:attrName>
                                        </p:attrNameLst>
                                      </p:cBhvr>
                                      <p:to>
                                        <p:strVal val="hidden"/>
                                      </p:to>
                                    </p:set>
                                  </p:childTnLst>
                                </p:cTn>
                              </p:par>
                            </p:childTnLst>
                          </p:cTn>
                        </p:par>
                        <p:par>
                          <p:cTn id="753" fill="hold">
                            <p:stCondLst>
                              <p:cond delay="6600"/>
                            </p:stCondLst>
                            <p:childTnLst>
                              <p:par>
                                <p:cTn id="754" presetID="10" presetClass="entr" presetSubtype="0" fill="hold" nodeType="afterEffect">
                                  <p:stCondLst>
                                    <p:cond delay="0"/>
                                  </p:stCondLst>
                                  <p:childTnLst>
                                    <p:set>
                                      <p:cBhvr>
                                        <p:cTn id="755" dur="1" fill="hold">
                                          <p:stCondLst>
                                            <p:cond delay="0"/>
                                          </p:stCondLst>
                                        </p:cTn>
                                        <p:tgtEl>
                                          <p:spTgt spid="2202"/>
                                        </p:tgtEl>
                                        <p:attrNameLst>
                                          <p:attrName>style.visibility</p:attrName>
                                        </p:attrNameLst>
                                      </p:cBhvr>
                                      <p:to>
                                        <p:strVal val="visible"/>
                                      </p:to>
                                    </p:set>
                                    <p:animEffect transition="in" filter="fade">
                                      <p:cBhvr>
                                        <p:cTn id="756" dur="50"/>
                                        <p:tgtEl>
                                          <p:spTgt spid="2202"/>
                                        </p:tgtEl>
                                      </p:cBhvr>
                                    </p:animEffect>
                                  </p:childTnLst>
                                </p:cTn>
                              </p:par>
                              <p:par>
                                <p:cTn id="757" presetID="1" presetClass="exit" presetSubtype="0" fill="hold" nodeType="withEffect">
                                  <p:stCondLst>
                                    <p:cond delay="0"/>
                                  </p:stCondLst>
                                  <p:childTnLst>
                                    <p:set>
                                      <p:cBhvr>
                                        <p:cTn id="758" dur="1" fill="hold">
                                          <p:stCondLst>
                                            <p:cond delay="0"/>
                                          </p:stCondLst>
                                        </p:cTn>
                                        <p:tgtEl>
                                          <p:spTgt spid="2142"/>
                                        </p:tgtEl>
                                        <p:attrNameLst>
                                          <p:attrName>style.visibility</p:attrName>
                                        </p:attrNameLst>
                                      </p:cBhvr>
                                      <p:to>
                                        <p:strVal val="hidden"/>
                                      </p:to>
                                    </p:set>
                                  </p:childTnLst>
                                </p:cTn>
                              </p:par>
                            </p:childTnLst>
                          </p:cTn>
                        </p:par>
                        <p:par>
                          <p:cTn id="759" fill="hold">
                            <p:stCondLst>
                              <p:cond delay="6650"/>
                            </p:stCondLst>
                            <p:childTnLst>
                              <p:par>
                                <p:cTn id="760" presetID="10" presetClass="entr" presetSubtype="0" fill="hold" nodeType="afterEffect">
                                  <p:stCondLst>
                                    <p:cond delay="0"/>
                                  </p:stCondLst>
                                  <p:childTnLst>
                                    <p:set>
                                      <p:cBhvr>
                                        <p:cTn id="761" dur="1" fill="hold">
                                          <p:stCondLst>
                                            <p:cond delay="0"/>
                                          </p:stCondLst>
                                        </p:cTn>
                                        <p:tgtEl>
                                          <p:spTgt spid="2136"/>
                                        </p:tgtEl>
                                        <p:attrNameLst>
                                          <p:attrName>style.visibility</p:attrName>
                                        </p:attrNameLst>
                                      </p:cBhvr>
                                      <p:to>
                                        <p:strVal val="visible"/>
                                      </p:to>
                                    </p:set>
                                    <p:animEffect transition="in" filter="fade">
                                      <p:cBhvr>
                                        <p:cTn id="762" dur="50"/>
                                        <p:tgtEl>
                                          <p:spTgt spid="2136"/>
                                        </p:tgtEl>
                                      </p:cBhvr>
                                    </p:animEffect>
                                  </p:childTnLst>
                                </p:cTn>
                              </p:par>
                              <p:par>
                                <p:cTn id="763" presetID="1" presetClass="exit" presetSubtype="0" fill="hold" nodeType="withEffect">
                                  <p:stCondLst>
                                    <p:cond delay="0"/>
                                  </p:stCondLst>
                                  <p:childTnLst>
                                    <p:set>
                                      <p:cBhvr>
                                        <p:cTn id="764" dur="1" fill="hold">
                                          <p:stCondLst>
                                            <p:cond delay="0"/>
                                          </p:stCondLst>
                                        </p:cTn>
                                        <p:tgtEl>
                                          <p:spTgt spid="2202"/>
                                        </p:tgtEl>
                                        <p:attrNameLst>
                                          <p:attrName>style.visibility</p:attrName>
                                        </p:attrNameLst>
                                      </p:cBhvr>
                                      <p:to>
                                        <p:strVal val="hidden"/>
                                      </p:to>
                                    </p:set>
                                  </p:childTnLst>
                                </p:cTn>
                              </p:par>
                            </p:childTnLst>
                          </p:cTn>
                        </p:par>
                        <p:par>
                          <p:cTn id="765" fill="hold">
                            <p:stCondLst>
                              <p:cond delay="6700"/>
                            </p:stCondLst>
                            <p:childTnLst>
                              <p:par>
                                <p:cTn id="766" presetID="10" presetClass="entr" presetSubtype="0" fill="hold" nodeType="afterEffect">
                                  <p:stCondLst>
                                    <p:cond delay="0"/>
                                  </p:stCondLst>
                                  <p:childTnLst>
                                    <p:set>
                                      <p:cBhvr>
                                        <p:cTn id="767" dur="1" fill="hold">
                                          <p:stCondLst>
                                            <p:cond delay="0"/>
                                          </p:stCondLst>
                                        </p:cTn>
                                        <p:tgtEl>
                                          <p:spTgt spid="2196"/>
                                        </p:tgtEl>
                                        <p:attrNameLst>
                                          <p:attrName>style.visibility</p:attrName>
                                        </p:attrNameLst>
                                      </p:cBhvr>
                                      <p:to>
                                        <p:strVal val="visible"/>
                                      </p:to>
                                    </p:set>
                                    <p:animEffect transition="in" filter="fade">
                                      <p:cBhvr>
                                        <p:cTn id="768" dur="50"/>
                                        <p:tgtEl>
                                          <p:spTgt spid="2196"/>
                                        </p:tgtEl>
                                      </p:cBhvr>
                                    </p:animEffect>
                                  </p:childTnLst>
                                </p:cTn>
                              </p:par>
                              <p:par>
                                <p:cTn id="769" presetID="1" presetClass="exit" presetSubtype="0" fill="hold" nodeType="withEffect">
                                  <p:stCondLst>
                                    <p:cond delay="0"/>
                                  </p:stCondLst>
                                  <p:childTnLst>
                                    <p:set>
                                      <p:cBhvr>
                                        <p:cTn id="770" dur="1" fill="hold">
                                          <p:stCondLst>
                                            <p:cond delay="0"/>
                                          </p:stCondLst>
                                        </p:cTn>
                                        <p:tgtEl>
                                          <p:spTgt spid="2136"/>
                                        </p:tgtEl>
                                        <p:attrNameLst>
                                          <p:attrName>style.visibility</p:attrName>
                                        </p:attrNameLst>
                                      </p:cBhvr>
                                      <p:to>
                                        <p:strVal val="hidden"/>
                                      </p:to>
                                    </p:set>
                                  </p:childTnLst>
                                </p:cTn>
                              </p:par>
                            </p:childTnLst>
                          </p:cTn>
                        </p:par>
                        <p:par>
                          <p:cTn id="771" fill="hold">
                            <p:stCondLst>
                              <p:cond delay="6750"/>
                            </p:stCondLst>
                            <p:childTnLst>
                              <p:par>
                                <p:cTn id="772" presetID="10" presetClass="entr" presetSubtype="0" fill="hold" nodeType="afterEffect">
                                  <p:stCondLst>
                                    <p:cond delay="0"/>
                                  </p:stCondLst>
                                  <p:childTnLst>
                                    <p:set>
                                      <p:cBhvr>
                                        <p:cTn id="773" dur="1" fill="hold">
                                          <p:stCondLst>
                                            <p:cond delay="0"/>
                                          </p:stCondLst>
                                        </p:cTn>
                                        <p:tgtEl>
                                          <p:spTgt spid="2130"/>
                                        </p:tgtEl>
                                        <p:attrNameLst>
                                          <p:attrName>style.visibility</p:attrName>
                                        </p:attrNameLst>
                                      </p:cBhvr>
                                      <p:to>
                                        <p:strVal val="visible"/>
                                      </p:to>
                                    </p:set>
                                    <p:animEffect transition="in" filter="fade">
                                      <p:cBhvr>
                                        <p:cTn id="774" dur="50"/>
                                        <p:tgtEl>
                                          <p:spTgt spid="2130"/>
                                        </p:tgtEl>
                                      </p:cBhvr>
                                    </p:animEffect>
                                  </p:childTnLst>
                                </p:cTn>
                              </p:par>
                              <p:par>
                                <p:cTn id="775" presetID="1" presetClass="exit" presetSubtype="0" fill="hold" nodeType="withEffect">
                                  <p:stCondLst>
                                    <p:cond delay="0"/>
                                  </p:stCondLst>
                                  <p:childTnLst>
                                    <p:set>
                                      <p:cBhvr>
                                        <p:cTn id="776" dur="1" fill="hold">
                                          <p:stCondLst>
                                            <p:cond delay="0"/>
                                          </p:stCondLst>
                                        </p:cTn>
                                        <p:tgtEl>
                                          <p:spTgt spid="2196"/>
                                        </p:tgtEl>
                                        <p:attrNameLst>
                                          <p:attrName>style.visibility</p:attrName>
                                        </p:attrNameLst>
                                      </p:cBhvr>
                                      <p:to>
                                        <p:strVal val="hidden"/>
                                      </p:to>
                                    </p:set>
                                  </p:childTnLst>
                                </p:cTn>
                              </p:par>
                            </p:childTnLst>
                          </p:cTn>
                        </p:par>
                        <p:par>
                          <p:cTn id="777" fill="hold">
                            <p:stCondLst>
                              <p:cond delay="6800"/>
                            </p:stCondLst>
                            <p:childTnLst>
                              <p:par>
                                <p:cTn id="778" presetID="10" presetClass="entr" presetSubtype="0" fill="hold" nodeType="afterEffect">
                                  <p:stCondLst>
                                    <p:cond delay="0"/>
                                  </p:stCondLst>
                                  <p:childTnLst>
                                    <p:set>
                                      <p:cBhvr>
                                        <p:cTn id="779" dur="1" fill="hold">
                                          <p:stCondLst>
                                            <p:cond delay="0"/>
                                          </p:stCondLst>
                                        </p:cTn>
                                        <p:tgtEl>
                                          <p:spTgt spid="2190"/>
                                        </p:tgtEl>
                                        <p:attrNameLst>
                                          <p:attrName>style.visibility</p:attrName>
                                        </p:attrNameLst>
                                      </p:cBhvr>
                                      <p:to>
                                        <p:strVal val="visible"/>
                                      </p:to>
                                    </p:set>
                                    <p:animEffect transition="in" filter="fade">
                                      <p:cBhvr>
                                        <p:cTn id="780" dur="50"/>
                                        <p:tgtEl>
                                          <p:spTgt spid="2190"/>
                                        </p:tgtEl>
                                      </p:cBhvr>
                                    </p:animEffect>
                                  </p:childTnLst>
                                </p:cTn>
                              </p:par>
                              <p:par>
                                <p:cTn id="781" presetID="1" presetClass="exit" presetSubtype="0" fill="hold" nodeType="withEffect">
                                  <p:stCondLst>
                                    <p:cond delay="0"/>
                                  </p:stCondLst>
                                  <p:childTnLst>
                                    <p:set>
                                      <p:cBhvr>
                                        <p:cTn id="782" dur="1" fill="hold">
                                          <p:stCondLst>
                                            <p:cond delay="0"/>
                                          </p:stCondLst>
                                        </p:cTn>
                                        <p:tgtEl>
                                          <p:spTgt spid="2130"/>
                                        </p:tgtEl>
                                        <p:attrNameLst>
                                          <p:attrName>style.visibility</p:attrName>
                                        </p:attrNameLst>
                                      </p:cBhvr>
                                      <p:to>
                                        <p:strVal val="hidden"/>
                                      </p:to>
                                    </p:set>
                                  </p:childTnLst>
                                </p:cTn>
                              </p:par>
                            </p:childTnLst>
                          </p:cTn>
                        </p:par>
                        <p:par>
                          <p:cTn id="783" fill="hold">
                            <p:stCondLst>
                              <p:cond delay="6850"/>
                            </p:stCondLst>
                            <p:childTnLst>
                              <p:par>
                                <p:cTn id="784" presetID="10" presetClass="entr" presetSubtype="0" fill="hold" nodeType="afterEffect">
                                  <p:stCondLst>
                                    <p:cond delay="0"/>
                                  </p:stCondLst>
                                  <p:childTnLst>
                                    <p:set>
                                      <p:cBhvr>
                                        <p:cTn id="785" dur="1" fill="hold">
                                          <p:stCondLst>
                                            <p:cond delay="0"/>
                                          </p:stCondLst>
                                        </p:cTn>
                                        <p:tgtEl>
                                          <p:spTgt spid="2124"/>
                                        </p:tgtEl>
                                        <p:attrNameLst>
                                          <p:attrName>style.visibility</p:attrName>
                                        </p:attrNameLst>
                                      </p:cBhvr>
                                      <p:to>
                                        <p:strVal val="visible"/>
                                      </p:to>
                                    </p:set>
                                    <p:animEffect transition="in" filter="fade">
                                      <p:cBhvr>
                                        <p:cTn id="786" dur="50"/>
                                        <p:tgtEl>
                                          <p:spTgt spid="2124"/>
                                        </p:tgtEl>
                                      </p:cBhvr>
                                    </p:animEffect>
                                  </p:childTnLst>
                                </p:cTn>
                              </p:par>
                              <p:par>
                                <p:cTn id="787" presetID="1" presetClass="exit" presetSubtype="0" fill="hold" nodeType="withEffect">
                                  <p:stCondLst>
                                    <p:cond delay="0"/>
                                  </p:stCondLst>
                                  <p:childTnLst>
                                    <p:set>
                                      <p:cBhvr>
                                        <p:cTn id="788" dur="1" fill="hold">
                                          <p:stCondLst>
                                            <p:cond delay="0"/>
                                          </p:stCondLst>
                                        </p:cTn>
                                        <p:tgtEl>
                                          <p:spTgt spid="2190"/>
                                        </p:tgtEl>
                                        <p:attrNameLst>
                                          <p:attrName>style.visibility</p:attrName>
                                        </p:attrNameLst>
                                      </p:cBhvr>
                                      <p:to>
                                        <p:strVal val="hidden"/>
                                      </p:to>
                                    </p:set>
                                  </p:childTnLst>
                                </p:cTn>
                              </p:par>
                            </p:childTnLst>
                          </p:cTn>
                        </p:par>
                        <p:par>
                          <p:cTn id="789" fill="hold">
                            <p:stCondLst>
                              <p:cond delay="6900"/>
                            </p:stCondLst>
                            <p:childTnLst>
                              <p:par>
                                <p:cTn id="790" presetID="10" presetClass="entr" presetSubtype="0" fill="hold" nodeType="afterEffect">
                                  <p:stCondLst>
                                    <p:cond delay="0"/>
                                  </p:stCondLst>
                                  <p:childTnLst>
                                    <p:set>
                                      <p:cBhvr>
                                        <p:cTn id="791" dur="1" fill="hold">
                                          <p:stCondLst>
                                            <p:cond delay="0"/>
                                          </p:stCondLst>
                                        </p:cTn>
                                        <p:tgtEl>
                                          <p:spTgt spid="2184"/>
                                        </p:tgtEl>
                                        <p:attrNameLst>
                                          <p:attrName>style.visibility</p:attrName>
                                        </p:attrNameLst>
                                      </p:cBhvr>
                                      <p:to>
                                        <p:strVal val="visible"/>
                                      </p:to>
                                    </p:set>
                                    <p:animEffect transition="in" filter="fade">
                                      <p:cBhvr>
                                        <p:cTn id="792" dur="50"/>
                                        <p:tgtEl>
                                          <p:spTgt spid="2184"/>
                                        </p:tgtEl>
                                      </p:cBhvr>
                                    </p:animEffect>
                                  </p:childTnLst>
                                </p:cTn>
                              </p:par>
                              <p:par>
                                <p:cTn id="793" presetID="1" presetClass="exit" presetSubtype="0" fill="hold" nodeType="withEffect">
                                  <p:stCondLst>
                                    <p:cond delay="0"/>
                                  </p:stCondLst>
                                  <p:childTnLst>
                                    <p:set>
                                      <p:cBhvr>
                                        <p:cTn id="794" dur="1" fill="hold">
                                          <p:stCondLst>
                                            <p:cond delay="0"/>
                                          </p:stCondLst>
                                        </p:cTn>
                                        <p:tgtEl>
                                          <p:spTgt spid="2124"/>
                                        </p:tgtEl>
                                        <p:attrNameLst>
                                          <p:attrName>style.visibility</p:attrName>
                                        </p:attrNameLst>
                                      </p:cBhvr>
                                      <p:to>
                                        <p:strVal val="hidden"/>
                                      </p:to>
                                    </p:set>
                                  </p:childTnLst>
                                </p:cTn>
                              </p:par>
                            </p:childTnLst>
                          </p:cTn>
                        </p:par>
                        <p:par>
                          <p:cTn id="795" fill="hold">
                            <p:stCondLst>
                              <p:cond delay="6950"/>
                            </p:stCondLst>
                            <p:childTnLst>
                              <p:par>
                                <p:cTn id="796" presetID="10" presetClass="entr" presetSubtype="0" fill="hold" nodeType="afterEffect">
                                  <p:stCondLst>
                                    <p:cond delay="0"/>
                                  </p:stCondLst>
                                  <p:childTnLst>
                                    <p:set>
                                      <p:cBhvr>
                                        <p:cTn id="797" dur="1" fill="hold">
                                          <p:stCondLst>
                                            <p:cond delay="0"/>
                                          </p:stCondLst>
                                        </p:cTn>
                                        <p:tgtEl>
                                          <p:spTgt spid="2118"/>
                                        </p:tgtEl>
                                        <p:attrNameLst>
                                          <p:attrName>style.visibility</p:attrName>
                                        </p:attrNameLst>
                                      </p:cBhvr>
                                      <p:to>
                                        <p:strVal val="visible"/>
                                      </p:to>
                                    </p:set>
                                    <p:animEffect transition="in" filter="fade">
                                      <p:cBhvr>
                                        <p:cTn id="798" dur="50"/>
                                        <p:tgtEl>
                                          <p:spTgt spid="2118"/>
                                        </p:tgtEl>
                                      </p:cBhvr>
                                    </p:animEffect>
                                  </p:childTnLst>
                                </p:cTn>
                              </p:par>
                              <p:par>
                                <p:cTn id="799" presetID="1" presetClass="exit" presetSubtype="0" fill="hold" nodeType="withEffect">
                                  <p:stCondLst>
                                    <p:cond delay="0"/>
                                  </p:stCondLst>
                                  <p:childTnLst>
                                    <p:set>
                                      <p:cBhvr>
                                        <p:cTn id="800" dur="1" fill="hold">
                                          <p:stCondLst>
                                            <p:cond delay="0"/>
                                          </p:stCondLst>
                                        </p:cTn>
                                        <p:tgtEl>
                                          <p:spTgt spid="2184"/>
                                        </p:tgtEl>
                                        <p:attrNameLst>
                                          <p:attrName>style.visibility</p:attrName>
                                        </p:attrNameLst>
                                      </p:cBhvr>
                                      <p:to>
                                        <p:strVal val="hidden"/>
                                      </p:to>
                                    </p:set>
                                  </p:childTnLst>
                                </p:cTn>
                              </p:par>
                            </p:childTnLst>
                          </p:cTn>
                        </p:par>
                        <p:par>
                          <p:cTn id="801" fill="hold">
                            <p:stCondLst>
                              <p:cond delay="7000"/>
                            </p:stCondLst>
                            <p:childTnLst>
                              <p:par>
                                <p:cTn id="802" presetID="10" presetClass="entr" presetSubtype="0" fill="hold" nodeType="afterEffect">
                                  <p:stCondLst>
                                    <p:cond delay="0"/>
                                  </p:stCondLst>
                                  <p:childTnLst>
                                    <p:set>
                                      <p:cBhvr>
                                        <p:cTn id="803" dur="1" fill="hold">
                                          <p:stCondLst>
                                            <p:cond delay="0"/>
                                          </p:stCondLst>
                                        </p:cTn>
                                        <p:tgtEl>
                                          <p:spTgt spid="2076"/>
                                        </p:tgtEl>
                                        <p:attrNameLst>
                                          <p:attrName>style.visibility</p:attrName>
                                        </p:attrNameLst>
                                      </p:cBhvr>
                                      <p:to>
                                        <p:strVal val="visible"/>
                                      </p:to>
                                    </p:set>
                                    <p:animEffect transition="in" filter="fade">
                                      <p:cBhvr>
                                        <p:cTn id="804" dur="50"/>
                                        <p:tgtEl>
                                          <p:spTgt spid="2076"/>
                                        </p:tgtEl>
                                      </p:cBhvr>
                                    </p:animEffect>
                                  </p:childTnLst>
                                </p:cTn>
                              </p:par>
                              <p:par>
                                <p:cTn id="805" presetID="1" presetClass="exit" presetSubtype="0" fill="hold" nodeType="withEffect">
                                  <p:stCondLst>
                                    <p:cond delay="0"/>
                                  </p:stCondLst>
                                  <p:childTnLst>
                                    <p:set>
                                      <p:cBhvr>
                                        <p:cTn id="806" dur="1" fill="hold">
                                          <p:stCondLst>
                                            <p:cond delay="0"/>
                                          </p:stCondLst>
                                        </p:cTn>
                                        <p:tgtEl>
                                          <p:spTgt spid="2118"/>
                                        </p:tgtEl>
                                        <p:attrNameLst>
                                          <p:attrName>style.visibility</p:attrName>
                                        </p:attrNameLst>
                                      </p:cBhvr>
                                      <p:to>
                                        <p:strVal val="hidden"/>
                                      </p:to>
                                    </p:set>
                                  </p:childTnLst>
                                </p:cTn>
                              </p:par>
                            </p:childTnLst>
                          </p:cTn>
                        </p:par>
                        <p:par>
                          <p:cTn id="807" fill="hold">
                            <p:stCondLst>
                              <p:cond delay="7050"/>
                            </p:stCondLst>
                            <p:childTnLst>
                              <p:par>
                                <p:cTn id="808" presetID="10" presetClass="entr" presetSubtype="0" fill="hold" nodeType="afterEffect">
                                  <p:stCondLst>
                                    <p:cond delay="0"/>
                                  </p:stCondLst>
                                  <p:childTnLst>
                                    <p:set>
                                      <p:cBhvr>
                                        <p:cTn id="809" dur="1" fill="hold">
                                          <p:stCondLst>
                                            <p:cond delay="0"/>
                                          </p:stCondLst>
                                        </p:cTn>
                                        <p:tgtEl>
                                          <p:spTgt spid="2112"/>
                                        </p:tgtEl>
                                        <p:attrNameLst>
                                          <p:attrName>style.visibility</p:attrName>
                                        </p:attrNameLst>
                                      </p:cBhvr>
                                      <p:to>
                                        <p:strVal val="visible"/>
                                      </p:to>
                                    </p:set>
                                    <p:animEffect transition="in" filter="fade">
                                      <p:cBhvr>
                                        <p:cTn id="810" dur="50"/>
                                        <p:tgtEl>
                                          <p:spTgt spid="2112"/>
                                        </p:tgtEl>
                                      </p:cBhvr>
                                    </p:animEffect>
                                  </p:childTnLst>
                                </p:cTn>
                              </p:par>
                              <p:par>
                                <p:cTn id="811" presetID="1" presetClass="exit" presetSubtype="0" fill="hold" nodeType="withEffect">
                                  <p:stCondLst>
                                    <p:cond delay="0"/>
                                  </p:stCondLst>
                                  <p:childTnLst>
                                    <p:set>
                                      <p:cBhvr>
                                        <p:cTn id="812" dur="1" fill="hold">
                                          <p:stCondLst>
                                            <p:cond delay="0"/>
                                          </p:stCondLst>
                                        </p:cTn>
                                        <p:tgtEl>
                                          <p:spTgt spid="2076"/>
                                        </p:tgtEl>
                                        <p:attrNameLst>
                                          <p:attrName>style.visibility</p:attrName>
                                        </p:attrNameLst>
                                      </p:cBhvr>
                                      <p:to>
                                        <p:strVal val="hidden"/>
                                      </p:to>
                                    </p:set>
                                  </p:childTnLst>
                                </p:cTn>
                              </p:par>
                            </p:childTnLst>
                          </p:cTn>
                        </p:par>
                        <p:par>
                          <p:cTn id="813" fill="hold">
                            <p:stCondLst>
                              <p:cond delay="7100"/>
                            </p:stCondLst>
                            <p:childTnLst>
                              <p:par>
                                <p:cTn id="814" presetID="10" presetClass="entr" presetSubtype="0" fill="hold" nodeType="afterEffect">
                                  <p:stCondLst>
                                    <p:cond delay="0"/>
                                  </p:stCondLst>
                                  <p:childTnLst>
                                    <p:set>
                                      <p:cBhvr>
                                        <p:cTn id="815" dur="1" fill="hold">
                                          <p:stCondLst>
                                            <p:cond delay="0"/>
                                          </p:stCondLst>
                                        </p:cTn>
                                        <p:tgtEl>
                                          <p:spTgt spid="2178"/>
                                        </p:tgtEl>
                                        <p:attrNameLst>
                                          <p:attrName>style.visibility</p:attrName>
                                        </p:attrNameLst>
                                      </p:cBhvr>
                                      <p:to>
                                        <p:strVal val="visible"/>
                                      </p:to>
                                    </p:set>
                                    <p:animEffect transition="in" filter="fade">
                                      <p:cBhvr>
                                        <p:cTn id="816" dur="50"/>
                                        <p:tgtEl>
                                          <p:spTgt spid="2178"/>
                                        </p:tgtEl>
                                      </p:cBhvr>
                                    </p:animEffect>
                                  </p:childTnLst>
                                </p:cTn>
                              </p:par>
                              <p:par>
                                <p:cTn id="817" presetID="1" presetClass="exit" presetSubtype="0" fill="hold" nodeType="withEffect">
                                  <p:stCondLst>
                                    <p:cond delay="0"/>
                                  </p:stCondLst>
                                  <p:childTnLst>
                                    <p:set>
                                      <p:cBhvr>
                                        <p:cTn id="818" dur="1" fill="hold">
                                          <p:stCondLst>
                                            <p:cond delay="0"/>
                                          </p:stCondLst>
                                        </p:cTn>
                                        <p:tgtEl>
                                          <p:spTgt spid="2112"/>
                                        </p:tgtEl>
                                        <p:attrNameLst>
                                          <p:attrName>style.visibility</p:attrName>
                                        </p:attrNameLst>
                                      </p:cBhvr>
                                      <p:to>
                                        <p:strVal val="hidden"/>
                                      </p:to>
                                    </p:set>
                                  </p:childTnLst>
                                </p:cTn>
                              </p:par>
                            </p:childTnLst>
                          </p:cTn>
                        </p:par>
                        <p:par>
                          <p:cTn id="819" fill="hold">
                            <p:stCondLst>
                              <p:cond delay="7150"/>
                            </p:stCondLst>
                            <p:childTnLst>
                              <p:par>
                                <p:cTn id="820" presetID="10" presetClass="entr" presetSubtype="0" fill="hold" nodeType="afterEffect">
                                  <p:stCondLst>
                                    <p:cond delay="0"/>
                                  </p:stCondLst>
                                  <p:childTnLst>
                                    <p:set>
                                      <p:cBhvr>
                                        <p:cTn id="821" dur="1" fill="hold">
                                          <p:stCondLst>
                                            <p:cond delay="0"/>
                                          </p:stCondLst>
                                        </p:cTn>
                                        <p:tgtEl>
                                          <p:spTgt spid="2106"/>
                                        </p:tgtEl>
                                        <p:attrNameLst>
                                          <p:attrName>style.visibility</p:attrName>
                                        </p:attrNameLst>
                                      </p:cBhvr>
                                      <p:to>
                                        <p:strVal val="visible"/>
                                      </p:to>
                                    </p:set>
                                    <p:animEffect transition="in" filter="fade">
                                      <p:cBhvr>
                                        <p:cTn id="822" dur="50"/>
                                        <p:tgtEl>
                                          <p:spTgt spid="2106"/>
                                        </p:tgtEl>
                                      </p:cBhvr>
                                    </p:animEffect>
                                  </p:childTnLst>
                                </p:cTn>
                              </p:par>
                              <p:par>
                                <p:cTn id="823" presetID="1" presetClass="exit" presetSubtype="0" fill="hold" nodeType="withEffect">
                                  <p:stCondLst>
                                    <p:cond delay="0"/>
                                  </p:stCondLst>
                                  <p:childTnLst>
                                    <p:set>
                                      <p:cBhvr>
                                        <p:cTn id="824" dur="1" fill="hold">
                                          <p:stCondLst>
                                            <p:cond delay="0"/>
                                          </p:stCondLst>
                                        </p:cTn>
                                        <p:tgtEl>
                                          <p:spTgt spid="2178"/>
                                        </p:tgtEl>
                                        <p:attrNameLst>
                                          <p:attrName>style.visibility</p:attrName>
                                        </p:attrNameLst>
                                      </p:cBhvr>
                                      <p:to>
                                        <p:strVal val="hidden"/>
                                      </p:to>
                                    </p:set>
                                  </p:childTnLst>
                                </p:cTn>
                              </p:par>
                            </p:childTnLst>
                          </p:cTn>
                        </p:par>
                        <p:par>
                          <p:cTn id="825" fill="hold">
                            <p:stCondLst>
                              <p:cond delay="7200"/>
                            </p:stCondLst>
                            <p:childTnLst>
                              <p:par>
                                <p:cTn id="826" presetID="10" presetClass="entr" presetSubtype="0" fill="hold" nodeType="afterEffect">
                                  <p:stCondLst>
                                    <p:cond delay="0"/>
                                  </p:stCondLst>
                                  <p:childTnLst>
                                    <p:set>
                                      <p:cBhvr>
                                        <p:cTn id="827" dur="1" fill="hold">
                                          <p:stCondLst>
                                            <p:cond delay="0"/>
                                          </p:stCondLst>
                                        </p:cTn>
                                        <p:tgtEl>
                                          <p:spTgt spid="2172"/>
                                        </p:tgtEl>
                                        <p:attrNameLst>
                                          <p:attrName>style.visibility</p:attrName>
                                        </p:attrNameLst>
                                      </p:cBhvr>
                                      <p:to>
                                        <p:strVal val="visible"/>
                                      </p:to>
                                    </p:set>
                                    <p:animEffect transition="in" filter="fade">
                                      <p:cBhvr>
                                        <p:cTn id="828" dur="50"/>
                                        <p:tgtEl>
                                          <p:spTgt spid="2172"/>
                                        </p:tgtEl>
                                      </p:cBhvr>
                                    </p:animEffect>
                                  </p:childTnLst>
                                </p:cTn>
                              </p:par>
                              <p:par>
                                <p:cTn id="829" presetID="1" presetClass="exit" presetSubtype="0" fill="hold" nodeType="withEffect">
                                  <p:stCondLst>
                                    <p:cond delay="0"/>
                                  </p:stCondLst>
                                  <p:childTnLst>
                                    <p:set>
                                      <p:cBhvr>
                                        <p:cTn id="830" dur="1" fill="hold">
                                          <p:stCondLst>
                                            <p:cond delay="0"/>
                                          </p:stCondLst>
                                        </p:cTn>
                                        <p:tgtEl>
                                          <p:spTgt spid="2106"/>
                                        </p:tgtEl>
                                        <p:attrNameLst>
                                          <p:attrName>style.visibility</p:attrName>
                                        </p:attrNameLst>
                                      </p:cBhvr>
                                      <p:to>
                                        <p:strVal val="hidden"/>
                                      </p:to>
                                    </p:set>
                                  </p:childTnLst>
                                </p:cTn>
                              </p:par>
                            </p:childTnLst>
                          </p:cTn>
                        </p:par>
                        <p:par>
                          <p:cTn id="831" fill="hold">
                            <p:stCondLst>
                              <p:cond delay="7250"/>
                            </p:stCondLst>
                            <p:childTnLst>
                              <p:par>
                                <p:cTn id="832" presetID="10" presetClass="entr" presetSubtype="0" fill="hold" nodeType="afterEffect">
                                  <p:stCondLst>
                                    <p:cond delay="0"/>
                                  </p:stCondLst>
                                  <p:childTnLst>
                                    <p:set>
                                      <p:cBhvr>
                                        <p:cTn id="833" dur="1" fill="hold">
                                          <p:stCondLst>
                                            <p:cond delay="0"/>
                                          </p:stCondLst>
                                        </p:cTn>
                                        <p:tgtEl>
                                          <p:spTgt spid="2100"/>
                                        </p:tgtEl>
                                        <p:attrNameLst>
                                          <p:attrName>style.visibility</p:attrName>
                                        </p:attrNameLst>
                                      </p:cBhvr>
                                      <p:to>
                                        <p:strVal val="visible"/>
                                      </p:to>
                                    </p:set>
                                    <p:animEffect transition="in" filter="fade">
                                      <p:cBhvr>
                                        <p:cTn id="834" dur="50"/>
                                        <p:tgtEl>
                                          <p:spTgt spid="2100"/>
                                        </p:tgtEl>
                                      </p:cBhvr>
                                    </p:animEffect>
                                  </p:childTnLst>
                                </p:cTn>
                              </p:par>
                              <p:par>
                                <p:cTn id="835" presetID="1" presetClass="exit" presetSubtype="0" fill="hold" nodeType="withEffect">
                                  <p:stCondLst>
                                    <p:cond delay="0"/>
                                  </p:stCondLst>
                                  <p:childTnLst>
                                    <p:set>
                                      <p:cBhvr>
                                        <p:cTn id="836" dur="1" fill="hold">
                                          <p:stCondLst>
                                            <p:cond delay="0"/>
                                          </p:stCondLst>
                                        </p:cTn>
                                        <p:tgtEl>
                                          <p:spTgt spid="2172"/>
                                        </p:tgtEl>
                                        <p:attrNameLst>
                                          <p:attrName>style.visibility</p:attrName>
                                        </p:attrNameLst>
                                      </p:cBhvr>
                                      <p:to>
                                        <p:strVal val="hidden"/>
                                      </p:to>
                                    </p:set>
                                  </p:childTnLst>
                                </p:cTn>
                              </p:par>
                            </p:childTnLst>
                          </p:cTn>
                        </p:par>
                        <p:par>
                          <p:cTn id="837" fill="hold">
                            <p:stCondLst>
                              <p:cond delay="7300"/>
                            </p:stCondLst>
                            <p:childTnLst>
                              <p:par>
                                <p:cTn id="838" presetID="10" presetClass="entr" presetSubtype="0" fill="hold" nodeType="afterEffect">
                                  <p:stCondLst>
                                    <p:cond delay="0"/>
                                  </p:stCondLst>
                                  <p:childTnLst>
                                    <p:set>
                                      <p:cBhvr>
                                        <p:cTn id="839" dur="1" fill="hold">
                                          <p:stCondLst>
                                            <p:cond delay="0"/>
                                          </p:stCondLst>
                                        </p:cTn>
                                        <p:tgtEl>
                                          <p:spTgt spid="2166"/>
                                        </p:tgtEl>
                                        <p:attrNameLst>
                                          <p:attrName>style.visibility</p:attrName>
                                        </p:attrNameLst>
                                      </p:cBhvr>
                                      <p:to>
                                        <p:strVal val="visible"/>
                                      </p:to>
                                    </p:set>
                                    <p:animEffect transition="in" filter="fade">
                                      <p:cBhvr>
                                        <p:cTn id="840" dur="50"/>
                                        <p:tgtEl>
                                          <p:spTgt spid="2166"/>
                                        </p:tgtEl>
                                      </p:cBhvr>
                                    </p:animEffect>
                                  </p:childTnLst>
                                </p:cTn>
                              </p:par>
                              <p:par>
                                <p:cTn id="841" presetID="1" presetClass="exit" presetSubtype="0" fill="hold" nodeType="withEffect">
                                  <p:stCondLst>
                                    <p:cond delay="0"/>
                                  </p:stCondLst>
                                  <p:childTnLst>
                                    <p:set>
                                      <p:cBhvr>
                                        <p:cTn id="842" dur="1" fill="hold">
                                          <p:stCondLst>
                                            <p:cond delay="0"/>
                                          </p:stCondLst>
                                        </p:cTn>
                                        <p:tgtEl>
                                          <p:spTgt spid="2100"/>
                                        </p:tgtEl>
                                        <p:attrNameLst>
                                          <p:attrName>style.visibility</p:attrName>
                                        </p:attrNameLst>
                                      </p:cBhvr>
                                      <p:to>
                                        <p:strVal val="hidden"/>
                                      </p:to>
                                    </p:set>
                                  </p:childTnLst>
                                </p:cTn>
                              </p:par>
                            </p:childTnLst>
                          </p:cTn>
                        </p:par>
                        <p:par>
                          <p:cTn id="843" fill="hold">
                            <p:stCondLst>
                              <p:cond delay="7350"/>
                            </p:stCondLst>
                            <p:childTnLst>
                              <p:par>
                                <p:cTn id="844" presetID="10" presetClass="entr" presetSubtype="0" fill="hold" nodeType="afterEffect">
                                  <p:stCondLst>
                                    <p:cond delay="0"/>
                                  </p:stCondLst>
                                  <p:childTnLst>
                                    <p:set>
                                      <p:cBhvr>
                                        <p:cTn id="845" dur="1" fill="hold">
                                          <p:stCondLst>
                                            <p:cond delay="0"/>
                                          </p:stCondLst>
                                        </p:cTn>
                                        <p:tgtEl>
                                          <p:spTgt spid="2082"/>
                                        </p:tgtEl>
                                        <p:attrNameLst>
                                          <p:attrName>style.visibility</p:attrName>
                                        </p:attrNameLst>
                                      </p:cBhvr>
                                      <p:to>
                                        <p:strVal val="visible"/>
                                      </p:to>
                                    </p:set>
                                    <p:animEffect transition="in" filter="fade">
                                      <p:cBhvr>
                                        <p:cTn id="846" dur="50"/>
                                        <p:tgtEl>
                                          <p:spTgt spid="2082"/>
                                        </p:tgtEl>
                                      </p:cBhvr>
                                    </p:animEffect>
                                  </p:childTnLst>
                                </p:cTn>
                              </p:par>
                              <p:par>
                                <p:cTn id="847" presetID="1" presetClass="exit" presetSubtype="0" fill="hold" nodeType="withEffect">
                                  <p:stCondLst>
                                    <p:cond delay="0"/>
                                  </p:stCondLst>
                                  <p:childTnLst>
                                    <p:set>
                                      <p:cBhvr>
                                        <p:cTn id="848" dur="1" fill="hold">
                                          <p:stCondLst>
                                            <p:cond delay="0"/>
                                          </p:stCondLst>
                                        </p:cTn>
                                        <p:tgtEl>
                                          <p:spTgt spid="2166"/>
                                        </p:tgtEl>
                                        <p:attrNameLst>
                                          <p:attrName>style.visibility</p:attrName>
                                        </p:attrNameLst>
                                      </p:cBhvr>
                                      <p:to>
                                        <p:strVal val="hidden"/>
                                      </p:to>
                                    </p:set>
                                  </p:childTnLst>
                                </p:cTn>
                              </p:par>
                            </p:childTnLst>
                          </p:cTn>
                        </p:par>
                        <p:par>
                          <p:cTn id="849" fill="hold">
                            <p:stCondLst>
                              <p:cond delay="7400"/>
                            </p:stCondLst>
                            <p:childTnLst>
                              <p:par>
                                <p:cTn id="850" presetID="10" presetClass="entr" presetSubtype="0" fill="hold" nodeType="afterEffect">
                                  <p:stCondLst>
                                    <p:cond delay="0"/>
                                  </p:stCondLst>
                                  <p:childTnLst>
                                    <p:set>
                                      <p:cBhvr>
                                        <p:cTn id="851" dur="1" fill="hold">
                                          <p:stCondLst>
                                            <p:cond delay="0"/>
                                          </p:stCondLst>
                                        </p:cTn>
                                        <p:tgtEl>
                                          <p:spTgt spid="2160"/>
                                        </p:tgtEl>
                                        <p:attrNameLst>
                                          <p:attrName>style.visibility</p:attrName>
                                        </p:attrNameLst>
                                      </p:cBhvr>
                                      <p:to>
                                        <p:strVal val="visible"/>
                                      </p:to>
                                    </p:set>
                                    <p:animEffect transition="in" filter="fade">
                                      <p:cBhvr>
                                        <p:cTn id="852" dur="50"/>
                                        <p:tgtEl>
                                          <p:spTgt spid="2160"/>
                                        </p:tgtEl>
                                      </p:cBhvr>
                                    </p:animEffect>
                                  </p:childTnLst>
                                </p:cTn>
                              </p:par>
                              <p:par>
                                <p:cTn id="853" presetID="1" presetClass="exit" presetSubtype="0" fill="hold" nodeType="withEffect">
                                  <p:stCondLst>
                                    <p:cond delay="0"/>
                                  </p:stCondLst>
                                  <p:childTnLst>
                                    <p:set>
                                      <p:cBhvr>
                                        <p:cTn id="854" dur="1" fill="hold">
                                          <p:stCondLst>
                                            <p:cond delay="0"/>
                                          </p:stCondLst>
                                        </p:cTn>
                                        <p:tgtEl>
                                          <p:spTgt spid="2082"/>
                                        </p:tgtEl>
                                        <p:attrNameLst>
                                          <p:attrName>style.visibility</p:attrName>
                                        </p:attrNameLst>
                                      </p:cBhvr>
                                      <p:to>
                                        <p:strVal val="hidden"/>
                                      </p:to>
                                    </p:set>
                                  </p:childTnLst>
                                </p:cTn>
                              </p:par>
                            </p:childTnLst>
                          </p:cTn>
                        </p:par>
                        <p:par>
                          <p:cTn id="855" fill="hold">
                            <p:stCondLst>
                              <p:cond delay="7450"/>
                            </p:stCondLst>
                            <p:childTnLst>
                              <p:par>
                                <p:cTn id="856" presetID="10" presetClass="entr" presetSubtype="0" fill="hold" nodeType="afterEffect">
                                  <p:stCondLst>
                                    <p:cond delay="0"/>
                                  </p:stCondLst>
                                  <p:childTnLst>
                                    <p:set>
                                      <p:cBhvr>
                                        <p:cTn id="857" dur="1" fill="hold">
                                          <p:stCondLst>
                                            <p:cond delay="0"/>
                                          </p:stCondLst>
                                        </p:cTn>
                                        <p:tgtEl>
                                          <p:spTgt spid="2088"/>
                                        </p:tgtEl>
                                        <p:attrNameLst>
                                          <p:attrName>style.visibility</p:attrName>
                                        </p:attrNameLst>
                                      </p:cBhvr>
                                      <p:to>
                                        <p:strVal val="visible"/>
                                      </p:to>
                                    </p:set>
                                    <p:animEffect transition="in" filter="fade">
                                      <p:cBhvr>
                                        <p:cTn id="858" dur="50"/>
                                        <p:tgtEl>
                                          <p:spTgt spid="2088"/>
                                        </p:tgtEl>
                                      </p:cBhvr>
                                    </p:animEffect>
                                  </p:childTnLst>
                                </p:cTn>
                              </p:par>
                              <p:par>
                                <p:cTn id="859" presetID="1" presetClass="exit" presetSubtype="0" fill="hold" nodeType="withEffect">
                                  <p:stCondLst>
                                    <p:cond delay="0"/>
                                  </p:stCondLst>
                                  <p:childTnLst>
                                    <p:set>
                                      <p:cBhvr>
                                        <p:cTn id="860" dur="1" fill="hold">
                                          <p:stCondLst>
                                            <p:cond delay="0"/>
                                          </p:stCondLst>
                                        </p:cTn>
                                        <p:tgtEl>
                                          <p:spTgt spid="2160"/>
                                        </p:tgtEl>
                                        <p:attrNameLst>
                                          <p:attrName>style.visibility</p:attrName>
                                        </p:attrNameLst>
                                      </p:cBhvr>
                                      <p:to>
                                        <p:strVal val="hidden"/>
                                      </p:to>
                                    </p:set>
                                  </p:childTnLst>
                                </p:cTn>
                              </p:par>
                            </p:childTnLst>
                          </p:cTn>
                        </p:par>
                        <p:par>
                          <p:cTn id="861" fill="hold">
                            <p:stCondLst>
                              <p:cond delay="7500"/>
                            </p:stCondLst>
                            <p:childTnLst>
                              <p:par>
                                <p:cTn id="862" presetID="10" presetClass="entr" presetSubtype="0" fill="hold" nodeType="afterEffect">
                                  <p:stCondLst>
                                    <p:cond delay="0"/>
                                  </p:stCondLst>
                                  <p:childTnLst>
                                    <p:set>
                                      <p:cBhvr>
                                        <p:cTn id="863" dur="1" fill="hold">
                                          <p:stCondLst>
                                            <p:cond delay="0"/>
                                          </p:stCondLst>
                                        </p:cTn>
                                        <p:tgtEl>
                                          <p:spTgt spid="2154"/>
                                        </p:tgtEl>
                                        <p:attrNameLst>
                                          <p:attrName>style.visibility</p:attrName>
                                        </p:attrNameLst>
                                      </p:cBhvr>
                                      <p:to>
                                        <p:strVal val="visible"/>
                                      </p:to>
                                    </p:set>
                                    <p:animEffect transition="in" filter="fade">
                                      <p:cBhvr>
                                        <p:cTn id="864" dur="50"/>
                                        <p:tgtEl>
                                          <p:spTgt spid="2154"/>
                                        </p:tgtEl>
                                      </p:cBhvr>
                                    </p:animEffect>
                                  </p:childTnLst>
                                </p:cTn>
                              </p:par>
                              <p:par>
                                <p:cTn id="865" presetID="1" presetClass="exit" presetSubtype="0" fill="hold" nodeType="withEffect">
                                  <p:stCondLst>
                                    <p:cond delay="0"/>
                                  </p:stCondLst>
                                  <p:childTnLst>
                                    <p:set>
                                      <p:cBhvr>
                                        <p:cTn id="866" dur="1" fill="hold">
                                          <p:stCondLst>
                                            <p:cond delay="0"/>
                                          </p:stCondLst>
                                        </p:cTn>
                                        <p:tgtEl>
                                          <p:spTgt spid="2088"/>
                                        </p:tgtEl>
                                        <p:attrNameLst>
                                          <p:attrName>style.visibility</p:attrName>
                                        </p:attrNameLst>
                                      </p:cBhvr>
                                      <p:to>
                                        <p:strVal val="hidden"/>
                                      </p:to>
                                    </p:set>
                                  </p:childTnLst>
                                </p:cTn>
                              </p:par>
                            </p:childTnLst>
                          </p:cTn>
                        </p:par>
                        <p:par>
                          <p:cTn id="867" fill="hold">
                            <p:stCondLst>
                              <p:cond delay="7550"/>
                            </p:stCondLst>
                            <p:childTnLst>
                              <p:par>
                                <p:cTn id="868" presetID="10" presetClass="entr" presetSubtype="0" fill="hold" nodeType="afterEffect">
                                  <p:stCondLst>
                                    <p:cond delay="0"/>
                                  </p:stCondLst>
                                  <p:childTnLst>
                                    <p:set>
                                      <p:cBhvr>
                                        <p:cTn id="869" dur="1" fill="hold">
                                          <p:stCondLst>
                                            <p:cond delay="0"/>
                                          </p:stCondLst>
                                        </p:cTn>
                                        <p:tgtEl>
                                          <p:spTgt spid="2094"/>
                                        </p:tgtEl>
                                        <p:attrNameLst>
                                          <p:attrName>style.visibility</p:attrName>
                                        </p:attrNameLst>
                                      </p:cBhvr>
                                      <p:to>
                                        <p:strVal val="visible"/>
                                      </p:to>
                                    </p:set>
                                    <p:animEffect transition="in" filter="fade">
                                      <p:cBhvr>
                                        <p:cTn id="870" dur="50"/>
                                        <p:tgtEl>
                                          <p:spTgt spid="2094"/>
                                        </p:tgtEl>
                                      </p:cBhvr>
                                    </p:animEffect>
                                  </p:childTnLst>
                                </p:cTn>
                              </p:par>
                              <p:par>
                                <p:cTn id="871" presetID="1" presetClass="exit" presetSubtype="0" fill="hold" nodeType="withEffect">
                                  <p:stCondLst>
                                    <p:cond delay="0"/>
                                  </p:stCondLst>
                                  <p:childTnLst>
                                    <p:set>
                                      <p:cBhvr>
                                        <p:cTn id="872" dur="1" fill="hold">
                                          <p:stCondLst>
                                            <p:cond delay="0"/>
                                          </p:stCondLst>
                                        </p:cTn>
                                        <p:tgtEl>
                                          <p:spTgt spid="2154"/>
                                        </p:tgtEl>
                                        <p:attrNameLst>
                                          <p:attrName>style.visibility</p:attrName>
                                        </p:attrNameLst>
                                      </p:cBhvr>
                                      <p:to>
                                        <p:strVal val="hidden"/>
                                      </p:to>
                                    </p:set>
                                  </p:childTnLst>
                                </p:cTn>
                              </p:par>
                            </p:childTnLst>
                          </p:cTn>
                        </p:par>
                        <p:par>
                          <p:cTn id="873" fill="hold">
                            <p:stCondLst>
                              <p:cond delay="7600"/>
                            </p:stCondLst>
                            <p:childTnLst>
                              <p:par>
                                <p:cTn id="874" presetID="10" presetClass="entr" presetSubtype="0" fill="hold" nodeType="afterEffect">
                                  <p:stCondLst>
                                    <p:cond delay="0"/>
                                  </p:stCondLst>
                                  <p:childTnLst>
                                    <p:set>
                                      <p:cBhvr>
                                        <p:cTn id="875" dur="1" fill="hold">
                                          <p:stCondLst>
                                            <p:cond delay="0"/>
                                          </p:stCondLst>
                                        </p:cTn>
                                        <p:tgtEl>
                                          <p:spTgt spid="2214"/>
                                        </p:tgtEl>
                                        <p:attrNameLst>
                                          <p:attrName>style.visibility</p:attrName>
                                        </p:attrNameLst>
                                      </p:cBhvr>
                                      <p:to>
                                        <p:strVal val="visible"/>
                                      </p:to>
                                    </p:set>
                                    <p:animEffect transition="in" filter="fade">
                                      <p:cBhvr>
                                        <p:cTn id="876" dur="50"/>
                                        <p:tgtEl>
                                          <p:spTgt spid="2214"/>
                                        </p:tgtEl>
                                      </p:cBhvr>
                                    </p:animEffect>
                                  </p:childTnLst>
                                </p:cTn>
                              </p:par>
                              <p:par>
                                <p:cTn id="877" presetID="1" presetClass="exit" presetSubtype="0" fill="hold" nodeType="withEffect">
                                  <p:stCondLst>
                                    <p:cond delay="0"/>
                                  </p:stCondLst>
                                  <p:childTnLst>
                                    <p:set>
                                      <p:cBhvr>
                                        <p:cTn id="878" dur="1" fill="hold">
                                          <p:stCondLst>
                                            <p:cond delay="0"/>
                                          </p:stCondLst>
                                        </p:cTn>
                                        <p:tgtEl>
                                          <p:spTgt spid="2094"/>
                                        </p:tgtEl>
                                        <p:attrNameLst>
                                          <p:attrName>style.visibility</p:attrName>
                                        </p:attrNameLst>
                                      </p:cBhvr>
                                      <p:to>
                                        <p:strVal val="hidden"/>
                                      </p:to>
                                    </p:set>
                                  </p:childTnLst>
                                </p:cTn>
                              </p:par>
                            </p:childTnLst>
                          </p:cTn>
                        </p:par>
                        <p:par>
                          <p:cTn id="879" fill="hold">
                            <p:stCondLst>
                              <p:cond delay="7650"/>
                            </p:stCondLst>
                            <p:childTnLst>
                              <p:par>
                                <p:cTn id="880" presetID="10" presetClass="entr" presetSubtype="0" fill="hold" nodeType="afterEffect">
                                  <p:stCondLst>
                                    <p:cond delay="0"/>
                                  </p:stCondLst>
                                  <p:childTnLst>
                                    <p:set>
                                      <p:cBhvr>
                                        <p:cTn id="881" dur="1" fill="hold">
                                          <p:stCondLst>
                                            <p:cond delay="0"/>
                                          </p:stCondLst>
                                        </p:cTn>
                                        <p:tgtEl>
                                          <p:spTgt spid="2574"/>
                                        </p:tgtEl>
                                        <p:attrNameLst>
                                          <p:attrName>style.visibility</p:attrName>
                                        </p:attrNameLst>
                                      </p:cBhvr>
                                      <p:to>
                                        <p:strVal val="visible"/>
                                      </p:to>
                                    </p:set>
                                    <p:animEffect transition="in" filter="fade">
                                      <p:cBhvr>
                                        <p:cTn id="882" dur="50"/>
                                        <p:tgtEl>
                                          <p:spTgt spid="2574"/>
                                        </p:tgtEl>
                                      </p:cBhvr>
                                    </p:animEffect>
                                  </p:childTnLst>
                                </p:cTn>
                              </p:par>
                              <p:par>
                                <p:cTn id="883" presetID="1" presetClass="exit" presetSubtype="0" fill="hold" nodeType="withEffect">
                                  <p:stCondLst>
                                    <p:cond delay="0"/>
                                  </p:stCondLst>
                                  <p:childTnLst>
                                    <p:set>
                                      <p:cBhvr>
                                        <p:cTn id="884" dur="1" fill="hold">
                                          <p:stCondLst>
                                            <p:cond delay="0"/>
                                          </p:stCondLst>
                                        </p:cTn>
                                        <p:tgtEl>
                                          <p:spTgt spid="2214"/>
                                        </p:tgtEl>
                                        <p:attrNameLst>
                                          <p:attrName>style.visibility</p:attrName>
                                        </p:attrNameLst>
                                      </p:cBhvr>
                                      <p:to>
                                        <p:strVal val="hidden"/>
                                      </p:to>
                                    </p:set>
                                  </p:childTnLst>
                                </p:cTn>
                              </p:par>
                            </p:childTnLst>
                          </p:cTn>
                        </p:par>
                        <p:par>
                          <p:cTn id="885" fill="hold">
                            <p:stCondLst>
                              <p:cond delay="7700"/>
                            </p:stCondLst>
                            <p:childTnLst>
                              <p:par>
                                <p:cTn id="886" presetID="10" presetClass="entr" presetSubtype="0" fill="hold" nodeType="afterEffect">
                                  <p:stCondLst>
                                    <p:cond delay="0"/>
                                  </p:stCondLst>
                                  <p:childTnLst>
                                    <p:set>
                                      <p:cBhvr>
                                        <p:cTn id="887" dur="1" fill="hold">
                                          <p:stCondLst>
                                            <p:cond delay="0"/>
                                          </p:stCondLst>
                                        </p:cTn>
                                        <p:tgtEl>
                                          <p:spTgt spid="2640"/>
                                        </p:tgtEl>
                                        <p:attrNameLst>
                                          <p:attrName>style.visibility</p:attrName>
                                        </p:attrNameLst>
                                      </p:cBhvr>
                                      <p:to>
                                        <p:strVal val="visible"/>
                                      </p:to>
                                    </p:set>
                                    <p:animEffect transition="in" filter="fade">
                                      <p:cBhvr>
                                        <p:cTn id="888" dur="50"/>
                                        <p:tgtEl>
                                          <p:spTgt spid="2640"/>
                                        </p:tgtEl>
                                      </p:cBhvr>
                                    </p:animEffect>
                                  </p:childTnLst>
                                </p:cTn>
                              </p:par>
                              <p:par>
                                <p:cTn id="889" presetID="1" presetClass="exit" presetSubtype="0" fill="hold" nodeType="withEffect">
                                  <p:stCondLst>
                                    <p:cond delay="0"/>
                                  </p:stCondLst>
                                  <p:childTnLst>
                                    <p:set>
                                      <p:cBhvr>
                                        <p:cTn id="890" dur="1" fill="hold">
                                          <p:stCondLst>
                                            <p:cond delay="0"/>
                                          </p:stCondLst>
                                        </p:cTn>
                                        <p:tgtEl>
                                          <p:spTgt spid="2574"/>
                                        </p:tgtEl>
                                        <p:attrNameLst>
                                          <p:attrName>style.visibility</p:attrName>
                                        </p:attrNameLst>
                                      </p:cBhvr>
                                      <p:to>
                                        <p:strVal val="hidden"/>
                                      </p:to>
                                    </p:set>
                                  </p:childTnLst>
                                </p:cTn>
                              </p:par>
                            </p:childTnLst>
                          </p:cTn>
                        </p:par>
                        <p:par>
                          <p:cTn id="891" fill="hold">
                            <p:stCondLst>
                              <p:cond delay="7750"/>
                            </p:stCondLst>
                            <p:childTnLst>
                              <p:par>
                                <p:cTn id="892" presetID="10" presetClass="entr" presetSubtype="0" fill="hold" nodeType="afterEffect">
                                  <p:stCondLst>
                                    <p:cond delay="0"/>
                                  </p:stCondLst>
                                  <p:childTnLst>
                                    <p:set>
                                      <p:cBhvr>
                                        <p:cTn id="893" dur="1" fill="hold">
                                          <p:stCondLst>
                                            <p:cond delay="0"/>
                                          </p:stCondLst>
                                        </p:cTn>
                                        <p:tgtEl>
                                          <p:spTgt spid="2568"/>
                                        </p:tgtEl>
                                        <p:attrNameLst>
                                          <p:attrName>style.visibility</p:attrName>
                                        </p:attrNameLst>
                                      </p:cBhvr>
                                      <p:to>
                                        <p:strVal val="visible"/>
                                      </p:to>
                                    </p:set>
                                    <p:animEffect transition="in" filter="fade">
                                      <p:cBhvr>
                                        <p:cTn id="894" dur="50"/>
                                        <p:tgtEl>
                                          <p:spTgt spid="2568"/>
                                        </p:tgtEl>
                                      </p:cBhvr>
                                    </p:animEffect>
                                  </p:childTnLst>
                                </p:cTn>
                              </p:par>
                              <p:par>
                                <p:cTn id="895" presetID="1" presetClass="exit" presetSubtype="0" fill="hold" nodeType="withEffect">
                                  <p:stCondLst>
                                    <p:cond delay="0"/>
                                  </p:stCondLst>
                                  <p:childTnLst>
                                    <p:set>
                                      <p:cBhvr>
                                        <p:cTn id="896" dur="1" fill="hold">
                                          <p:stCondLst>
                                            <p:cond delay="0"/>
                                          </p:stCondLst>
                                        </p:cTn>
                                        <p:tgtEl>
                                          <p:spTgt spid="2640"/>
                                        </p:tgtEl>
                                        <p:attrNameLst>
                                          <p:attrName>style.visibility</p:attrName>
                                        </p:attrNameLst>
                                      </p:cBhvr>
                                      <p:to>
                                        <p:strVal val="hidden"/>
                                      </p:to>
                                    </p:set>
                                  </p:childTnLst>
                                </p:cTn>
                              </p:par>
                            </p:childTnLst>
                          </p:cTn>
                        </p:par>
                        <p:par>
                          <p:cTn id="897" fill="hold">
                            <p:stCondLst>
                              <p:cond delay="7800"/>
                            </p:stCondLst>
                            <p:childTnLst>
                              <p:par>
                                <p:cTn id="898" presetID="10" presetClass="entr" presetSubtype="0" fill="hold" nodeType="afterEffect">
                                  <p:stCondLst>
                                    <p:cond delay="0"/>
                                  </p:stCondLst>
                                  <p:childTnLst>
                                    <p:set>
                                      <p:cBhvr>
                                        <p:cTn id="899" dur="1" fill="hold">
                                          <p:stCondLst>
                                            <p:cond delay="0"/>
                                          </p:stCondLst>
                                        </p:cTn>
                                        <p:tgtEl>
                                          <p:spTgt spid="2634"/>
                                        </p:tgtEl>
                                        <p:attrNameLst>
                                          <p:attrName>style.visibility</p:attrName>
                                        </p:attrNameLst>
                                      </p:cBhvr>
                                      <p:to>
                                        <p:strVal val="visible"/>
                                      </p:to>
                                    </p:set>
                                    <p:animEffect transition="in" filter="fade">
                                      <p:cBhvr>
                                        <p:cTn id="900" dur="50"/>
                                        <p:tgtEl>
                                          <p:spTgt spid="2634"/>
                                        </p:tgtEl>
                                      </p:cBhvr>
                                    </p:animEffect>
                                  </p:childTnLst>
                                </p:cTn>
                              </p:par>
                              <p:par>
                                <p:cTn id="901" presetID="1" presetClass="exit" presetSubtype="0" fill="hold" nodeType="withEffect">
                                  <p:stCondLst>
                                    <p:cond delay="0"/>
                                  </p:stCondLst>
                                  <p:childTnLst>
                                    <p:set>
                                      <p:cBhvr>
                                        <p:cTn id="902" dur="1" fill="hold">
                                          <p:stCondLst>
                                            <p:cond delay="0"/>
                                          </p:stCondLst>
                                        </p:cTn>
                                        <p:tgtEl>
                                          <p:spTgt spid="2568"/>
                                        </p:tgtEl>
                                        <p:attrNameLst>
                                          <p:attrName>style.visibility</p:attrName>
                                        </p:attrNameLst>
                                      </p:cBhvr>
                                      <p:to>
                                        <p:strVal val="hidden"/>
                                      </p:to>
                                    </p:set>
                                  </p:childTnLst>
                                </p:cTn>
                              </p:par>
                            </p:childTnLst>
                          </p:cTn>
                        </p:par>
                        <p:par>
                          <p:cTn id="903" fill="hold">
                            <p:stCondLst>
                              <p:cond delay="7850"/>
                            </p:stCondLst>
                            <p:childTnLst>
                              <p:par>
                                <p:cTn id="904" presetID="10" presetClass="entr" presetSubtype="0" fill="hold" nodeType="afterEffect">
                                  <p:stCondLst>
                                    <p:cond delay="0"/>
                                  </p:stCondLst>
                                  <p:childTnLst>
                                    <p:set>
                                      <p:cBhvr>
                                        <p:cTn id="905" dur="1" fill="hold">
                                          <p:stCondLst>
                                            <p:cond delay="0"/>
                                          </p:stCondLst>
                                        </p:cTn>
                                        <p:tgtEl>
                                          <p:spTgt spid="2562"/>
                                        </p:tgtEl>
                                        <p:attrNameLst>
                                          <p:attrName>style.visibility</p:attrName>
                                        </p:attrNameLst>
                                      </p:cBhvr>
                                      <p:to>
                                        <p:strVal val="visible"/>
                                      </p:to>
                                    </p:set>
                                    <p:animEffect transition="in" filter="fade">
                                      <p:cBhvr>
                                        <p:cTn id="906" dur="50"/>
                                        <p:tgtEl>
                                          <p:spTgt spid="2562"/>
                                        </p:tgtEl>
                                      </p:cBhvr>
                                    </p:animEffect>
                                  </p:childTnLst>
                                </p:cTn>
                              </p:par>
                              <p:par>
                                <p:cTn id="907" presetID="1" presetClass="exit" presetSubtype="0" fill="hold" nodeType="withEffect">
                                  <p:stCondLst>
                                    <p:cond delay="0"/>
                                  </p:stCondLst>
                                  <p:childTnLst>
                                    <p:set>
                                      <p:cBhvr>
                                        <p:cTn id="908" dur="1" fill="hold">
                                          <p:stCondLst>
                                            <p:cond delay="0"/>
                                          </p:stCondLst>
                                        </p:cTn>
                                        <p:tgtEl>
                                          <p:spTgt spid="2634"/>
                                        </p:tgtEl>
                                        <p:attrNameLst>
                                          <p:attrName>style.visibility</p:attrName>
                                        </p:attrNameLst>
                                      </p:cBhvr>
                                      <p:to>
                                        <p:strVal val="hidden"/>
                                      </p:to>
                                    </p:set>
                                  </p:childTnLst>
                                </p:cTn>
                              </p:par>
                            </p:childTnLst>
                          </p:cTn>
                        </p:par>
                        <p:par>
                          <p:cTn id="909" fill="hold">
                            <p:stCondLst>
                              <p:cond delay="7900"/>
                            </p:stCondLst>
                            <p:childTnLst>
                              <p:par>
                                <p:cTn id="910" presetID="10" presetClass="entr" presetSubtype="0" fill="hold" nodeType="afterEffect">
                                  <p:stCondLst>
                                    <p:cond delay="0"/>
                                  </p:stCondLst>
                                  <p:childTnLst>
                                    <p:set>
                                      <p:cBhvr>
                                        <p:cTn id="911" dur="1" fill="hold">
                                          <p:stCondLst>
                                            <p:cond delay="0"/>
                                          </p:stCondLst>
                                        </p:cTn>
                                        <p:tgtEl>
                                          <p:spTgt spid="2628"/>
                                        </p:tgtEl>
                                        <p:attrNameLst>
                                          <p:attrName>style.visibility</p:attrName>
                                        </p:attrNameLst>
                                      </p:cBhvr>
                                      <p:to>
                                        <p:strVal val="visible"/>
                                      </p:to>
                                    </p:set>
                                    <p:animEffect transition="in" filter="fade">
                                      <p:cBhvr>
                                        <p:cTn id="912" dur="50"/>
                                        <p:tgtEl>
                                          <p:spTgt spid="2628"/>
                                        </p:tgtEl>
                                      </p:cBhvr>
                                    </p:animEffect>
                                  </p:childTnLst>
                                </p:cTn>
                              </p:par>
                              <p:par>
                                <p:cTn id="913" presetID="1" presetClass="exit" presetSubtype="0" fill="hold" nodeType="withEffect">
                                  <p:stCondLst>
                                    <p:cond delay="0"/>
                                  </p:stCondLst>
                                  <p:childTnLst>
                                    <p:set>
                                      <p:cBhvr>
                                        <p:cTn id="914" dur="1" fill="hold">
                                          <p:stCondLst>
                                            <p:cond delay="0"/>
                                          </p:stCondLst>
                                        </p:cTn>
                                        <p:tgtEl>
                                          <p:spTgt spid="2562"/>
                                        </p:tgtEl>
                                        <p:attrNameLst>
                                          <p:attrName>style.visibility</p:attrName>
                                        </p:attrNameLst>
                                      </p:cBhvr>
                                      <p:to>
                                        <p:strVal val="hidden"/>
                                      </p:to>
                                    </p:set>
                                  </p:childTnLst>
                                </p:cTn>
                              </p:par>
                            </p:childTnLst>
                          </p:cTn>
                        </p:par>
                        <p:par>
                          <p:cTn id="915" fill="hold">
                            <p:stCondLst>
                              <p:cond delay="7950"/>
                            </p:stCondLst>
                            <p:childTnLst>
                              <p:par>
                                <p:cTn id="916" presetID="10" presetClass="entr" presetSubtype="0" fill="hold" nodeType="afterEffect">
                                  <p:stCondLst>
                                    <p:cond delay="0"/>
                                  </p:stCondLst>
                                  <p:childTnLst>
                                    <p:set>
                                      <p:cBhvr>
                                        <p:cTn id="917" dur="1" fill="hold">
                                          <p:stCondLst>
                                            <p:cond delay="0"/>
                                          </p:stCondLst>
                                        </p:cTn>
                                        <p:tgtEl>
                                          <p:spTgt spid="2556"/>
                                        </p:tgtEl>
                                        <p:attrNameLst>
                                          <p:attrName>style.visibility</p:attrName>
                                        </p:attrNameLst>
                                      </p:cBhvr>
                                      <p:to>
                                        <p:strVal val="visible"/>
                                      </p:to>
                                    </p:set>
                                    <p:animEffect transition="in" filter="fade">
                                      <p:cBhvr>
                                        <p:cTn id="918" dur="50"/>
                                        <p:tgtEl>
                                          <p:spTgt spid="2556"/>
                                        </p:tgtEl>
                                      </p:cBhvr>
                                    </p:animEffect>
                                  </p:childTnLst>
                                </p:cTn>
                              </p:par>
                              <p:par>
                                <p:cTn id="919" presetID="1" presetClass="exit" presetSubtype="0" fill="hold" nodeType="withEffect">
                                  <p:stCondLst>
                                    <p:cond delay="0"/>
                                  </p:stCondLst>
                                  <p:childTnLst>
                                    <p:set>
                                      <p:cBhvr>
                                        <p:cTn id="920" dur="1" fill="hold">
                                          <p:stCondLst>
                                            <p:cond delay="0"/>
                                          </p:stCondLst>
                                        </p:cTn>
                                        <p:tgtEl>
                                          <p:spTgt spid="2628"/>
                                        </p:tgtEl>
                                        <p:attrNameLst>
                                          <p:attrName>style.visibility</p:attrName>
                                        </p:attrNameLst>
                                      </p:cBhvr>
                                      <p:to>
                                        <p:strVal val="hidden"/>
                                      </p:to>
                                    </p:set>
                                  </p:childTnLst>
                                </p:cTn>
                              </p:par>
                            </p:childTnLst>
                          </p:cTn>
                        </p:par>
                        <p:par>
                          <p:cTn id="921" fill="hold">
                            <p:stCondLst>
                              <p:cond delay="8000"/>
                            </p:stCondLst>
                            <p:childTnLst>
                              <p:par>
                                <p:cTn id="922" presetID="10" presetClass="entr" presetSubtype="0" fill="hold" nodeType="afterEffect">
                                  <p:stCondLst>
                                    <p:cond delay="0"/>
                                  </p:stCondLst>
                                  <p:childTnLst>
                                    <p:set>
                                      <p:cBhvr>
                                        <p:cTn id="923" dur="1" fill="hold">
                                          <p:stCondLst>
                                            <p:cond delay="0"/>
                                          </p:stCondLst>
                                        </p:cTn>
                                        <p:tgtEl>
                                          <p:spTgt spid="2622"/>
                                        </p:tgtEl>
                                        <p:attrNameLst>
                                          <p:attrName>style.visibility</p:attrName>
                                        </p:attrNameLst>
                                      </p:cBhvr>
                                      <p:to>
                                        <p:strVal val="visible"/>
                                      </p:to>
                                    </p:set>
                                    <p:animEffect transition="in" filter="fade">
                                      <p:cBhvr>
                                        <p:cTn id="924" dur="50"/>
                                        <p:tgtEl>
                                          <p:spTgt spid="2622"/>
                                        </p:tgtEl>
                                      </p:cBhvr>
                                    </p:animEffect>
                                  </p:childTnLst>
                                </p:cTn>
                              </p:par>
                              <p:par>
                                <p:cTn id="925" presetID="1" presetClass="exit" presetSubtype="0" fill="hold" nodeType="withEffect">
                                  <p:stCondLst>
                                    <p:cond delay="0"/>
                                  </p:stCondLst>
                                  <p:childTnLst>
                                    <p:set>
                                      <p:cBhvr>
                                        <p:cTn id="926" dur="1" fill="hold">
                                          <p:stCondLst>
                                            <p:cond delay="0"/>
                                          </p:stCondLst>
                                        </p:cTn>
                                        <p:tgtEl>
                                          <p:spTgt spid="2556"/>
                                        </p:tgtEl>
                                        <p:attrNameLst>
                                          <p:attrName>style.visibility</p:attrName>
                                        </p:attrNameLst>
                                      </p:cBhvr>
                                      <p:to>
                                        <p:strVal val="hidden"/>
                                      </p:to>
                                    </p:set>
                                  </p:childTnLst>
                                </p:cTn>
                              </p:par>
                            </p:childTnLst>
                          </p:cTn>
                        </p:par>
                        <p:par>
                          <p:cTn id="927" fill="hold">
                            <p:stCondLst>
                              <p:cond delay="8050"/>
                            </p:stCondLst>
                            <p:childTnLst>
                              <p:par>
                                <p:cTn id="928" presetID="10" presetClass="entr" presetSubtype="0" fill="hold" nodeType="afterEffect">
                                  <p:stCondLst>
                                    <p:cond delay="0"/>
                                  </p:stCondLst>
                                  <p:childTnLst>
                                    <p:set>
                                      <p:cBhvr>
                                        <p:cTn id="929" dur="1" fill="hold">
                                          <p:stCondLst>
                                            <p:cond delay="0"/>
                                          </p:stCondLst>
                                        </p:cTn>
                                        <p:tgtEl>
                                          <p:spTgt spid="2550"/>
                                        </p:tgtEl>
                                        <p:attrNameLst>
                                          <p:attrName>style.visibility</p:attrName>
                                        </p:attrNameLst>
                                      </p:cBhvr>
                                      <p:to>
                                        <p:strVal val="visible"/>
                                      </p:to>
                                    </p:set>
                                    <p:animEffect transition="in" filter="fade">
                                      <p:cBhvr>
                                        <p:cTn id="930" dur="50"/>
                                        <p:tgtEl>
                                          <p:spTgt spid="2550"/>
                                        </p:tgtEl>
                                      </p:cBhvr>
                                    </p:animEffect>
                                  </p:childTnLst>
                                </p:cTn>
                              </p:par>
                              <p:par>
                                <p:cTn id="931" presetID="1" presetClass="exit" presetSubtype="0" fill="hold" nodeType="withEffect">
                                  <p:stCondLst>
                                    <p:cond delay="0"/>
                                  </p:stCondLst>
                                  <p:childTnLst>
                                    <p:set>
                                      <p:cBhvr>
                                        <p:cTn id="932" dur="1" fill="hold">
                                          <p:stCondLst>
                                            <p:cond delay="0"/>
                                          </p:stCondLst>
                                        </p:cTn>
                                        <p:tgtEl>
                                          <p:spTgt spid="2622"/>
                                        </p:tgtEl>
                                        <p:attrNameLst>
                                          <p:attrName>style.visibility</p:attrName>
                                        </p:attrNameLst>
                                      </p:cBhvr>
                                      <p:to>
                                        <p:strVal val="hidden"/>
                                      </p:to>
                                    </p:set>
                                  </p:childTnLst>
                                </p:cTn>
                              </p:par>
                            </p:childTnLst>
                          </p:cTn>
                        </p:par>
                        <p:par>
                          <p:cTn id="933" fill="hold">
                            <p:stCondLst>
                              <p:cond delay="8100"/>
                            </p:stCondLst>
                            <p:childTnLst>
                              <p:par>
                                <p:cTn id="934" presetID="10" presetClass="entr" presetSubtype="0" fill="hold" nodeType="afterEffect">
                                  <p:stCondLst>
                                    <p:cond delay="0"/>
                                  </p:stCondLst>
                                  <p:childTnLst>
                                    <p:set>
                                      <p:cBhvr>
                                        <p:cTn id="935" dur="1" fill="hold">
                                          <p:stCondLst>
                                            <p:cond delay="0"/>
                                          </p:stCondLst>
                                        </p:cTn>
                                        <p:tgtEl>
                                          <p:spTgt spid="2616"/>
                                        </p:tgtEl>
                                        <p:attrNameLst>
                                          <p:attrName>style.visibility</p:attrName>
                                        </p:attrNameLst>
                                      </p:cBhvr>
                                      <p:to>
                                        <p:strVal val="visible"/>
                                      </p:to>
                                    </p:set>
                                    <p:animEffect transition="in" filter="fade">
                                      <p:cBhvr>
                                        <p:cTn id="936" dur="50"/>
                                        <p:tgtEl>
                                          <p:spTgt spid="2616"/>
                                        </p:tgtEl>
                                      </p:cBhvr>
                                    </p:animEffect>
                                  </p:childTnLst>
                                </p:cTn>
                              </p:par>
                              <p:par>
                                <p:cTn id="937" presetID="1" presetClass="exit" presetSubtype="0" fill="hold" nodeType="withEffect">
                                  <p:stCondLst>
                                    <p:cond delay="0"/>
                                  </p:stCondLst>
                                  <p:childTnLst>
                                    <p:set>
                                      <p:cBhvr>
                                        <p:cTn id="938" dur="1" fill="hold">
                                          <p:stCondLst>
                                            <p:cond delay="0"/>
                                          </p:stCondLst>
                                        </p:cTn>
                                        <p:tgtEl>
                                          <p:spTgt spid="2550"/>
                                        </p:tgtEl>
                                        <p:attrNameLst>
                                          <p:attrName>style.visibility</p:attrName>
                                        </p:attrNameLst>
                                      </p:cBhvr>
                                      <p:to>
                                        <p:strVal val="hidden"/>
                                      </p:to>
                                    </p:set>
                                  </p:childTnLst>
                                </p:cTn>
                              </p:par>
                            </p:childTnLst>
                          </p:cTn>
                        </p:par>
                        <p:par>
                          <p:cTn id="939" fill="hold">
                            <p:stCondLst>
                              <p:cond delay="8150"/>
                            </p:stCondLst>
                            <p:childTnLst>
                              <p:par>
                                <p:cTn id="940" presetID="10" presetClass="entr" presetSubtype="0" fill="hold" nodeType="afterEffect">
                                  <p:stCondLst>
                                    <p:cond delay="0"/>
                                  </p:stCondLst>
                                  <p:childTnLst>
                                    <p:set>
                                      <p:cBhvr>
                                        <p:cTn id="941" dur="1" fill="hold">
                                          <p:stCondLst>
                                            <p:cond delay="0"/>
                                          </p:stCondLst>
                                        </p:cTn>
                                        <p:tgtEl>
                                          <p:spTgt spid="2544"/>
                                        </p:tgtEl>
                                        <p:attrNameLst>
                                          <p:attrName>style.visibility</p:attrName>
                                        </p:attrNameLst>
                                      </p:cBhvr>
                                      <p:to>
                                        <p:strVal val="visible"/>
                                      </p:to>
                                    </p:set>
                                    <p:animEffect transition="in" filter="fade">
                                      <p:cBhvr>
                                        <p:cTn id="942" dur="50"/>
                                        <p:tgtEl>
                                          <p:spTgt spid="2544"/>
                                        </p:tgtEl>
                                      </p:cBhvr>
                                    </p:animEffect>
                                  </p:childTnLst>
                                </p:cTn>
                              </p:par>
                              <p:par>
                                <p:cTn id="943" presetID="1" presetClass="exit" presetSubtype="0" fill="hold" nodeType="withEffect">
                                  <p:stCondLst>
                                    <p:cond delay="0"/>
                                  </p:stCondLst>
                                  <p:childTnLst>
                                    <p:set>
                                      <p:cBhvr>
                                        <p:cTn id="944" dur="1" fill="hold">
                                          <p:stCondLst>
                                            <p:cond delay="0"/>
                                          </p:stCondLst>
                                        </p:cTn>
                                        <p:tgtEl>
                                          <p:spTgt spid="2616"/>
                                        </p:tgtEl>
                                        <p:attrNameLst>
                                          <p:attrName>style.visibility</p:attrName>
                                        </p:attrNameLst>
                                      </p:cBhvr>
                                      <p:to>
                                        <p:strVal val="hidden"/>
                                      </p:to>
                                    </p:set>
                                  </p:childTnLst>
                                </p:cTn>
                              </p:par>
                            </p:childTnLst>
                          </p:cTn>
                        </p:par>
                        <p:par>
                          <p:cTn id="945" fill="hold">
                            <p:stCondLst>
                              <p:cond delay="8200"/>
                            </p:stCondLst>
                            <p:childTnLst>
                              <p:par>
                                <p:cTn id="946" presetID="10" presetClass="entr" presetSubtype="0" fill="hold" nodeType="afterEffect">
                                  <p:stCondLst>
                                    <p:cond delay="0"/>
                                  </p:stCondLst>
                                  <p:childTnLst>
                                    <p:set>
                                      <p:cBhvr>
                                        <p:cTn id="947" dur="1" fill="hold">
                                          <p:stCondLst>
                                            <p:cond delay="0"/>
                                          </p:stCondLst>
                                        </p:cTn>
                                        <p:tgtEl>
                                          <p:spTgt spid="2610"/>
                                        </p:tgtEl>
                                        <p:attrNameLst>
                                          <p:attrName>style.visibility</p:attrName>
                                        </p:attrNameLst>
                                      </p:cBhvr>
                                      <p:to>
                                        <p:strVal val="visible"/>
                                      </p:to>
                                    </p:set>
                                    <p:animEffect transition="in" filter="fade">
                                      <p:cBhvr>
                                        <p:cTn id="948" dur="50"/>
                                        <p:tgtEl>
                                          <p:spTgt spid="2610"/>
                                        </p:tgtEl>
                                      </p:cBhvr>
                                    </p:animEffect>
                                  </p:childTnLst>
                                </p:cTn>
                              </p:par>
                              <p:par>
                                <p:cTn id="949" presetID="1" presetClass="exit" presetSubtype="0" fill="hold" nodeType="withEffect">
                                  <p:stCondLst>
                                    <p:cond delay="0"/>
                                  </p:stCondLst>
                                  <p:childTnLst>
                                    <p:set>
                                      <p:cBhvr>
                                        <p:cTn id="950" dur="1" fill="hold">
                                          <p:stCondLst>
                                            <p:cond delay="0"/>
                                          </p:stCondLst>
                                        </p:cTn>
                                        <p:tgtEl>
                                          <p:spTgt spid="2544"/>
                                        </p:tgtEl>
                                        <p:attrNameLst>
                                          <p:attrName>style.visibility</p:attrName>
                                        </p:attrNameLst>
                                      </p:cBhvr>
                                      <p:to>
                                        <p:strVal val="hidden"/>
                                      </p:to>
                                    </p:set>
                                  </p:childTnLst>
                                </p:cTn>
                              </p:par>
                            </p:childTnLst>
                          </p:cTn>
                        </p:par>
                        <p:par>
                          <p:cTn id="951" fill="hold">
                            <p:stCondLst>
                              <p:cond delay="8250"/>
                            </p:stCondLst>
                            <p:childTnLst>
                              <p:par>
                                <p:cTn id="952" presetID="10" presetClass="entr" presetSubtype="0" fill="hold" nodeType="afterEffect">
                                  <p:stCondLst>
                                    <p:cond delay="0"/>
                                  </p:stCondLst>
                                  <p:childTnLst>
                                    <p:set>
                                      <p:cBhvr>
                                        <p:cTn id="953" dur="1" fill="hold">
                                          <p:stCondLst>
                                            <p:cond delay="0"/>
                                          </p:stCondLst>
                                        </p:cTn>
                                        <p:tgtEl>
                                          <p:spTgt spid="2538"/>
                                        </p:tgtEl>
                                        <p:attrNameLst>
                                          <p:attrName>style.visibility</p:attrName>
                                        </p:attrNameLst>
                                      </p:cBhvr>
                                      <p:to>
                                        <p:strVal val="visible"/>
                                      </p:to>
                                    </p:set>
                                    <p:animEffect transition="in" filter="fade">
                                      <p:cBhvr>
                                        <p:cTn id="954" dur="50"/>
                                        <p:tgtEl>
                                          <p:spTgt spid="2538"/>
                                        </p:tgtEl>
                                      </p:cBhvr>
                                    </p:animEffect>
                                  </p:childTnLst>
                                </p:cTn>
                              </p:par>
                              <p:par>
                                <p:cTn id="955" presetID="1" presetClass="exit" presetSubtype="0" fill="hold" nodeType="withEffect">
                                  <p:stCondLst>
                                    <p:cond delay="0"/>
                                  </p:stCondLst>
                                  <p:childTnLst>
                                    <p:set>
                                      <p:cBhvr>
                                        <p:cTn id="956" dur="1" fill="hold">
                                          <p:stCondLst>
                                            <p:cond delay="0"/>
                                          </p:stCondLst>
                                        </p:cTn>
                                        <p:tgtEl>
                                          <p:spTgt spid="2610"/>
                                        </p:tgtEl>
                                        <p:attrNameLst>
                                          <p:attrName>style.visibility</p:attrName>
                                        </p:attrNameLst>
                                      </p:cBhvr>
                                      <p:to>
                                        <p:strVal val="hidden"/>
                                      </p:to>
                                    </p:set>
                                  </p:childTnLst>
                                </p:cTn>
                              </p:par>
                            </p:childTnLst>
                          </p:cTn>
                        </p:par>
                        <p:par>
                          <p:cTn id="957" fill="hold">
                            <p:stCondLst>
                              <p:cond delay="8300"/>
                            </p:stCondLst>
                            <p:childTnLst>
                              <p:par>
                                <p:cTn id="958" presetID="10" presetClass="entr" presetSubtype="0" fill="hold" nodeType="afterEffect">
                                  <p:stCondLst>
                                    <p:cond delay="0"/>
                                  </p:stCondLst>
                                  <p:childTnLst>
                                    <p:set>
                                      <p:cBhvr>
                                        <p:cTn id="959" dur="1" fill="hold">
                                          <p:stCondLst>
                                            <p:cond delay="0"/>
                                          </p:stCondLst>
                                        </p:cTn>
                                        <p:tgtEl>
                                          <p:spTgt spid="2604"/>
                                        </p:tgtEl>
                                        <p:attrNameLst>
                                          <p:attrName>style.visibility</p:attrName>
                                        </p:attrNameLst>
                                      </p:cBhvr>
                                      <p:to>
                                        <p:strVal val="visible"/>
                                      </p:to>
                                    </p:set>
                                    <p:animEffect transition="in" filter="fade">
                                      <p:cBhvr>
                                        <p:cTn id="960" dur="50"/>
                                        <p:tgtEl>
                                          <p:spTgt spid="2604"/>
                                        </p:tgtEl>
                                      </p:cBhvr>
                                    </p:animEffect>
                                  </p:childTnLst>
                                </p:cTn>
                              </p:par>
                              <p:par>
                                <p:cTn id="961" presetID="1" presetClass="exit" presetSubtype="0" fill="hold" nodeType="withEffect">
                                  <p:stCondLst>
                                    <p:cond delay="0"/>
                                  </p:stCondLst>
                                  <p:childTnLst>
                                    <p:set>
                                      <p:cBhvr>
                                        <p:cTn id="962" dur="1" fill="hold">
                                          <p:stCondLst>
                                            <p:cond delay="0"/>
                                          </p:stCondLst>
                                        </p:cTn>
                                        <p:tgtEl>
                                          <p:spTgt spid="2538"/>
                                        </p:tgtEl>
                                        <p:attrNameLst>
                                          <p:attrName>style.visibility</p:attrName>
                                        </p:attrNameLst>
                                      </p:cBhvr>
                                      <p:to>
                                        <p:strVal val="hidden"/>
                                      </p:to>
                                    </p:set>
                                  </p:childTnLst>
                                </p:cTn>
                              </p:par>
                            </p:childTnLst>
                          </p:cTn>
                        </p:par>
                        <p:par>
                          <p:cTn id="963" fill="hold">
                            <p:stCondLst>
                              <p:cond delay="8350"/>
                            </p:stCondLst>
                            <p:childTnLst>
                              <p:par>
                                <p:cTn id="964" presetID="10" presetClass="entr" presetSubtype="0" fill="hold" nodeType="afterEffect">
                                  <p:stCondLst>
                                    <p:cond delay="0"/>
                                  </p:stCondLst>
                                  <p:childTnLst>
                                    <p:set>
                                      <p:cBhvr>
                                        <p:cTn id="965" dur="1" fill="hold">
                                          <p:stCondLst>
                                            <p:cond delay="0"/>
                                          </p:stCondLst>
                                        </p:cTn>
                                        <p:tgtEl>
                                          <p:spTgt spid="2532"/>
                                        </p:tgtEl>
                                        <p:attrNameLst>
                                          <p:attrName>style.visibility</p:attrName>
                                        </p:attrNameLst>
                                      </p:cBhvr>
                                      <p:to>
                                        <p:strVal val="visible"/>
                                      </p:to>
                                    </p:set>
                                    <p:animEffect transition="in" filter="fade">
                                      <p:cBhvr>
                                        <p:cTn id="966" dur="50"/>
                                        <p:tgtEl>
                                          <p:spTgt spid="2532"/>
                                        </p:tgtEl>
                                      </p:cBhvr>
                                    </p:animEffect>
                                  </p:childTnLst>
                                </p:cTn>
                              </p:par>
                              <p:par>
                                <p:cTn id="967" presetID="1" presetClass="exit" presetSubtype="0" fill="hold" nodeType="withEffect">
                                  <p:stCondLst>
                                    <p:cond delay="0"/>
                                  </p:stCondLst>
                                  <p:childTnLst>
                                    <p:set>
                                      <p:cBhvr>
                                        <p:cTn id="968" dur="1" fill="hold">
                                          <p:stCondLst>
                                            <p:cond delay="0"/>
                                          </p:stCondLst>
                                        </p:cTn>
                                        <p:tgtEl>
                                          <p:spTgt spid="2604"/>
                                        </p:tgtEl>
                                        <p:attrNameLst>
                                          <p:attrName>style.visibility</p:attrName>
                                        </p:attrNameLst>
                                      </p:cBhvr>
                                      <p:to>
                                        <p:strVal val="hidden"/>
                                      </p:to>
                                    </p:set>
                                  </p:childTnLst>
                                </p:cTn>
                              </p:par>
                            </p:childTnLst>
                          </p:cTn>
                        </p:par>
                        <p:par>
                          <p:cTn id="969" fill="hold">
                            <p:stCondLst>
                              <p:cond delay="8400"/>
                            </p:stCondLst>
                            <p:childTnLst>
                              <p:par>
                                <p:cTn id="970" presetID="10" presetClass="entr" presetSubtype="0" fill="hold" nodeType="afterEffect">
                                  <p:stCondLst>
                                    <p:cond delay="0"/>
                                  </p:stCondLst>
                                  <p:childTnLst>
                                    <p:set>
                                      <p:cBhvr>
                                        <p:cTn id="971" dur="1" fill="hold">
                                          <p:stCondLst>
                                            <p:cond delay="0"/>
                                          </p:stCondLst>
                                        </p:cTn>
                                        <p:tgtEl>
                                          <p:spTgt spid="2598"/>
                                        </p:tgtEl>
                                        <p:attrNameLst>
                                          <p:attrName>style.visibility</p:attrName>
                                        </p:attrNameLst>
                                      </p:cBhvr>
                                      <p:to>
                                        <p:strVal val="visible"/>
                                      </p:to>
                                    </p:set>
                                    <p:animEffect transition="in" filter="fade">
                                      <p:cBhvr>
                                        <p:cTn id="972" dur="50"/>
                                        <p:tgtEl>
                                          <p:spTgt spid="2598"/>
                                        </p:tgtEl>
                                      </p:cBhvr>
                                    </p:animEffect>
                                  </p:childTnLst>
                                </p:cTn>
                              </p:par>
                              <p:par>
                                <p:cTn id="973" presetID="1" presetClass="exit" presetSubtype="0" fill="hold" nodeType="withEffect">
                                  <p:stCondLst>
                                    <p:cond delay="0"/>
                                  </p:stCondLst>
                                  <p:childTnLst>
                                    <p:set>
                                      <p:cBhvr>
                                        <p:cTn id="974" dur="1" fill="hold">
                                          <p:stCondLst>
                                            <p:cond delay="0"/>
                                          </p:stCondLst>
                                        </p:cTn>
                                        <p:tgtEl>
                                          <p:spTgt spid="2532"/>
                                        </p:tgtEl>
                                        <p:attrNameLst>
                                          <p:attrName>style.visibility</p:attrName>
                                        </p:attrNameLst>
                                      </p:cBhvr>
                                      <p:to>
                                        <p:strVal val="hidden"/>
                                      </p:to>
                                    </p:set>
                                  </p:childTnLst>
                                </p:cTn>
                              </p:par>
                            </p:childTnLst>
                          </p:cTn>
                        </p:par>
                        <p:par>
                          <p:cTn id="975" fill="hold">
                            <p:stCondLst>
                              <p:cond delay="8450"/>
                            </p:stCondLst>
                            <p:childTnLst>
                              <p:par>
                                <p:cTn id="976" presetID="10" presetClass="entr" presetSubtype="0" fill="hold" nodeType="afterEffect">
                                  <p:stCondLst>
                                    <p:cond delay="0"/>
                                  </p:stCondLst>
                                  <p:childTnLst>
                                    <p:set>
                                      <p:cBhvr>
                                        <p:cTn id="977" dur="1" fill="hold">
                                          <p:stCondLst>
                                            <p:cond delay="0"/>
                                          </p:stCondLst>
                                        </p:cTn>
                                        <p:tgtEl>
                                          <p:spTgt spid="2526"/>
                                        </p:tgtEl>
                                        <p:attrNameLst>
                                          <p:attrName>style.visibility</p:attrName>
                                        </p:attrNameLst>
                                      </p:cBhvr>
                                      <p:to>
                                        <p:strVal val="visible"/>
                                      </p:to>
                                    </p:set>
                                    <p:animEffect transition="in" filter="fade">
                                      <p:cBhvr>
                                        <p:cTn id="978" dur="50"/>
                                        <p:tgtEl>
                                          <p:spTgt spid="2526"/>
                                        </p:tgtEl>
                                      </p:cBhvr>
                                    </p:animEffect>
                                  </p:childTnLst>
                                </p:cTn>
                              </p:par>
                              <p:par>
                                <p:cTn id="979" presetID="1" presetClass="exit" presetSubtype="0" fill="hold" nodeType="withEffect">
                                  <p:stCondLst>
                                    <p:cond delay="0"/>
                                  </p:stCondLst>
                                  <p:childTnLst>
                                    <p:set>
                                      <p:cBhvr>
                                        <p:cTn id="980" dur="1" fill="hold">
                                          <p:stCondLst>
                                            <p:cond delay="0"/>
                                          </p:stCondLst>
                                        </p:cTn>
                                        <p:tgtEl>
                                          <p:spTgt spid="2598"/>
                                        </p:tgtEl>
                                        <p:attrNameLst>
                                          <p:attrName>style.visibility</p:attrName>
                                        </p:attrNameLst>
                                      </p:cBhvr>
                                      <p:to>
                                        <p:strVal val="hidden"/>
                                      </p:to>
                                    </p:set>
                                  </p:childTnLst>
                                </p:cTn>
                              </p:par>
                            </p:childTnLst>
                          </p:cTn>
                        </p:par>
                        <p:par>
                          <p:cTn id="981" fill="hold">
                            <p:stCondLst>
                              <p:cond delay="8500"/>
                            </p:stCondLst>
                            <p:childTnLst>
                              <p:par>
                                <p:cTn id="982" presetID="10" presetClass="entr" presetSubtype="0" fill="hold" nodeType="afterEffect">
                                  <p:stCondLst>
                                    <p:cond delay="0"/>
                                  </p:stCondLst>
                                  <p:childTnLst>
                                    <p:set>
                                      <p:cBhvr>
                                        <p:cTn id="983" dur="1" fill="hold">
                                          <p:stCondLst>
                                            <p:cond delay="0"/>
                                          </p:stCondLst>
                                        </p:cTn>
                                        <p:tgtEl>
                                          <p:spTgt spid="2592"/>
                                        </p:tgtEl>
                                        <p:attrNameLst>
                                          <p:attrName>style.visibility</p:attrName>
                                        </p:attrNameLst>
                                      </p:cBhvr>
                                      <p:to>
                                        <p:strVal val="visible"/>
                                      </p:to>
                                    </p:set>
                                    <p:animEffect transition="in" filter="fade">
                                      <p:cBhvr>
                                        <p:cTn id="984" dur="50"/>
                                        <p:tgtEl>
                                          <p:spTgt spid="2592"/>
                                        </p:tgtEl>
                                      </p:cBhvr>
                                    </p:animEffect>
                                  </p:childTnLst>
                                </p:cTn>
                              </p:par>
                              <p:par>
                                <p:cTn id="985" presetID="1" presetClass="exit" presetSubtype="0" fill="hold" nodeType="withEffect">
                                  <p:stCondLst>
                                    <p:cond delay="0"/>
                                  </p:stCondLst>
                                  <p:childTnLst>
                                    <p:set>
                                      <p:cBhvr>
                                        <p:cTn id="986" dur="1" fill="hold">
                                          <p:stCondLst>
                                            <p:cond delay="0"/>
                                          </p:stCondLst>
                                        </p:cTn>
                                        <p:tgtEl>
                                          <p:spTgt spid="2526"/>
                                        </p:tgtEl>
                                        <p:attrNameLst>
                                          <p:attrName>style.visibility</p:attrName>
                                        </p:attrNameLst>
                                      </p:cBhvr>
                                      <p:to>
                                        <p:strVal val="hidden"/>
                                      </p:to>
                                    </p:set>
                                  </p:childTnLst>
                                </p:cTn>
                              </p:par>
                            </p:childTnLst>
                          </p:cTn>
                        </p:par>
                        <p:par>
                          <p:cTn id="987" fill="hold">
                            <p:stCondLst>
                              <p:cond delay="8550"/>
                            </p:stCondLst>
                            <p:childTnLst>
                              <p:par>
                                <p:cTn id="988" presetID="10" presetClass="entr" presetSubtype="0" fill="hold" nodeType="afterEffect">
                                  <p:stCondLst>
                                    <p:cond delay="0"/>
                                  </p:stCondLst>
                                  <p:childTnLst>
                                    <p:set>
                                      <p:cBhvr>
                                        <p:cTn id="989" dur="1" fill="hold">
                                          <p:stCondLst>
                                            <p:cond delay="0"/>
                                          </p:stCondLst>
                                        </p:cTn>
                                        <p:tgtEl>
                                          <p:spTgt spid="2520"/>
                                        </p:tgtEl>
                                        <p:attrNameLst>
                                          <p:attrName>style.visibility</p:attrName>
                                        </p:attrNameLst>
                                      </p:cBhvr>
                                      <p:to>
                                        <p:strVal val="visible"/>
                                      </p:to>
                                    </p:set>
                                    <p:animEffect transition="in" filter="fade">
                                      <p:cBhvr>
                                        <p:cTn id="990" dur="50"/>
                                        <p:tgtEl>
                                          <p:spTgt spid="2520"/>
                                        </p:tgtEl>
                                      </p:cBhvr>
                                    </p:animEffect>
                                  </p:childTnLst>
                                </p:cTn>
                              </p:par>
                              <p:par>
                                <p:cTn id="991" presetID="1" presetClass="exit" presetSubtype="0" fill="hold" nodeType="withEffect">
                                  <p:stCondLst>
                                    <p:cond delay="0"/>
                                  </p:stCondLst>
                                  <p:childTnLst>
                                    <p:set>
                                      <p:cBhvr>
                                        <p:cTn id="992" dur="1" fill="hold">
                                          <p:stCondLst>
                                            <p:cond delay="0"/>
                                          </p:stCondLst>
                                        </p:cTn>
                                        <p:tgtEl>
                                          <p:spTgt spid="2592"/>
                                        </p:tgtEl>
                                        <p:attrNameLst>
                                          <p:attrName>style.visibility</p:attrName>
                                        </p:attrNameLst>
                                      </p:cBhvr>
                                      <p:to>
                                        <p:strVal val="hidden"/>
                                      </p:to>
                                    </p:set>
                                  </p:childTnLst>
                                </p:cTn>
                              </p:par>
                            </p:childTnLst>
                          </p:cTn>
                        </p:par>
                        <p:par>
                          <p:cTn id="993" fill="hold">
                            <p:stCondLst>
                              <p:cond delay="8600"/>
                            </p:stCondLst>
                            <p:childTnLst>
                              <p:par>
                                <p:cTn id="994" presetID="10" presetClass="entr" presetSubtype="0" fill="hold" nodeType="afterEffect">
                                  <p:stCondLst>
                                    <p:cond delay="0"/>
                                  </p:stCondLst>
                                  <p:childTnLst>
                                    <p:set>
                                      <p:cBhvr>
                                        <p:cTn id="995" dur="1" fill="hold">
                                          <p:stCondLst>
                                            <p:cond delay="0"/>
                                          </p:stCondLst>
                                        </p:cTn>
                                        <p:tgtEl>
                                          <p:spTgt spid="2586"/>
                                        </p:tgtEl>
                                        <p:attrNameLst>
                                          <p:attrName>style.visibility</p:attrName>
                                        </p:attrNameLst>
                                      </p:cBhvr>
                                      <p:to>
                                        <p:strVal val="visible"/>
                                      </p:to>
                                    </p:set>
                                    <p:animEffect transition="in" filter="fade">
                                      <p:cBhvr>
                                        <p:cTn id="996" dur="50"/>
                                        <p:tgtEl>
                                          <p:spTgt spid="2586"/>
                                        </p:tgtEl>
                                      </p:cBhvr>
                                    </p:animEffect>
                                  </p:childTnLst>
                                </p:cTn>
                              </p:par>
                              <p:par>
                                <p:cTn id="997" presetID="1" presetClass="exit" presetSubtype="0" fill="hold" nodeType="withEffect">
                                  <p:stCondLst>
                                    <p:cond delay="0"/>
                                  </p:stCondLst>
                                  <p:childTnLst>
                                    <p:set>
                                      <p:cBhvr>
                                        <p:cTn id="998" dur="1" fill="hold">
                                          <p:stCondLst>
                                            <p:cond delay="0"/>
                                          </p:stCondLst>
                                        </p:cTn>
                                        <p:tgtEl>
                                          <p:spTgt spid="2520"/>
                                        </p:tgtEl>
                                        <p:attrNameLst>
                                          <p:attrName>style.visibility</p:attrName>
                                        </p:attrNameLst>
                                      </p:cBhvr>
                                      <p:to>
                                        <p:strVal val="hidden"/>
                                      </p:to>
                                    </p:set>
                                  </p:childTnLst>
                                </p:cTn>
                              </p:par>
                            </p:childTnLst>
                          </p:cTn>
                        </p:par>
                        <p:par>
                          <p:cTn id="999" fill="hold">
                            <p:stCondLst>
                              <p:cond delay="8650"/>
                            </p:stCondLst>
                            <p:childTnLst>
                              <p:par>
                                <p:cTn id="1000" presetID="10" presetClass="entr" presetSubtype="0" fill="hold" nodeType="afterEffect">
                                  <p:stCondLst>
                                    <p:cond delay="0"/>
                                  </p:stCondLst>
                                  <p:childTnLst>
                                    <p:set>
                                      <p:cBhvr>
                                        <p:cTn id="1001" dur="1" fill="hold">
                                          <p:stCondLst>
                                            <p:cond delay="0"/>
                                          </p:stCondLst>
                                        </p:cTn>
                                        <p:tgtEl>
                                          <p:spTgt spid="2514"/>
                                        </p:tgtEl>
                                        <p:attrNameLst>
                                          <p:attrName>style.visibility</p:attrName>
                                        </p:attrNameLst>
                                      </p:cBhvr>
                                      <p:to>
                                        <p:strVal val="visible"/>
                                      </p:to>
                                    </p:set>
                                    <p:animEffect transition="in" filter="fade">
                                      <p:cBhvr>
                                        <p:cTn id="1002" dur="50"/>
                                        <p:tgtEl>
                                          <p:spTgt spid="2514"/>
                                        </p:tgtEl>
                                      </p:cBhvr>
                                    </p:animEffect>
                                  </p:childTnLst>
                                </p:cTn>
                              </p:par>
                              <p:par>
                                <p:cTn id="1003" presetID="1" presetClass="exit" presetSubtype="0" fill="hold" nodeType="withEffect">
                                  <p:stCondLst>
                                    <p:cond delay="0"/>
                                  </p:stCondLst>
                                  <p:childTnLst>
                                    <p:set>
                                      <p:cBhvr>
                                        <p:cTn id="1004" dur="1" fill="hold">
                                          <p:stCondLst>
                                            <p:cond delay="0"/>
                                          </p:stCondLst>
                                        </p:cTn>
                                        <p:tgtEl>
                                          <p:spTgt spid="2586"/>
                                        </p:tgtEl>
                                        <p:attrNameLst>
                                          <p:attrName>style.visibility</p:attrName>
                                        </p:attrNameLst>
                                      </p:cBhvr>
                                      <p:to>
                                        <p:strVal val="hidden"/>
                                      </p:to>
                                    </p:set>
                                  </p:childTnLst>
                                </p:cTn>
                              </p:par>
                            </p:childTnLst>
                          </p:cTn>
                        </p:par>
                        <p:par>
                          <p:cTn id="1005" fill="hold">
                            <p:stCondLst>
                              <p:cond delay="8700"/>
                            </p:stCondLst>
                            <p:childTnLst>
                              <p:par>
                                <p:cTn id="1006" presetID="10" presetClass="entr" presetSubtype="0" fill="hold" nodeType="afterEffect">
                                  <p:stCondLst>
                                    <p:cond delay="0"/>
                                  </p:stCondLst>
                                  <p:childTnLst>
                                    <p:set>
                                      <p:cBhvr>
                                        <p:cTn id="1007" dur="1" fill="hold">
                                          <p:stCondLst>
                                            <p:cond delay="0"/>
                                          </p:stCondLst>
                                        </p:cTn>
                                        <p:tgtEl>
                                          <p:spTgt spid="2580"/>
                                        </p:tgtEl>
                                        <p:attrNameLst>
                                          <p:attrName>style.visibility</p:attrName>
                                        </p:attrNameLst>
                                      </p:cBhvr>
                                      <p:to>
                                        <p:strVal val="visible"/>
                                      </p:to>
                                    </p:set>
                                    <p:animEffect transition="in" filter="fade">
                                      <p:cBhvr>
                                        <p:cTn id="1008" dur="50"/>
                                        <p:tgtEl>
                                          <p:spTgt spid="2580"/>
                                        </p:tgtEl>
                                      </p:cBhvr>
                                    </p:animEffect>
                                  </p:childTnLst>
                                </p:cTn>
                              </p:par>
                              <p:par>
                                <p:cTn id="1009" presetID="1" presetClass="exit" presetSubtype="0" fill="hold" nodeType="withEffect">
                                  <p:stCondLst>
                                    <p:cond delay="0"/>
                                  </p:stCondLst>
                                  <p:childTnLst>
                                    <p:set>
                                      <p:cBhvr>
                                        <p:cTn id="1010" dur="1" fill="hold">
                                          <p:stCondLst>
                                            <p:cond delay="0"/>
                                          </p:stCondLst>
                                        </p:cTn>
                                        <p:tgtEl>
                                          <p:spTgt spid="2514"/>
                                        </p:tgtEl>
                                        <p:attrNameLst>
                                          <p:attrName>style.visibility</p:attrName>
                                        </p:attrNameLst>
                                      </p:cBhvr>
                                      <p:to>
                                        <p:strVal val="hidden"/>
                                      </p:to>
                                    </p:set>
                                  </p:childTnLst>
                                </p:cTn>
                              </p:par>
                            </p:childTnLst>
                          </p:cTn>
                        </p:par>
                        <p:par>
                          <p:cTn id="1011" fill="hold">
                            <p:stCondLst>
                              <p:cond delay="8750"/>
                            </p:stCondLst>
                            <p:childTnLst>
                              <p:par>
                                <p:cTn id="1012" presetID="10" presetClass="entr" presetSubtype="0" fill="hold" nodeType="afterEffect">
                                  <p:stCondLst>
                                    <p:cond delay="0"/>
                                  </p:stCondLst>
                                  <p:childTnLst>
                                    <p:set>
                                      <p:cBhvr>
                                        <p:cTn id="1013" dur="1" fill="hold">
                                          <p:stCondLst>
                                            <p:cond delay="0"/>
                                          </p:stCondLst>
                                        </p:cTn>
                                        <p:tgtEl>
                                          <p:spTgt spid="2508"/>
                                        </p:tgtEl>
                                        <p:attrNameLst>
                                          <p:attrName>style.visibility</p:attrName>
                                        </p:attrNameLst>
                                      </p:cBhvr>
                                      <p:to>
                                        <p:strVal val="visible"/>
                                      </p:to>
                                    </p:set>
                                    <p:animEffect transition="in" filter="fade">
                                      <p:cBhvr>
                                        <p:cTn id="1014" dur="50"/>
                                        <p:tgtEl>
                                          <p:spTgt spid="2508"/>
                                        </p:tgtEl>
                                      </p:cBhvr>
                                    </p:animEffect>
                                  </p:childTnLst>
                                </p:cTn>
                              </p:par>
                              <p:par>
                                <p:cTn id="1015" presetID="1" presetClass="exit" presetSubtype="0" fill="hold" nodeType="withEffect">
                                  <p:stCondLst>
                                    <p:cond delay="0"/>
                                  </p:stCondLst>
                                  <p:childTnLst>
                                    <p:set>
                                      <p:cBhvr>
                                        <p:cTn id="1016" dur="1" fill="hold">
                                          <p:stCondLst>
                                            <p:cond delay="0"/>
                                          </p:stCondLst>
                                        </p:cTn>
                                        <p:tgtEl>
                                          <p:spTgt spid="2580"/>
                                        </p:tgtEl>
                                        <p:attrNameLst>
                                          <p:attrName>style.visibility</p:attrName>
                                        </p:attrNameLst>
                                      </p:cBhvr>
                                      <p:to>
                                        <p:strVal val="hidden"/>
                                      </p:to>
                                    </p:set>
                                  </p:childTnLst>
                                </p:cTn>
                              </p:par>
                            </p:childTnLst>
                          </p:cTn>
                        </p:par>
                        <p:par>
                          <p:cTn id="1017" fill="hold">
                            <p:stCondLst>
                              <p:cond delay="8800"/>
                            </p:stCondLst>
                            <p:childTnLst>
                              <p:par>
                                <p:cTn id="1018" presetID="10" presetClass="entr" presetSubtype="0" fill="hold" nodeType="afterEffect">
                                  <p:stCondLst>
                                    <p:cond delay="0"/>
                                  </p:stCondLst>
                                  <p:childTnLst>
                                    <p:set>
                                      <p:cBhvr>
                                        <p:cTn id="1019" dur="1" fill="hold">
                                          <p:stCondLst>
                                            <p:cond delay="0"/>
                                          </p:stCondLst>
                                        </p:cTn>
                                        <p:tgtEl>
                                          <p:spTgt spid="2646"/>
                                        </p:tgtEl>
                                        <p:attrNameLst>
                                          <p:attrName>style.visibility</p:attrName>
                                        </p:attrNameLst>
                                      </p:cBhvr>
                                      <p:to>
                                        <p:strVal val="visible"/>
                                      </p:to>
                                    </p:set>
                                    <p:animEffect transition="in" filter="fade">
                                      <p:cBhvr>
                                        <p:cTn id="1020" dur="50"/>
                                        <p:tgtEl>
                                          <p:spTgt spid="2646"/>
                                        </p:tgtEl>
                                      </p:cBhvr>
                                    </p:animEffect>
                                  </p:childTnLst>
                                </p:cTn>
                              </p:par>
                              <p:par>
                                <p:cTn id="1021" presetID="1" presetClass="exit" presetSubtype="0" fill="hold" nodeType="withEffect">
                                  <p:stCondLst>
                                    <p:cond delay="0"/>
                                  </p:stCondLst>
                                  <p:childTnLst>
                                    <p:set>
                                      <p:cBhvr>
                                        <p:cTn id="1022" dur="1" fill="hold">
                                          <p:stCondLst>
                                            <p:cond delay="0"/>
                                          </p:stCondLst>
                                        </p:cTn>
                                        <p:tgtEl>
                                          <p:spTgt spid="2508"/>
                                        </p:tgtEl>
                                        <p:attrNameLst>
                                          <p:attrName>style.visibility</p:attrName>
                                        </p:attrNameLst>
                                      </p:cBhvr>
                                      <p:to>
                                        <p:strVal val="hidden"/>
                                      </p:to>
                                    </p:set>
                                  </p:childTnLst>
                                </p:cTn>
                              </p:par>
                            </p:childTnLst>
                          </p:cTn>
                        </p:par>
                        <p:par>
                          <p:cTn id="1023" fill="hold">
                            <p:stCondLst>
                              <p:cond delay="8850"/>
                            </p:stCondLst>
                            <p:childTnLst>
                              <p:par>
                                <p:cTn id="1024" presetID="10" presetClass="entr" presetSubtype="0" fill="hold" nodeType="afterEffect">
                                  <p:stCondLst>
                                    <p:cond delay="0"/>
                                  </p:stCondLst>
                                  <p:childTnLst>
                                    <p:set>
                                      <p:cBhvr>
                                        <p:cTn id="1025" dur="1" fill="hold">
                                          <p:stCondLst>
                                            <p:cond delay="0"/>
                                          </p:stCondLst>
                                        </p:cTn>
                                        <p:tgtEl>
                                          <p:spTgt spid="2436"/>
                                        </p:tgtEl>
                                        <p:attrNameLst>
                                          <p:attrName>style.visibility</p:attrName>
                                        </p:attrNameLst>
                                      </p:cBhvr>
                                      <p:to>
                                        <p:strVal val="visible"/>
                                      </p:to>
                                    </p:set>
                                    <p:animEffect transition="in" filter="fade">
                                      <p:cBhvr>
                                        <p:cTn id="1026" dur="50"/>
                                        <p:tgtEl>
                                          <p:spTgt spid="2436"/>
                                        </p:tgtEl>
                                      </p:cBhvr>
                                    </p:animEffect>
                                  </p:childTnLst>
                                </p:cTn>
                              </p:par>
                              <p:par>
                                <p:cTn id="1027" presetID="1" presetClass="exit" presetSubtype="0" fill="hold" nodeType="withEffect">
                                  <p:stCondLst>
                                    <p:cond delay="0"/>
                                  </p:stCondLst>
                                  <p:childTnLst>
                                    <p:set>
                                      <p:cBhvr>
                                        <p:cTn id="1028" dur="1" fill="hold">
                                          <p:stCondLst>
                                            <p:cond delay="0"/>
                                          </p:stCondLst>
                                        </p:cTn>
                                        <p:tgtEl>
                                          <p:spTgt spid="2646"/>
                                        </p:tgtEl>
                                        <p:attrNameLst>
                                          <p:attrName>style.visibility</p:attrName>
                                        </p:attrNameLst>
                                      </p:cBhvr>
                                      <p:to>
                                        <p:strVal val="hidden"/>
                                      </p:to>
                                    </p:set>
                                  </p:childTnLst>
                                </p:cTn>
                              </p:par>
                            </p:childTnLst>
                          </p:cTn>
                        </p:par>
                        <p:par>
                          <p:cTn id="1029" fill="hold">
                            <p:stCondLst>
                              <p:cond delay="8900"/>
                            </p:stCondLst>
                            <p:childTnLst>
                              <p:par>
                                <p:cTn id="1030" presetID="10" presetClass="entr" presetSubtype="0" fill="hold" nodeType="afterEffect">
                                  <p:stCondLst>
                                    <p:cond delay="0"/>
                                  </p:stCondLst>
                                  <p:childTnLst>
                                    <p:set>
                                      <p:cBhvr>
                                        <p:cTn id="1031" dur="1" fill="hold">
                                          <p:stCondLst>
                                            <p:cond delay="0"/>
                                          </p:stCondLst>
                                        </p:cTn>
                                        <p:tgtEl>
                                          <p:spTgt spid="2496"/>
                                        </p:tgtEl>
                                        <p:attrNameLst>
                                          <p:attrName>style.visibility</p:attrName>
                                        </p:attrNameLst>
                                      </p:cBhvr>
                                      <p:to>
                                        <p:strVal val="visible"/>
                                      </p:to>
                                    </p:set>
                                    <p:animEffect transition="in" filter="fade">
                                      <p:cBhvr>
                                        <p:cTn id="1032" dur="50"/>
                                        <p:tgtEl>
                                          <p:spTgt spid="2496"/>
                                        </p:tgtEl>
                                      </p:cBhvr>
                                    </p:animEffect>
                                  </p:childTnLst>
                                </p:cTn>
                              </p:par>
                              <p:par>
                                <p:cTn id="1033" presetID="1" presetClass="exit" presetSubtype="0" fill="hold" nodeType="withEffect">
                                  <p:stCondLst>
                                    <p:cond delay="0"/>
                                  </p:stCondLst>
                                  <p:childTnLst>
                                    <p:set>
                                      <p:cBhvr>
                                        <p:cTn id="1034" dur="1" fill="hold">
                                          <p:stCondLst>
                                            <p:cond delay="0"/>
                                          </p:stCondLst>
                                        </p:cTn>
                                        <p:tgtEl>
                                          <p:spTgt spid="2436"/>
                                        </p:tgtEl>
                                        <p:attrNameLst>
                                          <p:attrName>style.visibility</p:attrName>
                                        </p:attrNameLst>
                                      </p:cBhvr>
                                      <p:to>
                                        <p:strVal val="hidden"/>
                                      </p:to>
                                    </p:set>
                                  </p:childTnLst>
                                </p:cTn>
                              </p:par>
                            </p:childTnLst>
                          </p:cTn>
                        </p:par>
                        <p:par>
                          <p:cTn id="1035" fill="hold">
                            <p:stCondLst>
                              <p:cond delay="8950"/>
                            </p:stCondLst>
                            <p:childTnLst>
                              <p:par>
                                <p:cTn id="1036" presetID="10" presetClass="entr" presetSubtype="0" fill="hold" nodeType="afterEffect">
                                  <p:stCondLst>
                                    <p:cond delay="0"/>
                                  </p:stCondLst>
                                  <p:childTnLst>
                                    <p:set>
                                      <p:cBhvr>
                                        <p:cTn id="1037" dur="1" fill="hold">
                                          <p:stCondLst>
                                            <p:cond delay="0"/>
                                          </p:stCondLst>
                                        </p:cTn>
                                        <p:tgtEl>
                                          <p:spTgt spid="2430"/>
                                        </p:tgtEl>
                                        <p:attrNameLst>
                                          <p:attrName>style.visibility</p:attrName>
                                        </p:attrNameLst>
                                      </p:cBhvr>
                                      <p:to>
                                        <p:strVal val="visible"/>
                                      </p:to>
                                    </p:set>
                                    <p:animEffect transition="in" filter="fade">
                                      <p:cBhvr>
                                        <p:cTn id="1038" dur="50"/>
                                        <p:tgtEl>
                                          <p:spTgt spid="2430"/>
                                        </p:tgtEl>
                                      </p:cBhvr>
                                    </p:animEffect>
                                  </p:childTnLst>
                                </p:cTn>
                              </p:par>
                              <p:par>
                                <p:cTn id="1039" presetID="1" presetClass="exit" presetSubtype="0" fill="hold" nodeType="withEffect">
                                  <p:stCondLst>
                                    <p:cond delay="0"/>
                                  </p:stCondLst>
                                  <p:childTnLst>
                                    <p:set>
                                      <p:cBhvr>
                                        <p:cTn id="1040" dur="1" fill="hold">
                                          <p:stCondLst>
                                            <p:cond delay="0"/>
                                          </p:stCondLst>
                                        </p:cTn>
                                        <p:tgtEl>
                                          <p:spTgt spid="2496"/>
                                        </p:tgtEl>
                                        <p:attrNameLst>
                                          <p:attrName>style.visibility</p:attrName>
                                        </p:attrNameLst>
                                      </p:cBhvr>
                                      <p:to>
                                        <p:strVal val="hidden"/>
                                      </p:to>
                                    </p:set>
                                  </p:childTnLst>
                                </p:cTn>
                              </p:par>
                            </p:childTnLst>
                          </p:cTn>
                        </p:par>
                        <p:par>
                          <p:cTn id="1041" fill="hold">
                            <p:stCondLst>
                              <p:cond delay="9000"/>
                            </p:stCondLst>
                            <p:childTnLst>
                              <p:par>
                                <p:cTn id="1042" presetID="10" presetClass="entr" presetSubtype="0" fill="hold" nodeType="afterEffect">
                                  <p:stCondLst>
                                    <p:cond delay="0"/>
                                  </p:stCondLst>
                                  <p:childTnLst>
                                    <p:set>
                                      <p:cBhvr>
                                        <p:cTn id="1043" dur="1" fill="hold">
                                          <p:stCondLst>
                                            <p:cond delay="0"/>
                                          </p:stCondLst>
                                        </p:cTn>
                                        <p:tgtEl>
                                          <p:spTgt spid="2490"/>
                                        </p:tgtEl>
                                        <p:attrNameLst>
                                          <p:attrName>style.visibility</p:attrName>
                                        </p:attrNameLst>
                                      </p:cBhvr>
                                      <p:to>
                                        <p:strVal val="visible"/>
                                      </p:to>
                                    </p:set>
                                    <p:animEffect transition="in" filter="fade">
                                      <p:cBhvr>
                                        <p:cTn id="1044" dur="50"/>
                                        <p:tgtEl>
                                          <p:spTgt spid="2490"/>
                                        </p:tgtEl>
                                      </p:cBhvr>
                                    </p:animEffect>
                                  </p:childTnLst>
                                </p:cTn>
                              </p:par>
                              <p:par>
                                <p:cTn id="1045" presetID="1" presetClass="exit" presetSubtype="0" fill="hold" nodeType="withEffect">
                                  <p:stCondLst>
                                    <p:cond delay="0"/>
                                  </p:stCondLst>
                                  <p:childTnLst>
                                    <p:set>
                                      <p:cBhvr>
                                        <p:cTn id="1046" dur="1" fill="hold">
                                          <p:stCondLst>
                                            <p:cond delay="0"/>
                                          </p:stCondLst>
                                        </p:cTn>
                                        <p:tgtEl>
                                          <p:spTgt spid="2430"/>
                                        </p:tgtEl>
                                        <p:attrNameLst>
                                          <p:attrName>style.visibility</p:attrName>
                                        </p:attrNameLst>
                                      </p:cBhvr>
                                      <p:to>
                                        <p:strVal val="hidden"/>
                                      </p:to>
                                    </p:set>
                                  </p:childTnLst>
                                </p:cTn>
                              </p:par>
                            </p:childTnLst>
                          </p:cTn>
                        </p:par>
                        <p:par>
                          <p:cTn id="1047" fill="hold">
                            <p:stCondLst>
                              <p:cond delay="9050"/>
                            </p:stCondLst>
                            <p:childTnLst>
                              <p:par>
                                <p:cTn id="1048" presetID="10" presetClass="entr" presetSubtype="0" fill="hold" nodeType="afterEffect">
                                  <p:stCondLst>
                                    <p:cond delay="0"/>
                                  </p:stCondLst>
                                  <p:childTnLst>
                                    <p:set>
                                      <p:cBhvr>
                                        <p:cTn id="1049" dur="1" fill="hold">
                                          <p:stCondLst>
                                            <p:cond delay="0"/>
                                          </p:stCondLst>
                                        </p:cTn>
                                        <p:tgtEl>
                                          <p:spTgt spid="2424"/>
                                        </p:tgtEl>
                                        <p:attrNameLst>
                                          <p:attrName>style.visibility</p:attrName>
                                        </p:attrNameLst>
                                      </p:cBhvr>
                                      <p:to>
                                        <p:strVal val="visible"/>
                                      </p:to>
                                    </p:set>
                                    <p:animEffect transition="in" filter="fade">
                                      <p:cBhvr>
                                        <p:cTn id="1050" dur="50"/>
                                        <p:tgtEl>
                                          <p:spTgt spid="2424"/>
                                        </p:tgtEl>
                                      </p:cBhvr>
                                    </p:animEffect>
                                  </p:childTnLst>
                                </p:cTn>
                              </p:par>
                              <p:par>
                                <p:cTn id="1051" presetID="1" presetClass="exit" presetSubtype="0" fill="hold" nodeType="withEffect">
                                  <p:stCondLst>
                                    <p:cond delay="0"/>
                                  </p:stCondLst>
                                  <p:childTnLst>
                                    <p:set>
                                      <p:cBhvr>
                                        <p:cTn id="1052" dur="1" fill="hold">
                                          <p:stCondLst>
                                            <p:cond delay="0"/>
                                          </p:stCondLst>
                                        </p:cTn>
                                        <p:tgtEl>
                                          <p:spTgt spid="2490"/>
                                        </p:tgtEl>
                                        <p:attrNameLst>
                                          <p:attrName>style.visibility</p:attrName>
                                        </p:attrNameLst>
                                      </p:cBhvr>
                                      <p:to>
                                        <p:strVal val="hidden"/>
                                      </p:to>
                                    </p:set>
                                  </p:childTnLst>
                                </p:cTn>
                              </p:par>
                            </p:childTnLst>
                          </p:cTn>
                        </p:par>
                        <p:par>
                          <p:cTn id="1053" fill="hold">
                            <p:stCondLst>
                              <p:cond delay="9100"/>
                            </p:stCondLst>
                            <p:childTnLst>
                              <p:par>
                                <p:cTn id="1054" presetID="10" presetClass="entr" presetSubtype="0" fill="hold" nodeType="afterEffect">
                                  <p:stCondLst>
                                    <p:cond delay="0"/>
                                  </p:stCondLst>
                                  <p:childTnLst>
                                    <p:set>
                                      <p:cBhvr>
                                        <p:cTn id="1055" dur="1" fill="hold">
                                          <p:stCondLst>
                                            <p:cond delay="0"/>
                                          </p:stCondLst>
                                        </p:cTn>
                                        <p:tgtEl>
                                          <p:spTgt spid="2484"/>
                                        </p:tgtEl>
                                        <p:attrNameLst>
                                          <p:attrName>style.visibility</p:attrName>
                                        </p:attrNameLst>
                                      </p:cBhvr>
                                      <p:to>
                                        <p:strVal val="visible"/>
                                      </p:to>
                                    </p:set>
                                    <p:animEffect transition="in" filter="fade">
                                      <p:cBhvr>
                                        <p:cTn id="1056" dur="50"/>
                                        <p:tgtEl>
                                          <p:spTgt spid="2484"/>
                                        </p:tgtEl>
                                      </p:cBhvr>
                                    </p:animEffect>
                                  </p:childTnLst>
                                </p:cTn>
                              </p:par>
                              <p:par>
                                <p:cTn id="1057" presetID="1" presetClass="exit" presetSubtype="0" fill="hold" nodeType="withEffect">
                                  <p:stCondLst>
                                    <p:cond delay="0"/>
                                  </p:stCondLst>
                                  <p:childTnLst>
                                    <p:set>
                                      <p:cBhvr>
                                        <p:cTn id="1058" dur="1" fill="hold">
                                          <p:stCondLst>
                                            <p:cond delay="0"/>
                                          </p:stCondLst>
                                        </p:cTn>
                                        <p:tgtEl>
                                          <p:spTgt spid="2424"/>
                                        </p:tgtEl>
                                        <p:attrNameLst>
                                          <p:attrName>style.visibility</p:attrName>
                                        </p:attrNameLst>
                                      </p:cBhvr>
                                      <p:to>
                                        <p:strVal val="hidden"/>
                                      </p:to>
                                    </p:set>
                                  </p:childTnLst>
                                </p:cTn>
                              </p:par>
                            </p:childTnLst>
                          </p:cTn>
                        </p:par>
                        <p:par>
                          <p:cTn id="1059" fill="hold">
                            <p:stCondLst>
                              <p:cond delay="9150"/>
                            </p:stCondLst>
                            <p:childTnLst>
                              <p:par>
                                <p:cTn id="1060" presetID="10" presetClass="entr" presetSubtype="0" fill="hold" nodeType="afterEffect">
                                  <p:stCondLst>
                                    <p:cond delay="0"/>
                                  </p:stCondLst>
                                  <p:childTnLst>
                                    <p:set>
                                      <p:cBhvr>
                                        <p:cTn id="1061" dur="1" fill="hold">
                                          <p:stCondLst>
                                            <p:cond delay="0"/>
                                          </p:stCondLst>
                                        </p:cTn>
                                        <p:tgtEl>
                                          <p:spTgt spid="2418"/>
                                        </p:tgtEl>
                                        <p:attrNameLst>
                                          <p:attrName>style.visibility</p:attrName>
                                        </p:attrNameLst>
                                      </p:cBhvr>
                                      <p:to>
                                        <p:strVal val="visible"/>
                                      </p:to>
                                    </p:set>
                                    <p:animEffect transition="in" filter="fade">
                                      <p:cBhvr>
                                        <p:cTn id="1062" dur="50"/>
                                        <p:tgtEl>
                                          <p:spTgt spid="2418"/>
                                        </p:tgtEl>
                                      </p:cBhvr>
                                    </p:animEffect>
                                  </p:childTnLst>
                                </p:cTn>
                              </p:par>
                              <p:par>
                                <p:cTn id="1063" presetID="1" presetClass="exit" presetSubtype="0" fill="hold" nodeType="withEffect">
                                  <p:stCondLst>
                                    <p:cond delay="0"/>
                                  </p:stCondLst>
                                  <p:childTnLst>
                                    <p:set>
                                      <p:cBhvr>
                                        <p:cTn id="1064" dur="1" fill="hold">
                                          <p:stCondLst>
                                            <p:cond delay="0"/>
                                          </p:stCondLst>
                                        </p:cTn>
                                        <p:tgtEl>
                                          <p:spTgt spid="2484"/>
                                        </p:tgtEl>
                                        <p:attrNameLst>
                                          <p:attrName>style.visibility</p:attrName>
                                        </p:attrNameLst>
                                      </p:cBhvr>
                                      <p:to>
                                        <p:strVal val="hidden"/>
                                      </p:to>
                                    </p:set>
                                  </p:childTnLst>
                                </p:cTn>
                              </p:par>
                            </p:childTnLst>
                          </p:cTn>
                        </p:par>
                        <p:par>
                          <p:cTn id="1065" fill="hold">
                            <p:stCondLst>
                              <p:cond delay="9200"/>
                            </p:stCondLst>
                            <p:childTnLst>
                              <p:par>
                                <p:cTn id="1066" presetID="10" presetClass="entr" presetSubtype="0" fill="hold" nodeType="afterEffect">
                                  <p:stCondLst>
                                    <p:cond delay="0"/>
                                  </p:stCondLst>
                                  <p:childTnLst>
                                    <p:set>
                                      <p:cBhvr>
                                        <p:cTn id="1067" dur="1" fill="hold">
                                          <p:stCondLst>
                                            <p:cond delay="0"/>
                                          </p:stCondLst>
                                        </p:cTn>
                                        <p:tgtEl>
                                          <p:spTgt spid="2478"/>
                                        </p:tgtEl>
                                        <p:attrNameLst>
                                          <p:attrName>style.visibility</p:attrName>
                                        </p:attrNameLst>
                                      </p:cBhvr>
                                      <p:to>
                                        <p:strVal val="visible"/>
                                      </p:to>
                                    </p:set>
                                    <p:animEffect transition="in" filter="fade">
                                      <p:cBhvr>
                                        <p:cTn id="1068" dur="50"/>
                                        <p:tgtEl>
                                          <p:spTgt spid="2478"/>
                                        </p:tgtEl>
                                      </p:cBhvr>
                                    </p:animEffect>
                                  </p:childTnLst>
                                </p:cTn>
                              </p:par>
                              <p:par>
                                <p:cTn id="1069" presetID="1" presetClass="exit" presetSubtype="0" fill="hold" nodeType="withEffect">
                                  <p:stCondLst>
                                    <p:cond delay="0"/>
                                  </p:stCondLst>
                                  <p:childTnLst>
                                    <p:set>
                                      <p:cBhvr>
                                        <p:cTn id="1070" dur="1" fill="hold">
                                          <p:stCondLst>
                                            <p:cond delay="0"/>
                                          </p:stCondLst>
                                        </p:cTn>
                                        <p:tgtEl>
                                          <p:spTgt spid="2418"/>
                                        </p:tgtEl>
                                        <p:attrNameLst>
                                          <p:attrName>style.visibility</p:attrName>
                                        </p:attrNameLst>
                                      </p:cBhvr>
                                      <p:to>
                                        <p:strVal val="hidden"/>
                                      </p:to>
                                    </p:set>
                                  </p:childTnLst>
                                </p:cTn>
                              </p:par>
                            </p:childTnLst>
                          </p:cTn>
                        </p:par>
                        <p:par>
                          <p:cTn id="1071" fill="hold">
                            <p:stCondLst>
                              <p:cond delay="9250"/>
                            </p:stCondLst>
                            <p:childTnLst>
                              <p:par>
                                <p:cTn id="1072" presetID="10" presetClass="entr" presetSubtype="0" fill="hold" nodeType="afterEffect">
                                  <p:stCondLst>
                                    <p:cond delay="0"/>
                                  </p:stCondLst>
                                  <p:childTnLst>
                                    <p:set>
                                      <p:cBhvr>
                                        <p:cTn id="1073" dur="1" fill="hold">
                                          <p:stCondLst>
                                            <p:cond delay="0"/>
                                          </p:stCondLst>
                                        </p:cTn>
                                        <p:tgtEl>
                                          <p:spTgt spid="2412"/>
                                        </p:tgtEl>
                                        <p:attrNameLst>
                                          <p:attrName>style.visibility</p:attrName>
                                        </p:attrNameLst>
                                      </p:cBhvr>
                                      <p:to>
                                        <p:strVal val="visible"/>
                                      </p:to>
                                    </p:set>
                                    <p:animEffect transition="in" filter="fade">
                                      <p:cBhvr>
                                        <p:cTn id="1074" dur="50"/>
                                        <p:tgtEl>
                                          <p:spTgt spid="2412"/>
                                        </p:tgtEl>
                                      </p:cBhvr>
                                    </p:animEffect>
                                  </p:childTnLst>
                                </p:cTn>
                              </p:par>
                              <p:par>
                                <p:cTn id="1075" presetID="1" presetClass="exit" presetSubtype="0" fill="hold" nodeType="withEffect">
                                  <p:stCondLst>
                                    <p:cond delay="0"/>
                                  </p:stCondLst>
                                  <p:childTnLst>
                                    <p:set>
                                      <p:cBhvr>
                                        <p:cTn id="1076" dur="1" fill="hold">
                                          <p:stCondLst>
                                            <p:cond delay="0"/>
                                          </p:stCondLst>
                                        </p:cTn>
                                        <p:tgtEl>
                                          <p:spTgt spid="2478"/>
                                        </p:tgtEl>
                                        <p:attrNameLst>
                                          <p:attrName>style.visibility</p:attrName>
                                        </p:attrNameLst>
                                      </p:cBhvr>
                                      <p:to>
                                        <p:strVal val="hidden"/>
                                      </p:to>
                                    </p:set>
                                  </p:childTnLst>
                                </p:cTn>
                              </p:par>
                            </p:childTnLst>
                          </p:cTn>
                        </p:par>
                        <p:par>
                          <p:cTn id="1077" fill="hold">
                            <p:stCondLst>
                              <p:cond delay="9300"/>
                            </p:stCondLst>
                            <p:childTnLst>
                              <p:par>
                                <p:cTn id="1078" presetID="10" presetClass="entr" presetSubtype="0" fill="hold" nodeType="afterEffect">
                                  <p:stCondLst>
                                    <p:cond delay="0"/>
                                  </p:stCondLst>
                                  <p:childTnLst>
                                    <p:set>
                                      <p:cBhvr>
                                        <p:cTn id="1079" dur="1" fill="hold">
                                          <p:stCondLst>
                                            <p:cond delay="0"/>
                                          </p:stCondLst>
                                        </p:cTn>
                                        <p:tgtEl>
                                          <p:spTgt spid="2472"/>
                                        </p:tgtEl>
                                        <p:attrNameLst>
                                          <p:attrName>style.visibility</p:attrName>
                                        </p:attrNameLst>
                                      </p:cBhvr>
                                      <p:to>
                                        <p:strVal val="visible"/>
                                      </p:to>
                                    </p:set>
                                    <p:animEffect transition="in" filter="fade">
                                      <p:cBhvr>
                                        <p:cTn id="1080" dur="50"/>
                                        <p:tgtEl>
                                          <p:spTgt spid="2472"/>
                                        </p:tgtEl>
                                      </p:cBhvr>
                                    </p:animEffect>
                                  </p:childTnLst>
                                </p:cTn>
                              </p:par>
                              <p:par>
                                <p:cTn id="1081" presetID="1" presetClass="exit" presetSubtype="0" fill="hold" nodeType="withEffect">
                                  <p:stCondLst>
                                    <p:cond delay="0"/>
                                  </p:stCondLst>
                                  <p:childTnLst>
                                    <p:set>
                                      <p:cBhvr>
                                        <p:cTn id="1082" dur="1" fill="hold">
                                          <p:stCondLst>
                                            <p:cond delay="0"/>
                                          </p:stCondLst>
                                        </p:cTn>
                                        <p:tgtEl>
                                          <p:spTgt spid="2412"/>
                                        </p:tgtEl>
                                        <p:attrNameLst>
                                          <p:attrName>style.visibility</p:attrName>
                                        </p:attrNameLst>
                                      </p:cBhvr>
                                      <p:to>
                                        <p:strVal val="hidden"/>
                                      </p:to>
                                    </p:set>
                                  </p:childTnLst>
                                </p:cTn>
                              </p:par>
                            </p:childTnLst>
                          </p:cTn>
                        </p:par>
                        <p:par>
                          <p:cTn id="1083" fill="hold">
                            <p:stCondLst>
                              <p:cond delay="9350"/>
                            </p:stCondLst>
                            <p:childTnLst>
                              <p:par>
                                <p:cTn id="1084" presetID="10" presetClass="entr" presetSubtype="0" fill="hold" nodeType="afterEffect">
                                  <p:stCondLst>
                                    <p:cond delay="0"/>
                                  </p:stCondLst>
                                  <p:childTnLst>
                                    <p:set>
                                      <p:cBhvr>
                                        <p:cTn id="1085" dur="1" fill="hold">
                                          <p:stCondLst>
                                            <p:cond delay="0"/>
                                          </p:stCondLst>
                                        </p:cTn>
                                        <p:tgtEl>
                                          <p:spTgt spid="2406"/>
                                        </p:tgtEl>
                                        <p:attrNameLst>
                                          <p:attrName>style.visibility</p:attrName>
                                        </p:attrNameLst>
                                      </p:cBhvr>
                                      <p:to>
                                        <p:strVal val="visible"/>
                                      </p:to>
                                    </p:set>
                                    <p:animEffect transition="in" filter="fade">
                                      <p:cBhvr>
                                        <p:cTn id="1086" dur="50"/>
                                        <p:tgtEl>
                                          <p:spTgt spid="2406"/>
                                        </p:tgtEl>
                                      </p:cBhvr>
                                    </p:animEffect>
                                  </p:childTnLst>
                                </p:cTn>
                              </p:par>
                              <p:par>
                                <p:cTn id="1087" presetID="1" presetClass="exit" presetSubtype="0" fill="hold" nodeType="withEffect">
                                  <p:stCondLst>
                                    <p:cond delay="0"/>
                                  </p:stCondLst>
                                  <p:childTnLst>
                                    <p:set>
                                      <p:cBhvr>
                                        <p:cTn id="1088" dur="1" fill="hold">
                                          <p:stCondLst>
                                            <p:cond delay="0"/>
                                          </p:stCondLst>
                                        </p:cTn>
                                        <p:tgtEl>
                                          <p:spTgt spid="2472"/>
                                        </p:tgtEl>
                                        <p:attrNameLst>
                                          <p:attrName>style.visibility</p:attrName>
                                        </p:attrNameLst>
                                      </p:cBhvr>
                                      <p:to>
                                        <p:strVal val="hidden"/>
                                      </p:to>
                                    </p:set>
                                  </p:childTnLst>
                                </p:cTn>
                              </p:par>
                            </p:childTnLst>
                          </p:cTn>
                        </p:par>
                        <p:par>
                          <p:cTn id="1089" fill="hold">
                            <p:stCondLst>
                              <p:cond delay="9400"/>
                            </p:stCondLst>
                            <p:childTnLst>
                              <p:par>
                                <p:cTn id="1090" presetID="10" presetClass="entr" presetSubtype="0" fill="hold" nodeType="afterEffect">
                                  <p:stCondLst>
                                    <p:cond delay="0"/>
                                  </p:stCondLst>
                                  <p:childTnLst>
                                    <p:set>
                                      <p:cBhvr>
                                        <p:cTn id="1091" dur="1" fill="hold">
                                          <p:stCondLst>
                                            <p:cond delay="0"/>
                                          </p:stCondLst>
                                        </p:cTn>
                                        <p:tgtEl>
                                          <p:spTgt spid="2364"/>
                                        </p:tgtEl>
                                        <p:attrNameLst>
                                          <p:attrName>style.visibility</p:attrName>
                                        </p:attrNameLst>
                                      </p:cBhvr>
                                      <p:to>
                                        <p:strVal val="visible"/>
                                      </p:to>
                                    </p:set>
                                    <p:animEffect transition="in" filter="fade">
                                      <p:cBhvr>
                                        <p:cTn id="1092" dur="50"/>
                                        <p:tgtEl>
                                          <p:spTgt spid="2364"/>
                                        </p:tgtEl>
                                      </p:cBhvr>
                                    </p:animEffect>
                                  </p:childTnLst>
                                </p:cTn>
                              </p:par>
                              <p:par>
                                <p:cTn id="1093" presetID="1" presetClass="exit" presetSubtype="0" fill="hold" nodeType="withEffect">
                                  <p:stCondLst>
                                    <p:cond delay="0"/>
                                  </p:stCondLst>
                                  <p:childTnLst>
                                    <p:set>
                                      <p:cBhvr>
                                        <p:cTn id="1094" dur="1" fill="hold">
                                          <p:stCondLst>
                                            <p:cond delay="0"/>
                                          </p:stCondLst>
                                        </p:cTn>
                                        <p:tgtEl>
                                          <p:spTgt spid="2406"/>
                                        </p:tgtEl>
                                        <p:attrNameLst>
                                          <p:attrName>style.visibility</p:attrName>
                                        </p:attrNameLst>
                                      </p:cBhvr>
                                      <p:to>
                                        <p:strVal val="hidden"/>
                                      </p:to>
                                    </p:set>
                                  </p:childTnLst>
                                </p:cTn>
                              </p:par>
                            </p:childTnLst>
                          </p:cTn>
                        </p:par>
                        <p:par>
                          <p:cTn id="1095" fill="hold">
                            <p:stCondLst>
                              <p:cond delay="9450"/>
                            </p:stCondLst>
                            <p:childTnLst>
                              <p:par>
                                <p:cTn id="1096" presetID="10" presetClass="entr" presetSubtype="0" fill="hold" nodeType="afterEffect">
                                  <p:stCondLst>
                                    <p:cond delay="0"/>
                                  </p:stCondLst>
                                  <p:childTnLst>
                                    <p:set>
                                      <p:cBhvr>
                                        <p:cTn id="1097" dur="1" fill="hold">
                                          <p:stCondLst>
                                            <p:cond delay="0"/>
                                          </p:stCondLst>
                                        </p:cTn>
                                        <p:tgtEl>
                                          <p:spTgt spid="2400"/>
                                        </p:tgtEl>
                                        <p:attrNameLst>
                                          <p:attrName>style.visibility</p:attrName>
                                        </p:attrNameLst>
                                      </p:cBhvr>
                                      <p:to>
                                        <p:strVal val="visible"/>
                                      </p:to>
                                    </p:set>
                                    <p:animEffect transition="in" filter="fade">
                                      <p:cBhvr>
                                        <p:cTn id="1098" dur="50"/>
                                        <p:tgtEl>
                                          <p:spTgt spid="2400"/>
                                        </p:tgtEl>
                                      </p:cBhvr>
                                    </p:animEffect>
                                  </p:childTnLst>
                                </p:cTn>
                              </p:par>
                              <p:par>
                                <p:cTn id="1099" presetID="1" presetClass="exit" presetSubtype="0" fill="hold" nodeType="withEffect">
                                  <p:stCondLst>
                                    <p:cond delay="0"/>
                                  </p:stCondLst>
                                  <p:childTnLst>
                                    <p:set>
                                      <p:cBhvr>
                                        <p:cTn id="1100" dur="1" fill="hold">
                                          <p:stCondLst>
                                            <p:cond delay="0"/>
                                          </p:stCondLst>
                                        </p:cTn>
                                        <p:tgtEl>
                                          <p:spTgt spid="2364"/>
                                        </p:tgtEl>
                                        <p:attrNameLst>
                                          <p:attrName>style.visibility</p:attrName>
                                        </p:attrNameLst>
                                      </p:cBhvr>
                                      <p:to>
                                        <p:strVal val="hidden"/>
                                      </p:to>
                                    </p:set>
                                  </p:childTnLst>
                                </p:cTn>
                              </p:par>
                            </p:childTnLst>
                          </p:cTn>
                        </p:par>
                        <p:par>
                          <p:cTn id="1101" fill="hold">
                            <p:stCondLst>
                              <p:cond delay="9500"/>
                            </p:stCondLst>
                            <p:childTnLst>
                              <p:par>
                                <p:cTn id="1102" presetID="10" presetClass="entr" presetSubtype="0" fill="hold" nodeType="afterEffect">
                                  <p:stCondLst>
                                    <p:cond delay="0"/>
                                  </p:stCondLst>
                                  <p:childTnLst>
                                    <p:set>
                                      <p:cBhvr>
                                        <p:cTn id="1103" dur="1" fill="hold">
                                          <p:stCondLst>
                                            <p:cond delay="0"/>
                                          </p:stCondLst>
                                        </p:cTn>
                                        <p:tgtEl>
                                          <p:spTgt spid="2466"/>
                                        </p:tgtEl>
                                        <p:attrNameLst>
                                          <p:attrName>style.visibility</p:attrName>
                                        </p:attrNameLst>
                                      </p:cBhvr>
                                      <p:to>
                                        <p:strVal val="visible"/>
                                      </p:to>
                                    </p:set>
                                    <p:animEffect transition="in" filter="fade">
                                      <p:cBhvr>
                                        <p:cTn id="1104" dur="50"/>
                                        <p:tgtEl>
                                          <p:spTgt spid="2466"/>
                                        </p:tgtEl>
                                      </p:cBhvr>
                                    </p:animEffect>
                                  </p:childTnLst>
                                </p:cTn>
                              </p:par>
                              <p:par>
                                <p:cTn id="1105" presetID="1" presetClass="exit" presetSubtype="0" fill="hold" nodeType="withEffect">
                                  <p:stCondLst>
                                    <p:cond delay="0"/>
                                  </p:stCondLst>
                                  <p:childTnLst>
                                    <p:set>
                                      <p:cBhvr>
                                        <p:cTn id="1106" dur="1" fill="hold">
                                          <p:stCondLst>
                                            <p:cond delay="0"/>
                                          </p:stCondLst>
                                        </p:cTn>
                                        <p:tgtEl>
                                          <p:spTgt spid="2400"/>
                                        </p:tgtEl>
                                        <p:attrNameLst>
                                          <p:attrName>style.visibility</p:attrName>
                                        </p:attrNameLst>
                                      </p:cBhvr>
                                      <p:to>
                                        <p:strVal val="hidden"/>
                                      </p:to>
                                    </p:set>
                                  </p:childTnLst>
                                </p:cTn>
                              </p:par>
                            </p:childTnLst>
                          </p:cTn>
                        </p:par>
                        <p:par>
                          <p:cTn id="1107" fill="hold">
                            <p:stCondLst>
                              <p:cond delay="9550"/>
                            </p:stCondLst>
                            <p:childTnLst>
                              <p:par>
                                <p:cTn id="1108" presetID="10" presetClass="entr" presetSubtype="0" fill="hold" nodeType="afterEffect">
                                  <p:stCondLst>
                                    <p:cond delay="0"/>
                                  </p:stCondLst>
                                  <p:childTnLst>
                                    <p:set>
                                      <p:cBhvr>
                                        <p:cTn id="1109" dur="1" fill="hold">
                                          <p:stCondLst>
                                            <p:cond delay="0"/>
                                          </p:stCondLst>
                                        </p:cTn>
                                        <p:tgtEl>
                                          <p:spTgt spid="2394"/>
                                        </p:tgtEl>
                                        <p:attrNameLst>
                                          <p:attrName>style.visibility</p:attrName>
                                        </p:attrNameLst>
                                      </p:cBhvr>
                                      <p:to>
                                        <p:strVal val="visible"/>
                                      </p:to>
                                    </p:set>
                                    <p:animEffect transition="in" filter="fade">
                                      <p:cBhvr>
                                        <p:cTn id="1110" dur="50"/>
                                        <p:tgtEl>
                                          <p:spTgt spid="2394"/>
                                        </p:tgtEl>
                                      </p:cBhvr>
                                    </p:animEffect>
                                  </p:childTnLst>
                                </p:cTn>
                              </p:par>
                              <p:par>
                                <p:cTn id="1111" presetID="1" presetClass="exit" presetSubtype="0" fill="hold" nodeType="withEffect">
                                  <p:stCondLst>
                                    <p:cond delay="0"/>
                                  </p:stCondLst>
                                  <p:childTnLst>
                                    <p:set>
                                      <p:cBhvr>
                                        <p:cTn id="1112" dur="1" fill="hold">
                                          <p:stCondLst>
                                            <p:cond delay="0"/>
                                          </p:stCondLst>
                                        </p:cTn>
                                        <p:tgtEl>
                                          <p:spTgt spid="2466"/>
                                        </p:tgtEl>
                                        <p:attrNameLst>
                                          <p:attrName>style.visibility</p:attrName>
                                        </p:attrNameLst>
                                      </p:cBhvr>
                                      <p:to>
                                        <p:strVal val="hidden"/>
                                      </p:to>
                                    </p:set>
                                  </p:childTnLst>
                                </p:cTn>
                              </p:par>
                            </p:childTnLst>
                          </p:cTn>
                        </p:par>
                        <p:par>
                          <p:cTn id="1113" fill="hold">
                            <p:stCondLst>
                              <p:cond delay="9600"/>
                            </p:stCondLst>
                            <p:childTnLst>
                              <p:par>
                                <p:cTn id="1114" presetID="10" presetClass="entr" presetSubtype="0" fill="hold" nodeType="afterEffect">
                                  <p:stCondLst>
                                    <p:cond delay="0"/>
                                  </p:stCondLst>
                                  <p:childTnLst>
                                    <p:set>
                                      <p:cBhvr>
                                        <p:cTn id="1115" dur="1" fill="hold">
                                          <p:stCondLst>
                                            <p:cond delay="0"/>
                                          </p:stCondLst>
                                        </p:cTn>
                                        <p:tgtEl>
                                          <p:spTgt spid="2460"/>
                                        </p:tgtEl>
                                        <p:attrNameLst>
                                          <p:attrName>style.visibility</p:attrName>
                                        </p:attrNameLst>
                                      </p:cBhvr>
                                      <p:to>
                                        <p:strVal val="visible"/>
                                      </p:to>
                                    </p:set>
                                    <p:animEffect transition="in" filter="fade">
                                      <p:cBhvr>
                                        <p:cTn id="1116" dur="50"/>
                                        <p:tgtEl>
                                          <p:spTgt spid="2460"/>
                                        </p:tgtEl>
                                      </p:cBhvr>
                                    </p:animEffect>
                                  </p:childTnLst>
                                </p:cTn>
                              </p:par>
                              <p:par>
                                <p:cTn id="1117" presetID="1" presetClass="exit" presetSubtype="0" fill="hold" nodeType="withEffect">
                                  <p:stCondLst>
                                    <p:cond delay="0"/>
                                  </p:stCondLst>
                                  <p:childTnLst>
                                    <p:set>
                                      <p:cBhvr>
                                        <p:cTn id="1118" dur="1" fill="hold">
                                          <p:stCondLst>
                                            <p:cond delay="0"/>
                                          </p:stCondLst>
                                        </p:cTn>
                                        <p:tgtEl>
                                          <p:spTgt spid="2394"/>
                                        </p:tgtEl>
                                        <p:attrNameLst>
                                          <p:attrName>style.visibility</p:attrName>
                                        </p:attrNameLst>
                                      </p:cBhvr>
                                      <p:to>
                                        <p:strVal val="hidden"/>
                                      </p:to>
                                    </p:set>
                                  </p:childTnLst>
                                </p:cTn>
                              </p:par>
                            </p:childTnLst>
                          </p:cTn>
                        </p:par>
                        <p:par>
                          <p:cTn id="1119" fill="hold">
                            <p:stCondLst>
                              <p:cond delay="9650"/>
                            </p:stCondLst>
                            <p:childTnLst>
                              <p:par>
                                <p:cTn id="1120" presetID="10" presetClass="entr" presetSubtype="0" fill="hold" nodeType="afterEffect">
                                  <p:stCondLst>
                                    <p:cond delay="0"/>
                                  </p:stCondLst>
                                  <p:childTnLst>
                                    <p:set>
                                      <p:cBhvr>
                                        <p:cTn id="1121" dur="1" fill="hold">
                                          <p:stCondLst>
                                            <p:cond delay="0"/>
                                          </p:stCondLst>
                                        </p:cTn>
                                        <p:tgtEl>
                                          <p:spTgt spid="2388"/>
                                        </p:tgtEl>
                                        <p:attrNameLst>
                                          <p:attrName>style.visibility</p:attrName>
                                        </p:attrNameLst>
                                      </p:cBhvr>
                                      <p:to>
                                        <p:strVal val="visible"/>
                                      </p:to>
                                    </p:set>
                                    <p:animEffect transition="in" filter="fade">
                                      <p:cBhvr>
                                        <p:cTn id="1122" dur="50"/>
                                        <p:tgtEl>
                                          <p:spTgt spid="2388"/>
                                        </p:tgtEl>
                                      </p:cBhvr>
                                    </p:animEffect>
                                  </p:childTnLst>
                                </p:cTn>
                              </p:par>
                              <p:par>
                                <p:cTn id="1123" presetID="1" presetClass="exit" presetSubtype="0" fill="hold" nodeType="withEffect">
                                  <p:stCondLst>
                                    <p:cond delay="0"/>
                                  </p:stCondLst>
                                  <p:childTnLst>
                                    <p:set>
                                      <p:cBhvr>
                                        <p:cTn id="1124" dur="1" fill="hold">
                                          <p:stCondLst>
                                            <p:cond delay="0"/>
                                          </p:stCondLst>
                                        </p:cTn>
                                        <p:tgtEl>
                                          <p:spTgt spid="2460"/>
                                        </p:tgtEl>
                                        <p:attrNameLst>
                                          <p:attrName>style.visibility</p:attrName>
                                        </p:attrNameLst>
                                      </p:cBhvr>
                                      <p:to>
                                        <p:strVal val="hidden"/>
                                      </p:to>
                                    </p:set>
                                  </p:childTnLst>
                                </p:cTn>
                              </p:par>
                            </p:childTnLst>
                          </p:cTn>
                        </p:par>
                        <p:par>
                          <p:cTn id="1125" fill="hold">
                            <p:stCondLst>
                              <p:cond delay="9700"/>
                            </p:stCondLst>
                            <p:childTnLst>
                              <p:par>
                                <p:cTn id="1126" presetID="10" presetClass="entr" presetSubtype="0" fill="hold" nodeType="afterEffect">
                                  <p:stCondLst>
                                    <p:cond delay="0"/>
                                  </p:stCondLst>
                                  <p:childTnLst>
                                    <p:set>
                                      <p:cBhvr>
                                        <p:cTn id="1127" dur="1" fill="hold">
                                          <p:stCondLst>
                                            <p:cond delay="0"/>
                                          </p:stCondLst>
                                        </p:cTn>
                                        <p:tgtEl>
                                          <p:spTgt spid="2454"/>
                                        </p:tgtEl>
                                        <p:attrNameLst>
                                          <p:attrName>style.visibility</p:attrName>
                                        </p:attrNameLst>
                                      </p:cBhvr>
                                      <p:to>
                                        <p:strVal val="visible"/>
                                      </p:to>
                                    </p:set>
                                    <p:animEffect transition="in" filter="fade">
                                      <p:cBhvr>
                                        <p:cTn id="1128" dur="50"/>
                                        <p:tgtEl>
                                          <p:spTgt spid="2454"/>
                                        </p:tgtEl>
                                      </p:cBhvr>
                                    </p:animEffect>
                                  </p:childTnLst>
                                </p:cTn>
                              </p:par>
                              <p:par>
                                <p:cTn id="1129" presetID="1" presetClass="exit" presetSubtype="0" fill="hold" nodeType="withEffect">
                                  <p:stCondLst>
                                    <p:cond delay="0"/>
                                  </p:stCondLst>
                                  <p:childTnLst>
                                    <p:set>
                                      <p:cBhvr>
                                        <p:cTn id="1130" dur="1" fill="hold">
                                          <p:stCondLst>
                                            <p:cond delay="0"/>
                                          </p:stCondLst>
                                        </p:cTn>
                                        <p:tgtEl>
                                          <p:spTgt spid="2388"/>
                                        </p:tgtEl>
                                        <p:attrNameLst>
                                          <p:attrName>style.visibility</p:attrName>
                                        </p:attrNameLst>
                                      </p:cBhvr>
                                      <p:to>
                                        <p:strVal val="hidden"/>
                                      </p:to>
                                    </p:set>
                                  </p:childTnLst>
                                </p:cTn>
                              </p:par>
                            </p:childTnLst>
                          </p:cTn>
                        </p:par>
                        <p:par>
                          <p:cTn id="1131" fill="hold">
                            <p:stCondLst>
                              <p:cond delay="9750"/>
                            </p:stCondLst>
                            <p:childTnLst>
                              <p:par>
                                <p:cTn id="1132" presetID="10" presetClass="entr" presetSubtype="0" fill="hold" nodeType="afterEffect">
                                  <p:stCondLst>
                                    <p:cond delay="0"/>
                                  </p:stCondLst>
                                  <p:childTnLst>
                                    <p:set>
                                      <p:cBhvr>
                                        <p:cTn id="1133" dur="1" fill="hold">
                                          <p:stCondLst>
                                            <p:cond delay="0"/>
                                          </p:stCondLst>
                                        </p:cTn>
                                        <p:tgtEl>
                                          <p:spTgt spid="2370"/>
                                        </p:tgtEl>
                                        <p:attrNameLst>
                                          <p:attrName>style.visibility</p:attrName>
                                        </p:attrNameLst>
                                      </p:cBhvr>
                                      <p:to>
                                        <p:strVal val="visible"/>
                                      </p:to>
                                    </p:set>
                                    <p:animEffect transition="in" filter="fade">
                                      <p:cBhvr>
                                        <p:cTn id="1134" dur="50"/>
                                        <p:tgtEl>
                                          <p:spTgt spid="2370"/>
                                        </p:tgtEl>
                                      </p:cBhvr>
                                    </p:animEffect>
                                  </p:childTnLst>
                                </p:cTn>
                              </p:par>
                              <p:par>
                                <p:cTn id="1135" presetID="1" presetClass="exit" presetSubtype="0" fill="hold" nodeType="withEffect">
                                  <p:stCondLst>
                                    <p:cond delay="0"/>
                                  </p:stCondLst>
                                  <p:childTnLst>
                                    <p:set>
                                      <p:cBhvr>
                                        <p:cTn id="1136" dur="1" fill="hold">
                                          <p:stCondLst>
                                            <p:cond delay="0"/>
                                          </p:stCondLst>
                                        </p:cTn>
                                        <p:tgtEl>
                                          <p:spTgt spid="2454"/>
                                        </p:tgtEl>
                                        <p:attrNameLst>
                                          <p:attrName>style.visibility</p:attrName>
                                        </p:attrNameLst>
                                      </p:cBhvr>
                                      <p:to>
                                        <p:strVal val="hidden"/>
                                      </p:to>
                                    </p:set>
                                  </p:childTnLst>
                                </p:cTn>
                              </p:par>
                            </p:childTnLst>
                          </p:cTn>
                        </p:par>
                        <p:par>
                          <p:cTn id="1137" fill="hold">
                            <p:stCondLst>
                              <p:cond delay="9800"/>
                            </p:stCondLst>
                            <p:childTnLst>
                              <p:par>
                                <p:cTn id="1138" presetID="10" presetClass="entr" presetSubtype="0" fill="hold" nodeType="afterEffect">
                                  <p:stCondLst>
                                    <p:cond delay="0"/>
                                  </p:stCondLst>
                                  <p:childTnLst>
                                    <p:set>
                                      <p:cBhvr>
                                        <p:cTn id="1139" dur="1" fill="hold">
                                          <p:stCondLst>
                                            <p:cond delay="0"/>
                                          </p:stCondLst>
                                        </p:cTn>
                                        <p:tgtEl>
                                          <p:spTgt spid="2448"/>
                                        </p:tgtEl>
                                        <p:attrNameLst>
                                          <p:attrName>style.visibility</p:attrName>
                                        </p:attrNameLst>
                                      </p:cBhvr>
                                      <p:to>
                                        <p:strVal val="visible"/>
                                      </p:to>
                                    </p:set>
                                    <p:animEffect transition="in" filter="fade">
                                      <p:cBhvr>
                                        <p:cTn id="1140" dur="50"/>
                                        <p:tgtEl>
                                          <p:spTgt spid="2448"/>
                                        </p:tgtEl>
                                      </p:cBhvr>
                                    </p:animEffect>
                                  </p:childTnLst>
                                </p:cTn>
                              </p:par>
                              <p:par>
                                <p:cTn id="1141" presetID="1" presetClass="exit" presetSubtype="0" fill="hold" nodeType="withEffect">
                                  <p:stCondLst>
                                    <p:cond delay="0"/>
                                  </p:stCondLst>
                                  <p:childTnLst>
                                    <p:set>
                                      <p:cBhvr>
                                        <p:cTn id="1142" dur="1" fill="hold">
                                          <p:stCondLst>
                                            <p:cond delay="0"/>
                                          </p:stCondLst>
                                        </p:cTn>
                                        <p:tgtEl>
                                          <p:spTgt spid="2370"/>
                                        </p:tgtEl>
                                        <p:attrNameLst>
                                          <p:attrName>style.visibility</p:attrName>
                                        </p:attrNameLst>
                                      </p:cBhvr>
                                      <p:to>
                                        <p:strVal val="hidden"/>
                                      </p:to>
                                    </p:set>
                                  </p:childTnLst>
                                </p:cTn>
                              </p:par>
                            </p:childTnLst>
                          </p:cTn>
                        </p:par>
                        <p:par>
                          <p:cTn id="1143" fill="hold">
                            <p:stCondLst>
                              <p:cond delay="9850"/>
                            </p:stCondLst>
                            <p:childTnLst>
                              <p:par>
                                <p:cTn id="1144" presetID="10" presetClass="entr" presetSubtype="0" fill="hold" nodeType="afterEffect">
                                  <p:stCondLst>
                                    <p:cond delay="0"/>
                                  </p:stCondLst>
                                  <p:childTnLst>
                                    <p:set>
                                      <p:cBhvr>
                                        <p:cTn id="1145" dur="1" fill="hold">
                                          <p:stCondLst>
                                            <p:cond delay="0"/>
                                          </p:stCondLst>
                                        </p:cTn>
                                        <p:tgtEl>
                                          <p:spTgt spid="2376"/>
                                        </p:tgtEl>
                                        <p:attrNameLst>
                                          <p:attrName>style.visibility</p:attrName>
                                        </p:attrNameLst>
                                      </p:cBhvr>
                                      <p:to>
                                        <p:strVal val="visible"/>
                                      </p:to>
                                    </p:set>
                                    <p:animEffect transition="in" filter="fade">
                                      <p:cBhvr>
                                        <p:cTn id="1146" dur="50"/>
                                        <p:tgtEl>
                                          <p:spTgt spid="2376"/>
                                        </p:tgtEl>
                                      </p:cBhvr>
                                    </p:animEffect>
                                  </p:childTnLst>
                                </p:cTn>
                              </p:par>
                              <p:par>
                                <p:cTn id="1147" presetID="1" presetClass="exit" presetSubtype="0" fill="hold" nodeType="withEffect">
                                  <p:stCondLst>
                                    <p:cond delay="0"/>
                                  </p:stCondLst>
                                  <p:childTnLst>
                                    <p:set>
                                      <p:cBhvr>
                                        <p:cTn id="1148" dur="1" fill="hold">
                                          <p:stCondLst>
                                            <p:cond delay="0"/>
                                          </p:stCondLst>
                                        </p:cTn>
                                        <p:tgtEl>
                                          <p:spTgt spid="2448"/>
                                        </p:tgtEl>
                                        <p:attrNameLst>
                                          <p:attrName>style.visibility</p:attrName>
                                        </p:attrNameLst>
                                      </p:cBhvr>
                                      <p:to>
                                        <p:strVal val="hidden"/>
                                      </p:to>
                                    </p:set>
                                  </p:childTnLst>
                                </p:cTn>
                              </p:par>
                            </p:childTnLst>
                          </p:cTn>
                        </p:par>
                        <p:par>
                          <p:cTn id="1149" fill="hold">
                            <p:stCondLst>
                              <p:cond delay="9900"/>
                            </p:stCondLst>
                            <p:childTnLst>
                              <p:par>
                                <p:cTn id="1150" presetID="10" presetClass="entr" presetSubtype="0" fill="hold" nodeType="afterEffect">
                                  <p:stCondLst>
                                    <p:cond delay="0"/>
                                  </p:stCondLst>
                                  <p:childTnLst>
                                    <p:set>
                                      <p:cBhvr>
                                        <p:cTn id="1151" dur="1" fill="hold">
                                          <p:stCondLst>
                                            <p:cond delay="0"/>
                                          </p:stCondLst>
                                        </p:cTn>
                                        <p:tgtEl>
                                          <p:spTgt spid="2442"/>
                                        </p:tgtEl>
                                        <p:attrNameLst>
                                          <p:attrName>style.visibility</p:attrName>
                                        </p:attrNameLst>
                                      </p:cBhvr>
                                      <p:to>
                                        <p:strVal val="visible"/>
                                      </p:to>
                                    </p:set>
                                    <p:animEffect transition="in" filter="fade">
                                      <p:cBhvr>
                                        <p:cTn id="1152" dur="50"/>
                                        <p:tgtEl>
                                          <p:spTgt spid="2442"/>
                                        </p:tgtEl>
                                      </p:cBhvr>
                                    </p:animEffect>
                                  </p:childTnLst>
                                </p:cTn>
                              </p:par>
                              <p:par>
                                <p:cTn id="1153" presetID="1" presetClass="exit" presetSubtype="0" fill="hold" nodeType="withEffect">
                                  <p:stCondLst>
                                    <p:cond delay="0"/>
                                  </p:stCondLst>
                                  <p:childTnLst>
                                    <p:set>
                                      <p:cBhvr>
                                        <p:cTn id="1154" dur="1" fill="hold">
                                          <p:stCondLst>
                                            <p:cond delay="0"/>
                                          </p:stCondLst>
                                        </p:cTn>
                                        <p:tgtEl>
                                          <p:spTgt spid="2376"/>
                                        </p:tgtEl>
                                        <p:attrNameLst>
                                          <p:attrName>style.visibility</p:attrName>
                                        </p:attrNameLst>
                                      </p:cBhvr>
                                      <p:to>
                                        <p:strVal val="hidden"/>
                                      </p:to>
                                    </p:set>
                                  </p:childTnLst>
                                </p:cTn>
                              </p:par>
                            </p:childTnLst>
                          </p:cTn>
                        </p:par>
                        <p:par>
                          <p:cTn id="1155" fill="hold">
                            <p:stCondLst>
                              <p:cond delay="9950"/>
                            </p:stCondLst>
                            <p:childTnLst>
                              <p:par>
                                <p:cTn id="1156" presetID="10" presetClass="entr" presetSubtype="0" fill="hold" nodeType="afterEffect">
                                  <p:stCondLst>
                                    <p:cond delay="0"/>
                                  </p:stCondLst>
                                  <p:childTnLst>
                                    <p:set>
                                      <p:cBhvr>
                                        <p:cTn id="1157" dur="1" fill="hold">
                                          <p:stCondLst>
                                            <p:cond delay="0"/>
                                          </p:stCondLst>
                                        </p:cTn>
                                        <p:tgtEl>
                                          <p:spTgt spid="2382"/>
                                        </p:tgtEl>
                                        <p:attrNameLst>
                                          <p:attrName>style.visibility</p:attrName>
                                        </p:attrNameLst>
                                      </p:cBhvr>
                                      <p:to>
                                        <p:strVal val="visible"/>
                                      </p:to>
                                    </p:set>
                                    <p:animEffect transition="in" filter="fade">
                                      <p:cBhvr>
                                        <p:cTn id="1158" dur="50"/>
                                        <p:tgtEl>
                                          <p:spTgt spid="2382"/>
                                        </p:tgtEl>
                                      </p:cBhvr>
                                    </p:animEffect>
                                  </p:childTnLst>
                                </p:cTn>
                              </p:par>
                              <p:par>
                                <p:cTn id="1159" presetID="1" presetClass="exit" presetSubtype="0" fill="hold" nodeType="withEffect">
                                  <p:stCondLst>
                                    <p:cond delay="0"/>
                                  </p:stCondLst>
                                  <p:childTnLst>
                                    <p:set>
                                      <p:cBhvr>
                                        <p:cTn id="1160" dur="1" fill="hold">
                                          <p:stCondLst>
                                            <p:cond delay="0"/>
                                          </p:stCondLst>
                                        </p:cTn>
                                        <p:tgtEl>
                                          <p:spTgt spid="2442"/>
                                        </p:tgtEl>
                                        <p:attrNameLst>
                                          <p:attrName>style.visibility</p:attrName>
                                        </p:attrNameLst>
                                      </p:cBhvr>
                                      <p:to>
                                        <p:strVal val="hidden"/>
                                      </p:to>
                                    </p:set>
                                  </p:childTnLst>
                                </p:cTn>
                              </p:par>
                            </p:childTnLst>
                          </p:cTn>
                        </p:par>
                        <p:par>
                          <p:cTn id="1161" fill="hold">
                            <p:stCondLst>
                              <p:cond delay="10000"/>
                            </p:stCondLst>
                            <p:childTnLst>
                              <p:par>
                                <p:cTn id="1162" presetID="10" presetClass="entr" presetSubtype="0" fill="hold" nodeType="afterEffect">
                                  <p:stCondLst>
                                    <p:cond delay="0"/>
                                  </p:stCondLst>
                                  <p:childTnLst>
                                    <p:set>
                                      <p:cBhvr>
                                        <p:cTn id="1163" dur="1" fill="hold">
                                          <p:stCondLst>
                                            <p:cond delay="0"/>
                                          </p:stCondLst>
                                        </p:cTn>
                                        <p:tgtEl>
                                          <p:spTgt spid="2502"/>
                                        </p:tgtEl>
                                        <p:attrNameLst>
                                          <p:attrName>style.visibility</p:attrName>
                                        </p:attrNameLst>
                                      </p:cBhvr>
                                      <p:to>
                                        <p:strVal val="visible"/>
                                      </p:to>
                                    </p:set>
                                    <p:animEffect transition="in" filter="fade">
                                      <p:cBhvr>
                                        <p:cTn id="1164" dur="50"/>
                                        <p:tgtEl>
                                          <p:spTgt spid="2502"/>
                                        </p:tgtEl>
                                      </p:cBhvr>
                                    </p:animEffect>
                                  </p:childTnLst>
                                </p:cTn>
                              </p:par>
                              <p:par>
                                <p:cTn id="1165" presetID="1" presetClass="exit" presetSubtype="0" fill="hold" nodeType="withEffect">
                                  <p:stCondLst>
                                    <p:cond delay="0"/>
                                  </p:stCondLst>
                                  <p:childTnLst>
                                    <p:set>
                                      <p:cBhvr>
                                        <p:cTn id="1166" dur="1" fill="hold">
                                          <p:stCondLst>
                                            <p:cond delay="0"/>
                                          </p:stCondLst>
                                        </p:cTn>
                                        <p:tgtEl>
                                          <p:spTgt spid="2382"/>
                                        </p:tgtEl>
                                        <p:attrNameLst>
                                          <p:attrName>style.visibility</p:attrName>
                                        </p:attrNameLst>
                                      </p:cBhvr>
                                      <p:to>
                                        <p:strVal val="hidden"/>
                                      </p:to>
                                    </p:set>
                                  </p:childTnLst>
                                </p:cTn>
                              </p:par>
                            </p:childTnLst>
                          </p:cTn>
                        </p:par>
                        <p:par>
                          <p:cTn id="1167" fill="hold">
                            <p:stCondLst>
                              <p:cond delay="10050"/>
                            </p:stCondLst>
                            <p:childTnLst>
                              <p:par>
                                <p:cTn id="1168" presetID="1" presetClass="entr" presetSubtype="0" fill="hold" nodeType="afterEffect">
                                  <p:stCondLst>
                                    <p:cond delay="0"/>
                                  </p:stCondLst>
                                  <p:childTnLst>
                                    <p:set>
                                      <p:cBhvr>
                                        <p:cTn id="1169" dur="1" fill="hold">
                                          <p:stCondLst>
                                            <p:cond delay="0"/>
                                          </p:stCondLst>
                                        </p:cTn>
                                        <p:tgtEl>
                                          <p:spTgt spid="699"/>
                                        </p:tgtEl>
                                        <p:attrNameLst>
                                          <p:attrName>style.visibility</p:attrName>
                                        </p:attrNameLst>
                                      </p:cBhvr>
                                      <p:to>
                                        <p:strVal val="visible"/>
                                      </p:to>
                                    </p:set>
                                  </p:childTnLst>
                                </p:cTn>
                              </p:par>
                              <p:par>
                                <p:cTn id="1170" presetID="1" presetClass="exit" presetSubtype="0" fill="hold" nodeType="withEffect">
                                  <p:stCondLst>
                                    <p:cond delay="0"/>
                                  </p:stCondLst>
                                  <p:childTnLst>
                                    <p:set>
                                      <p:cBhvr>
                                        <p:cTn id="1171" dur="1" fill="hold">
                                          <p:stCondLst>
                                            <p:cond delay="0"/>
                                          </p:stCondLst>
                                        </p:cTn>
                                        <p:tgtEl>
                                          <p:spTgt spid="2502"/>
                                        </p:tgtEl>
                                        <p:attrNameLst>
                                          <p:attrName>style.visibility</p:attrName>
                                        </p:attrNameLst>
                                      </p:cBhvr>
                                      <p:to>
                                        <p:strVal val="hidden"/>
                                      </p:to>
                                    </p:set>
                                  </p:childTnLst>
                                </p:cTn>
                              </p:par>
                            </p:childTnLst>
                          </p:cTn>
                        </p:par>
                        <p:par>
                          <p:cTn id="1172" fill="hold">
                            <p:stCondLst>
                              <p:cond delay="10050"/>
                            </p:stCondLst>
                            <p:childTnLst>
                              <p:par>
                                <p:cTn id="1173" presetID="10" presetClass="entr" presetSubtype="0" fill="hold" nodeType="afterEffect">
                                  <p:stCondLst>
                                    <p:cond delay="0"/>
                                  </p:stCondLst>
                                  <p:childTnLst>
                                    <p:set>
                                      <p:cBhvr>
                                        <p:cTn id="1174" dur="1" fill="hold">
                                          <p:stCondLst>
                                            <p:cond delay="0"/>
                                          </p:stCondLst>
                                        </p:cTn>
                                        <p:tgtEl>
                                          <p:spTgt spid="2714"/>
                                        </p:tgtEl>
                                        <p:attrNameLst>
                                          <p:attrName>style.visibility</p:attrName>
                                        </p:attrNameLst>
                                      </p:cBhvr>
                                      <p:to>
                                        <p:strVal val="visible"/>
                                      </p:to>
                                    </p:set>
                                    <p:animEffect transition="in" filter="fade">
                                      <p:cBhvr>
                                        <p:cTn id="1175" dur="500"/>
                                        <p:tgtEl>
                                          <p:spTgt spid="2714"/>
                                        </p:tgtEl>
                                      </p:cBhvr>
                                    </p:animEffect>
                                  </p:childTnLst>
                                </p:cTn>
                              </p:par>
                              <p:par>
                                <p:cTn id="1176" presetID="1" presetClass="exit" presetSubtype="0" fill="hold" nodeType="withEffect">
                                  <p:stCondLst>
                                    <p:cond delay="0"/>
                                  </p:stCondLst>
                                  <p:childTnLst>
                                    <p:set>
                                      <p:cBhvr>
                                        <p:cTn id="1177" dur="1" fill="hold">
                                          <p:stCondLst>
                                            <p:cond delay="0"/>
                                          </p:stCondLst>
                                        </p:cTn>
                                        <p:tgtEl>
                                          <p:spTgt spid="2717"/>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childTnLst>
        </p:cTn>
      </p:par>
    </p:tnLst>
    <p:bldLst>
      <p:bldP spid="1503" grpId="0" animBg="1"/>
      <p:bldP spid="1503" grpId="1" animBg="1"/>
    </p:bldLst>
  </p:timing>
</p:sld>
</file>

<file path=ppt/tags/tag1.xml><?xml version="1.0" encoding="utf-8"?>
<p:tagLst xmlns:a="http://schemas.openxmlformats.org/drawingml/2006/main" xmlns:r="http://schemas.openxmlformats.org/officeDocument/2006/relationships" xmlns:p="http://schemas.openxmlformats.org/presentationml/2006/main">
  <p:tag name="ISPRING_RESOURCE_PATHS_HASH_PRESENTER" val="f5feeab1d1ddbd968eeecaec248cc63150eb58"/>
</p:tagLst>
</file>

<file path=ppt/tags/tag10.xml><?xml version="1.0" encoding="utf-8"?>
<p:tagLst xmlns:a="http://schemas.openxmlformats.org/drawingml/2006/main" xmlns:r="http://schemas.openxmlformats.org/officeDocument/2006/relationships" xmlns:p="http://schemas.openxmlformats.org/presentationml/2006/main">
  <p:tag name="NUM" val="13"/>
</p:tagLst>
</file>

<file path=ppt/tags/tag100.xml><?xml version="1.0" encoding="utf-8"?>
<p:tagLst xmlns:a="http://schemas.openxmlformats.org/drawingml/2006/main" xmlns:r="http://schemas.openxmlformats.org/officeDocument/2006/relationships" xmlns:p="http://schemas.openxmlformats.org/presentationml/2006/main">
  <p:tag name="NUM" val="12"/>
</p:tagLst>
</file>

<file path=ppt/tags/tag101.xml><?xml version="1.0" encoding="utf-8"?>
<p:tagLst xmlns:a="http://schemas.openxmlformats.org/drawingml/2006/main" xmlns:r="http://schemas.openxmlformats.org/officeDocument/2006/relationships" xmlns:p="http://schemas.openxmlformats.org/presentationml/2006/main">
  <p:tag name="NUM" val="28"/>
</p:tagLst>
</file>

<file path=ppt/tags/tag102.xml><?xml version="1.0" encoding="utf-8"?>
<p:tagLst xmlns:a="http://schemas.openxmlformats.org/drawingml/2006/main" xmlns:r="http://schemas.openxmlformats.org/officeDocument/2006/relationships" xmlns:p="http://schemas.openxmlformats.org/presentationml/2006/main">
  <p:tag name="NUM" val="28"/>
</p:tagLst>
</file>

<file path=ppt/tags/tag103.xml><?xml version="1.0" encoding="utf-8"?>
<p:tagLst xmlns:a="http://schemas.openxmlformats.org/drawingml/2006/main" xmlns:r="http://schemas.openxmlformats.org/officeDocument/2006/relationships" xmlns:p="http://schemas.openxmlformats.org/presentationml/2006/main">
  <p:tag name="NUM" val="20"/>
</p:tagLst>
</file>

<file path=ppt/tags/tag104.xml><?xml version="1.0" encoding="utf-8"?>
<p:tagLst xmlns:a="http://schemas.openxmlformats.org/drawingml/2006/main" xmlns:r="http://schemas.openxmlformats.org/officeDocument/2006/relationships" xmlns:p="http://schemas.openxmlformats.org/presentationml/2006/main">
  <p:tag name="NUM" val="18"/>
</p:tagLst>
</file>

<file path=ppt/tags/tag105.xml><?xml version="1.0" encoding="utf-8"?>
<p:tagLst xmlns:a="http://schemas.openxmlformats.org/drawingml/2006/main" xmlns:r="http://schemas.openxmlformats.org/officeDocument/2006/relationships" xmlns:p="http://schemas.openxmlformats.org/presentationml/2006/main">
  <p:tag name="NUM" val="17"/>
</p:tagLst>
</file>

<file path=ppt/tags/tag106.xml><?xml version="1.0" encoding="utf-8"?>
<p:tagLst xmlns:a="http://schemas.openxmlformats.org/drawingml/2006/main" xmlns:r="http://schemas.openxmlformats.org/officeDocument/2006/relationships" xmlns:p="http://schemas.openxmlformats.org/presentationml/2006/main">
  <p:tag name="NUM" val="16"/>
</p:tagLst>
</file>

<file path=ppt/tags/tag107.xml><?xml version="1.0" encoding="utf-8"?>
<p:tagLst xmlns:a="http://schemas.openxmlformats.org/drawingml/2006/main" xmlns:r="http://schemas.openxmlformats.org/officeDocument/2006/relationships" xmlns:p="http://schemas.openxmlformats.org/presentationml/2006/main">
  <p:tag name="NUM" val="15"/>
</p:tagLst>
</file>

<file path=ppt/tags/tag108.xml><?xml version="1.0" encoding="utf-8"?>
<p:tagLst xmlns:a="http://schemas.openxmlformats.org/drawingml/2006/main" xmlns:r="http://schemas.openxmlformats.org/officeDocument/2006/relationships" xmlns:p="http://schemas.openxmlformats.org/presentationml/2006/main">
  <p:tag name="NUM" val="15"/>
</p:tagLst>
</file>

<file path=ppt/tags/tag109.xml><?xml version="1.0" encoding="utf-8"?>
<p:tagLst xmlns:a="http://schemas.openxmlformats.org/drawingml/2006/main" xmlns:r="http://schemas.openxmlformats.org/officeDocument/2006/relationships" xmlns:p="http://schemas.openxmlformats.org/presentationml/2006/main">
  <p:tag name="NUM" val="19"/>
</p:tagLst>
</file>

<file path=ppt/tags/tag11.xml><?xml version="1.0" encoding="utf-8"?>
<p:tagLst xmlns:a="http://schemas.openxmlformats.org/drawingml/2006/main" xmlns:r="http://schemas.openxmlformats.org/officeDocument/2006/relationships" xmlns:p="http://schemas.openxmlformats.org/presentationml/2006/main">
  <p:tag name="NUM" val="12"/>
</p:tagLst>
</file>

<file path=ppt/tags/tag110.xml><?xml version="1.0" encoding="utf-8"?>
<p:tagLst xmlns:a="http://schemas.openxmlformats.org/drawingml/2006/main" xmlns:r="http://schemas.openxmlformats.org/officeDocument/2006/relationships" xmlns:p="http://schemas.openxmlformats.org/presentationml/2006/main">
  <p:tag name="NUM" val="20"/>
</p:tagLst>
</file>

<file path=ppt/tags/tag111.xml><?xml version="1.0" encoding="utf-8"?>
<p:tagLst xmlns:a="http://schemas.openxmlformats.org/drawingml/2006/main" xmlns:r="http://schemas.openxmlformats.org/officeDocument/2006/relationships" xmlns:p="http://schemas.openxmlformats.org/presentationml/2006/main">
  <p:tag name="NUM" val="18"/>
</p:tagLst>
</file>

<file path=ppt/tags/tag112.xml><?xml version="1.0" encoding="utf-8"?>
<p:tagLst xmlns:a="http://schemas.openxmlformats.org/drawingml/2006/main" xmlns:r="http://schemas.openxmlformats.org/officeDocument/2006/relationships" xmlns:p="http://schemas.openxmlformats.org/presentationml/2006/main">
  <p:tag name="NUM" val="17"/>
</p:tagLst>
</file>

<file path=ppt/tags/tag113.xml><?xml version="1.0" encoding="utf-8"?>
<p:tagLst xmlns:a="http://schemas.openxmlformats.org/drawingml/2006/main" xmlns:r="http://schemas.openxmlformats.org/officeDocument/2006/relationships" xmlns:p="http://schemas.openxmlformats.org/presentationml/2006/main">
  <p:tag name="NUM" val="16"/>
</p:tagLst>
</file>

<file path=ppt/tags/tag114.xml><?xml version="1.0" encoding="utf-8"?>
<p:tagLst xmlns:a="http://schemas.openxmlformats.org/drawingml/2006/main" xmlns:r="http://schemas.openxmlformats.org/officeDocument/2006/relationships" xmlns:p="http://schemas.openxmlformats.org/presentationml/2006/main">
  <p:tag name="NUM" val="15"/>
</p:tagLst>
</file>

<file path=ppt/tags/tag115.xml><?xml version="1.0" encoding="utf-8"?>
<p:tagLst xmlns:a="http://schemas.openxmlformats.org/drawingml/2006/main" xmlns:r="http://schemas.openxmlformats.org/officeDocument/2006/relationships" xmlns:p="http://schemas.openxmlformats.org/presentationml/2006/main">
  <p:tag name="NUM" val="19"/>
</p:tagLst>
</file>

<file path=ppt/tags/tag116.xml><?xml version="1.0" encoding="utf-8"?>
<p:tagLst xmlns:a="http://schemas.openxmlformats.org/drawingml/2006/main" xmlns:r="http://schemas.openxmlformats.org/officeDocument/2006/relationships" xmlns:p="http://schemas.openxmlformats.org/presentationml/2006/main">
  <p:tag name="NUM" val="21"/>
</p:tagLst>
</file>

<file path=ppt/tags/tag117.xml><?xml version="1.0" encoding="utf-8"?>
<p:tagLst xmlns:a="http://schemas.openxmlformats.org/drawingml/2006/main" xmlns:r="http://schemas.openxmlformats.org/officeDocument/2006/relationships" xmlns:p="http://schemas.openxmlformats.org/presentationml/2006/main">
  <p:tag name="NUM" val="20"/>
</p:tagLst>
</file>

<file path=ppt/tags/tag118.xml><?xml version="1.0" encoding="utf-8"?>
<p:tagLst xmlns:a="http://schemas.openxmlformats.org/drawingml/2006/main" xmlns:r="http://schemas.openxmlformats.org/officeDocument/2006/relationships" xmlns:p="http://schemas.openxmlformats.org/presentationml/2006/main">
  <p:tag name="NUM" val="18"/>
</p:tagLst>
</file>

<file path=ppt/tags/tag119.xml><?xml version="1.0" encoding="utf-8"?>
<p:tagLst xmlns:a="http://schemas.openxmlformats.org/drawingml/2006/main" xmlns:r="http://schemas.openxmlformats.org/officeDocument/2006/relationships" xmlns:p="http://schemas.openxmlformats.org/presentationml/2006/main">
  <p:tag name="NUM" val="17"/>
</p:tagLst>
</file>

<file path=ppt/tags/tag12.xml><?xml version="1.0" encoding="utf-8"?>
<p:tagLst xmlns:a="http://schemas.openxmlformats.org/drawingml/2006/main" xmlns:r="http://schemas.openxmlformats.org/officeDocument/2006/relationships" xmlns:p="http://schemas.openxmlformats.org/presentationml/2006/main">
  <p:tag name="NUM" val="28"/>
</p:tagLst>
</file>

<file path=ppt/tags/tag120.xml><?xml version="1.0" encoding="utf-8"?>
<p:tagLst xmlns:a="http://schemas.openxmlformats.org/drawingml/2006/main" xmlns:r="http://schemas.openxmlformats.org/officeDocument/2006/relationships" xmlns:p="http://schemas.openxmlformats.org/presentationml/2006/main">
  <p:tag name="NUM" val="16"/>
</p:tagLst>
</file>

<file path=ppt/tags/tag121.xml><?xml version="1.0" encoding="utf-8"?>
<p:tagLst xmlns:a="http://schemas.openxmlformats.org/drawingml/2006/main" xmlns:r="http://schemas.openxmlformats.org/officeDocument/2006/relationships" xmlns:p="http://schemas.openxmlformats.org/presentationml/2006/main">
  <p:tag name="NUM" val="15"/>
</p:tagLst>
</file>

<file path=ppt/tags/tag122.xml><?xml version="1.0" encoding="utf-8"?>
<p:tagLst xmlns:a="http://schemas.openxmlformats.org/drawingml/2006/main" xmlns:r="http://schemas.openxmlformats.org/officeDocument/2006/relationships" xmlns:p="http://schemas.openxmlformats.org/presentationml/2006/main">
  <p:tag name="NUM" val="14"/>
</p:tagLst>
</file>

<file path=ppt/tags/tag123.xml><?xml version="1.0" encoding="utf-8"?>
<p:tagLst xmlns:a="http://schemas.openxmlformats.org/drawingml/2006/main" xmlns:r="http://schemas.openxmlformats.org/officeDocument/2006/relationships" xmlns:p="http://schemas.openxmlformats.org/presentationml/2006/main">
  <p:tag name="NUM" val="13"/>
</p:tagLst>
</file>

<file path=ppt/tags/tag124.xml><?xml version="1.0" encoding="utf-8"?>
<p:tagLst xmlns:a="http://schemas.openxmlformats.org/drawingml/2006/main" xmlns:r="http://schemas.openxmlformats.org/officeDocument/2006/relationships" xmlns:p="http://schemas.openxmlformats.org/presentationml/2006/main">
  <p:tag name="NUM" val="12"/>
</p:tagLst>
</file>

<file path=ppt/tags/tag125.xml><?xml version="1.0" encoding="utf-8"?>
<p:tagLst xmlns:a="http://schemas.openxmlformats.org/drawingml/2006/main" xmlns:r="http://schemas.openxmlformats.org/officeDocument/2006/relationships" xmlns:p="http://schemas.openxmlformats.org/presentationml/2006/main">
  <p:tag name="NUM" val="28"/>
</p:tagLst>
</file>

<file path=ppt/tags/tag126.xml><?xml version="1.0" encoding="utf-8"?>
<p:tagLst xmlns:a="http://schemas.openxmlformats.org/drawingml/2006/main" xmlns:r="http://schemas.openxmlformats.org/officeDocument/2006/relationships" xmlns:p="http://schemas.openxmlformats.org/presentationml/2006/main">
  <p:tag name="NUM" val="19"/>
</p:tagLst>
</file>

<file path=ppt/tags/tag127.xml><?xml version="1.0" encoding="utf-8"?>
<p:tagLst xmlns:a="http://schemas.openxmlformats.org/drawingml/2006/main" xmlns:r="http://schemas.openxmlformats.org/officeDocument/2006/relationships" xmlns:p="http://schemas.openxmlformats.org/presentationml/2006/main">
  <p:tag name="NUM" val="21"/>
</p:tagLst>
</file>

<file path=ppt/tags/tag128.xml><?xml version="1.0" encoding="utf-8"?>
<p:tagLst xmlns:a="http://schemas.openxmlformats.org/drawingml/2006/main" xmlns:r="http://schemas.openxmlformats.org/officeDocument/2006/relationships" xmlns:p="http://schemas.openxmlformats.org/presentationml/2006/main">
  <p:tag name="NUM" val="20"/>
</p:tagLst>
</file>

<file path=ppt/tags/tag129.xml><?xml version="1.0" encoding="utf-8"?>
<p:tagLst xmlns:a="http://schemas.openxmlformats.org/drawingml/2006/main" xmlns:r="http://schemas.openxmlformats.org/officeDocument/2006/relationships" xmlns:p="http://schemas.openxmlformats.org/presentationml/2006/main">
  <p:tag name="NUM" val="18"/>
</p:tagLst>
</file>

<file path=ppt/tags/tag13.xml><?xml version="1.0" encoding="utf-8"?>
<p:tagLst xmlns:a="http://schemas.openxmlformats.org/drawingml/2006/main" xmlns:r="http://schemas.openxmlformats.org/officeDocument/2006/relationships" xmlns:p="http://schemas.openxmlformats.org/presentationml/2006/main">
  <p:tag name="NUM" val="19"/>
</p:tagLst>
</file>

<file path=ppt/tags/tag130.xml><?xml version="1.0" encoding="utf-8"?>
<p:tagLst xmlns:a="http://schemas.openxmlformats.org/drawingml/2006/main" xmlns:r="http://schemas.openxmlformats.org/officeDocument/2006/relationships" xmlns:p="http://schemas.openxmlformats.org/presentationml/2006/main">
  <p:tag name="NUM" val="17"/>
</p:tagLst>
</file>

<file path=ppt/tags/tag131.xml><?xml version="1.0" encoding="utf-8"?>
<p:tagLst xmlns:a="http://schemas.openxmlformats.org/drawingml/2006/main" xmlns:r="http://schemas.openxmlformats.org/officeDocument/2006/relationships" xmlns:p="http://schemas.openxmlformats.org/presentationml/2006/main">
  <p:tag name="NUM" val="16"/>
</p:tagLst>
</file>

<file path=ppt/tags/tag132.xml><?xml version="1.0" encoding="utf-8"?>
<p:tagLst xmlns:a="http://schemas.openxmlformats.org/drawingml/2006/main" xmlns:r="http://schemas.openxmlformats.org/officeDocument/2006/relationships" xmlns:p="http://schemas.openxmlformats.org/presentationml/2006/main">
  <p:tag name="NUM" val="15"/>
</p:tagLst>
</file>

<file path=ppt/tags/tag133.xml><?xml version="1.0" encoding="utf-8"?>
<p:tagLst xmlns:a="http://schemas.openxmlformats.org/drawingml/2006/main" xmlns:r="http://schemas.openxmlformats.org/officeDocument/2006/relationships" xmlns:p="http://schemas.openxmlformats.org/presentationml/2006/main">
  <p:tag name="NUM" val="14"/>
</p:tagLst>
</file>

<file path=ppt/tags/tag134.xml><?xml version="1.0" encoding="utf-8"?>
<p:tagLst xmlns:a="http://schemas.openxmlformats.org/drawingml/2006/main" xmlns:r="http://schemas.openxmlformats.org/officeDocument/2006/relationships" xmlns:p="http://schemas.openxmlformats.org/presentationml/2006/main">
  <p:tag name="NUM" val="13"/>
</p:tagLst>
</file>

<file path=ppt/tags/tag135.xml><?xml version="1.0" encoding="utf-8"?>
<p:tagLst xmlns:a="http://schemas.openxmlformats.org/drawingml/2006/main" xmlns:r="http://schemas.openxmlformats.org/officeDocument/2006/relationships" xmlns:p="http://schemas.openxmlformats.org/presentationml/2006/main">
  <p:tag name="NUM" val="12"/>
</p:tagLst>
</file>

<file path=ppt/tags/tag136.xml><?xml version="1.0" encoding="utf-8"?>
<p:tagLst xmlns:a="http://schemas.openxmlformats.org/drawingml/2006/main" xmlns:r="http://schemas.openxmlformats.org/officeDocument/2006/relationships" xmlns:p="http://schemas.openxmlformats.org/presentationml/2006/main">
  <p:tag name="NUM" val="28"/>
</p:tagLst>
</file>

<file path=ppt/tags/tag137.xml><?xml version="1.0" encoding="utf-8"?>
<p:tagLst xmlns:a="http://schemas.openxmlformats.org/drawingml/2006/main" xmlns:r="http://schemas.openxmlformats.org/officeDocument/2006/relationships" xmlns:p="http://schemas.openxmlformats.org/presentationml/2006/main">
  <p:tag name="NUM" val="20"/>
</p:tagLst>
</file>

<file path=ppt/tags/tag138.xml><?xml version="1.0" encoding="utf-8"?>
<p:tagLst xmlns:a="http://schemas.openxmlformats.org/drawingml/2006/main" xmlns:r="http://schemas.openxmlformats.org/officeDocument/2006/relationships" xmlns:p="http://schemas.openxmlformats.org/presentationml/2006/main">
  <p:tag name="NUM" val="18"/>
</p:tagLst>
</file>

<file path=ppt/tags/tag139.xml><?xml version="1.0" encoding="utf-8"?>
<p:tagLst xmlns:a="http://schemas.openxmlformats.org/drawingml/2006/main" xmlns:r="http://schemas.openxmlformats.org/officeDocument/2006/relationships" xmlns:p="http://schemas.openxmlformats.org/presentationml/2006/main">
  <p:tag name="NUM" val="17"/>
</p:tagLst>
</file>

<file path=ppt/tags/tag14.xml><?xml version="1.0" encoding="utf-8"?>
<p:tagLst xmlns:a="http://schemas.openxmlformats.org/drawingml/2006/main" xmlns:r="http://schemas.openxmlformats.org/officeDocument/2006/relationships" xmlns:p="http://schemas.openxmlformats.org/presentationml/2006/main">
  <p:tag name="NUM" val="21"/>
</p:tagLst>
</file>

<file path=ppt/tags/tag140.xml><?xml version="1.0" encoding="utf-8"?>
<p:tagLst xmlns:a="http://schemas.openxmlformats.org/drawingml/2006/main" xmlns:r="http://schemas.openxmlformats.org/officeDocument/2006/relationships" xmlns:p="http://schemas.openxmlformats.org/presentationml/2006/main">
  <p:tag name="NUM" val="16"/>
</p:tagLst>
</file>

<file path=ppt/tags/tag141.xml><?xml version="1.0" encoding="utf-8"?>
<p:tagLst xmlns:a="http://schemas.openxmlformats.org/drawingml/2006/main" xmlns:r="http://schemas.openxmlformats.org/officeDocument/2006/relationships" xmlns:p="http://schemas.openxmlformats.org/presentationml/2006/main">
  <p:tag name="NUM" val="15"/>
</p:tagLst>
</file>

<file path=ppt/tags/tag142.xml><?xml version="1.0" encoding="utf-8"?>
<p:tagLst xmlns:a="http://schemas.openxmlformats.org/drawingml/2006/main" xmlns:r="http://schemas.openxmlformats.org/officeDocument/2006/relationships" xmlns:p="http://schemas.openxmlformats.org/presentationml/2006/main">
  <p:tag name="NUM" val="28"/>
</p:tagLst>
</file>

<file path=ppt/tags/tag143.xml><?xml version="1.0" encoding="utf-8"?>
<p:tagLst xmlns:a="http://schemas.openxmlformats.org/drawingml/2006/main" xmlns:r="http://schemas.openxmlformats.org/officeDocument/2006/relationships" xmlns:p="http://schemas.openxmlformats.org/presentationml/2006/main">
  <p:tag name="NUM" val="19"/>
</p:tagLst>
</file>

<file path=ppt/tags/tag144.xml><?xml version="1.0" encoding="utf-8"?>
<p:tagLst xmlns:a="http://schemas.openxmlformats.org/drawingml/2006/main" xmlns:r="http://schemas.openxmlformats.org/officeDocument/2006/relationships" xmlns:p="http://schemas.openxmlformats.org/presentationml/2006/main">
  <p:tag name="NUM" val="20"/>
</p:tagLst>
</file>

<file path=ppt/tags/tag145.xml><?xml version="1.0" encoding="utf-8"?>
<p:tagLst xmlns:a="http://schemas.openxmlformats.org/drawingml/2006/main" xmlns:r="http://schemas.openxmlformats.org/officeDocument/2006/relationships" xmlns:p="http://schemas.openxmlformats.org/presentationml/2006/main">
  <p:tag name="NUM" val="18"/>
</p:tagLst>
</file>

<file path=ppt/tags/tag146.xml><?xml version="1.0" encoding="utf-8"?>
<p:tagLst xmlns:a="http://schemas.openxmlformats.org/drawingml/2006/main" xmlns:r="http://schemas.openxmlformats.org/officeDocument/2006/relationships" xmlns:p="http://schemas.openxmlformats.org/presentationml/2006/main">
  <p:tag name="NUM" val="17"/>
</p:tagLst>
</file>

<file path=ppt/tags/tag147.xml><?xml version="1.0" encoding="utf-8"?>
<p:tagLst xmlns:a="http://schemas.openxmlformats.org/drawingml/2006/main" xmlns:r="http://schemas.openxmlformats.org/officeDocument/2006/relationships" xmlns:p="http://schemas.openxmlformats.org/presentationml/2006/main">
  <p:tag name="NUM" val="16"/>
</p:tagLst>
</file>

<file path=ppt/tags/tag148.xml><?xml version="1.0" encoding="utf-8"?>
<p:tagLst xmlns:a="http://schemas.openxmlformats.org/drawingml/2006/main" xmlns:r="http://schemas.openxmlformats.org/officeDocument/2006/relationships" xmlns:p="http://schemas.openxmlformats.org/presentationml/2006/main">
  <p:tag name="NUM" val="15"/>
</p:tagLst>
</file>

<file path=ppt/tags/tag149.xml><?xml version="1.0" encoding="utf-8"?>
<p:tagLst xmlns:a="http://schemas.openxmlformats.org/drawingml/2006/main" xmlns:r="http://schemas.openxmlformats.org/officeDocument/2006/relationships" xmlns:p="http://schemas.openxmlformats.org/presentationml/2006/main">
  <p:tag name="NUM" val="19"/>
</p:tagLst>
</file>

<file path=ppt/tags/tag15.xml><?xml version="1.0" encoding="utf-8"?>
<p:tagLst xmlns:a="http://schemas.openxmlformats.org/drawingml/2006/main" xmlns:r="http://schemas.openxmlformats.org/officeDocument/2006/relationships" xmlns:p="http://schemas.openxmlformats.org/presentationml/2006/main">
  <p:tag name="NUM" val="20"/>
</p:tagLst>
</file>

<file path=ppt/tags/tag150.xml><?xml version="1.0" encoding="utf-8"?>
<p:tagLst xmlns:a="http://schemas.openxmlformats.org/drawingml/2006/main" xmlns:r="http://schemas.openxmlformats.org/officeDocument/2006/relationships" xmlns:p="http://schemas.openxmlformats.org/presentationml/2006/main">
  <p:tag name="NUM" val="21"/>
</p:tagLst>
</file>

<file path=ppt/tags/tag151.xml><?xml version="1.0" encoding="utf-8"?>
<p:tagLst xmlns:a="http://schemas.openxmlformats.org/drawingml/2006/main" xmlns:r="http://schemas.openxmlformats.org/officeDocument/2006/relationships" xmlns:p="http://schemas.openxmlformats.org/presentationml/2006/main">
  <p:tag name="NUM" val="20"/>
</p:tagLst>
</file>

<file path=ppt/tags/tag152.xml><?xml version="1.0" encoding="utf-8"?>
<p:tagLst xmlns:a="http://schemas.openxmlformats.org/drawingml/2006/main" xmlns:r="http://schemas.openxmlformats.org/officeDocument/2006/relationships" xmlns:p="http://schemas.openxmlformats.org/presentationml/2006/main">
  <p:tag name="NUM" val="18"/>
</p:tagLst>
</file>

<file path=ppt/tags/tag153.xml><?xml version="1.0" encoding="utf-8"?>
<p:tagLst xmlns:a="http://schemas.openxmlformats.org/drawingml/2006/main" xmlns:r="http://schemas.openxmlformats.org/officeDocument/2006/relationships" xmlns:p="http://schemas.openxmlformats.org/presentationml/2006/main">
  <p:tag name="NUM" val="17"/>
</p:tagLst>
</file>

<file path=ppt/tags/tag154.xml><?xml version="1.0" encoding="utf-8"?>
<p:tagLst xmlns:a="http://schemas.openxmlformats.org/drawingml/2006/main" xmlns:r="http://schemas.openxmlformats.org/officeDocument/2006/relationships" xmlns:p="http://schemas.openxmlformats.org/presentationml/2006/main">
  <p:tag name="NUM" val="16"/>
</p:tagLst>
</file>

<file path=ppt/tags/tag155.xml><?xml version="1.0" encoding="utf-8"?>
<p:tagLst xmlns:a="http://schemas.openxmlformats.org/drawingml/2006/main" xmlns:r="http://schemas.openxmlformats.org/officeDocument/2006/relationships" xmlns:p="http://schemas.openxmlformats.org/presentationml/2006/main">
  <p:tag name="NUM" val="15"/>
</p:tagLst>
</file>

<file path=ppt/tags/tag156.xml><?xml version="1.0" encoding="utf-8"?>
<p:tagLst xmlns:a="http://schemas.openxmlformats.org/drawingml/2006/main" xmlns:r="http://schemas.openxmlformats.org/officeDocument/2006/relationships" xmlns:p="http://schemas.openxmlformats.org/presentationml/2006/main">
  <p:tag name="NUM" val="14"/>
</p:tagLst>
</file>

<file path=ppt/tags/tag157.xml><?xml version="1.0" encoding="utf-8"?>
<p:tagLst xmlns:a="http://schemas.openxmlformats.org/drawingml/2006/main" xmlns:r="http://schemas.openxmlformats.org/officeDocument/2006/relationships" xmlns:p="http://schemas.openxmlformats.org/presentationml/2006/main">
  <p:tag name="NUM" val="13"/>
</p:tagLst>
</file>

<file path=ppt/tags/tag158.xml><?xml version="1.0" encoding="utf-8"?>
<p:tagLst xmlns:a="http://schemas.openxmlformats.org/drawingml/2006/main" xmlns:r="http://schemas.openxmlformats.org/officeDocument/2006/relationships" xmlns:p="http://schemas.openxmlformats.org/presentationml/2006/main">
  <p:tag name="NUM" val="12"/>
</p:tagLst>
</file>

<file path=ppt/tags/tag159.xml><?xml version="1.0" encoding="utf-8"?>
<p:tagLst xmlns:a="http://schemas.openxmlformats.org/drawingml/2006/main" xmlns:r="http://schemas.openxmlformats.org/officeDocument/2006/relationships" xmlns:p="http://schemas.openxmlformats.org/presentationml/2006/main">
  <p:tag name="NUM" val="28"/>
</p:tagLst>
</file>

<file path=ppt/tags/tag16.xml><?xml version="1.0" encoding="utf-8"?>
<p:tagLst xmlns:a="http://schemas.openxmlformats.org/drawingml/2006/main" xmlns:r="http://schemas.openxmlformats.org/officeDocument/2006/relationships" xmlns:p="http://schemas.openxmlformats.org/presentationml/2006/main">
  <p:tag name="NUM" val="18"/>
</p:tagLst>
</file>

<file path=ppt/tags/tag160.xml><?xml version="1.0" encoding="utf-8"?>
<p:tagLst xmlns:a="http://schemas.openxmlformats.org/drawingml/2006/main" xmlns:r="http://schemas.openxmlformats.org/officeDocument/2006/relationships" xmlns:p="http://schemas.openxmlformats.org/presentationml/2006/main">
  <p:tag name="NUM" val="19"/>
</p:tagLst>
</file>

<file path=ppt/tags/tag161.xml><?xml version="1.0" encoding="utf-8"?>
<p:tagLst xmlns:a="http://schemas.openxmlformats.org/drawingml/2006/main" xmlns:r="http://schemas.openxmlformats.org/officeDocument/2006/relationships" xmlns:p="http://schemas.openxmlformats.org/presentationml/2006/main">
  <p:tag name="NUM" val="21"/>
</p:tagLst>
</file>

<file path=ppt/tags/tag162.xml><?xml version="1.0" encoding="utf-8"?>
<p:tagLst xmlns:a="http://schemas.openxmlformats.org/drawingml/2006/main" xmlns:r="http://schemas.openxmlformats.org/officeDocument/2006/relationships" xmlns:p="http://schemas.openxmlformats.org/presentationml/2006/main">
  <p:tag name="NUM" val="20"/>
</p:tagLst>
</file>

<file path=ppt/tags/tag163.xml><?xml version="1.0" encoding="utf-8"?>
<p:tagLst xmlns:a="http://schemas.openxmlformats.org/drawingml/2006/main" xmlns:r="http://schemas.openxmlformats.org/officeDocument/2006/relationships" xmlns:p="http://schemas.openxmlformats.org/presentationml/2006/main">
  <p:tag name="NUM" val="18"/>
</p:tagLst>
</file>

<file path=ppt/tags/tag164.xml><?xml version="1.0" encoding="utf-8"?>
<p:tagLst xmlns:a="http://schemas.openxmlformats.org/drawingml/2006/main" xmlns:r="http://schemas.openxmlformats.org/officeDocument/2006/relationships" xmlns:p="http://schemas.openxmlformats.org/presentationml/2006/main">
  <p:tag name="NUM" val="17"/>
</p:tagLst>
</file>

<file path=ppt/tags/tag165.xml><?xml version="1.0" encoding="utf-8"?>
<p:tagLst xmlns:a="http://schemas.openxmlformats.org/drawingml/2006/main" xmlns:r="http://schemas.openxmlformats.org/officeDocument/2006/relationships" xmlns:p="http://schemas.openxmlformats.org/presentationml/2006/main">
  <p:tag name="NUM" val="16"/>
</p:tagLst>
</file>

<file path=ppt/tags/tag166.xml><?xml version="1.0" encoding="utf-8"?>
<p:tagLst xmlns:a="http://schemas.openxmlformats.org/drawingml/2006/main" xmlns:r="http://schemas.openxmlformats.org/officeDocument/2006/relationships" xmlns:p="http://schemas.openxmlformats.org/presentationml/2006/main">
  <p:tag name="NUM" val="15"/>
</p:tagLst>
</file>

<file path=ppt/tags/tag167.xml><?xml version="1.0" encoding="utf-8"?>
<p:tagLst xmlns:a="http://schemas.openxmlformats.org/drawingml/2006/main" xmlns:r="http://schemas.openxmlformats.org/officeDocument/2006/relationships" xmlns:p="http://schemas.openxmlformats.org/presentationml/2006/main">
  <p:tag name="NUM" val="14"/>
</p:tagLst>
</file>

<file path=ppt/tags/tag168.xml><?xml version="1.0" encoding="utf-8"?>
<p:tagLst xmlns:a="http://schemas.openxmlformats.org/drawingml/2006/main" xmlns:r="http://schemas.openxmlformats.org/officeDocument/2006/relationships" xmlns:p="http://schemas.openxmlformats.org/presentationml/2006/main">
  <p:tag name="NUM" val="13"/>
</p:tagLst>
</file>

<file path=ppt/tags/tag169.xml><?xml version="1.0" encoding="utf-8"?>
<p:tagLst xmlns:a="http://schemas.openxmlformats.org/drawingml/2006/main" xmlns:r="http://schemas.openxmlformats.org/officeDocument/2006/relationships" xmlns:p="http://schemas.openxmlformats.org/presentationml/2006/main">
  <p:tag name="NUM" val="12"/>
</p:tagLst>
</file>

<file path=ppt/tags/tag17.xml><?xml version="1.0" encoding="utf-8"?>
<p:tagLst xmlns:a="http://schemas.openxmlformats.org/drawingml/2006/main" xmlns:r="http://schemas.openxmlformats.org/officeDocument/2006/relationships" xmlns:p="http://schemas.openxmlformats.org/presentationml/2006/main">
  <p:tag name="NUM" val="17"/>
</p:tagLst>
</file>

<file path=ppt/tags/tag170.xml><?xml version="1.0" encoding="utf-8"?>
<p:tagLst xmlns:a="http://schemas.openxmlformats.org/drawingml/2006/main" xmlns:r="http://schemas.openxmlformats.org/officeDocument/2006/relationships" xmlns:p="http://schemas.openxmlformats.org/presentationml/2006/main">
  <p:tag name="NUM" val="28"/>
</p:tagLst>
</file>

<file path=ppt/tags/tag171.xml><?xml version="1.0" encoding="utf-8"?>
<p:tagLst xmlns:a="http://schemas.openxmlformats.org/drawingml/2006/main" xmlns:r="http://schemas.openxmlformats.org/officeDocument/2006/relationships" xmlns:p="http://schemas.openxmlformats.org/presentationml/2006/main">
  <p:tag name="NUM" val="19"/>
</p:tagLst>
</file>

<file path=ppt/tags/tag172.xml><?xml version="1.0" encoding="utf-8"?>
<p:tagLst xmlns:a="http://schemas.openxmlformats.org/drawingml/2006/main" xmlns:r="http://schemas.openxmlformats.org/officeDocument/2006/relationships" xmlns:p="http://schemas.openxmlformats.org/presentationml/2006/main">
  <p:tag name="NUM" val="21"/>
</p:tagLst>
</file>

<file path=ppt/tags/tag173.xml><?xml version="1.0" encoding="utf-8"?>
<p:tagLst xmlns:a="http://schemas.openxmlformats.org/drawingml/2006/main" xmlns:r="http://schemas.openxmlformats.org/officeDocument/2006/relationships" xmlns:p="http://schemas.openxmlformats.org/presentationml/2006/main">
  <p:tag name="NUM" val="20"/>
</p:tagLst>
</file>

<file path=ppt/tags/tag174.xml><?xml version="1.0" encoding="utf-8"?>
<p:tagLst xmlns:a="http://schemas.openxmlformats.org/drawingml/2006/main" xmlns:r="http://schemas.openxmlformats.org/officeDocument/2006/relationships" xmlns:p="http://schemas.openxmlformats.org/presentationml/2006/main">
  <p:tag name="NUM" val="18"/>
</p:tagLst>
</file>

<file path=ppt/tags/tag175.xml><?xml version="1.0" encoding="utf-8"?>
<p:tagLst xmlns:a="http://schemas.openxmlformats.org/drawingml/2006/main" xmlns:r="http://schemas.openxmlformats.org/officeDocument/2006/relationships" xmlns:p="http://schemas.openxmlformats.org/presentationml/2006/main">
  <p:tag name="NUM" val="17"/>
</p:tagLst>
</file>

<file path=ppt/tags/tag176.xml><?xml version="1.0" encoding="utf-8"?>
<p:tagLst xmlns:a="http://schemas.openxmlformats.org/drawingml/2006/main" xmlns:r="http://schemas.openxmlformats.org/officeDocument/2006/relationships" xmlns:p="http://schemas.openxmlformats.org/presentationml/2006/main">
  <p:tag name="NUM" val="16"/>
</p:tagLst>
</file>

<file path=ppt/tags/tag177.xml><?xml version="1.0" encoding="utf-8"?>
<p:tagLst xmlns:a="http://schemas.openxmlformats.org/drawingml/2006/main" xmlns:r="http://schemas.openxmlformats.org/officeDocument/2006/relationships" xmlns:p="http://schemas.openxmlformats.org/presentationml/2006/main">
  <p:tag name="NUM" val="15"/>
</p:tagLst>
</file>

<file path=ppt/tags/tag178.xml><?xml version="1.0" encoding="utf-8"?>
<p:tagLst xmlns:a="http://schemas.openxmlformats.org/drawingml/2006/main" xmlns:r="http://schemas.openxmlformats.org/officeDocument/2006/relationships" xmlns:p="http://schemas.openxmlformats.org/presentationml/2006/main">
  <p:tag name="NUM" val="14"/>
</p:tagLst>
</file>

<file path=ppt/tags/tag179.xml><?xml version="1.0" encoding="utf-8"?>
<p:tagLst xmlns:a="http://schemas.openxmlformats.org/drawingml/2006/main" xmlns:r="http://schemas.openxmlformats.org/officeDocument/2006/relationships" xmlns:p="http://schemas.openxmlformats.org/presentationml/2006/main">
  <p:tag name="NUM" val="13"/>
</p:tagLst>
</file>

<file path=ppt/tags/tag18.xml><?xml version="1.0" encoding="utf-8"?>
<p:tagLst xmlns:a="http://schemas.openxmlformats.org/drawingml/2006/main" xmlns:r="http://schemas.openxmlformats.org/officeDocument/2006/relationships" xmlns:p="http://schemas.openxmlformats.org/presentationml/2006/main">
  <p:tag name="NUM" val="16"/>
</p:tagLst>
</file>

<file path=ppt/tags/tag180.xml><?xml version="1.0" encoding="utf-8"?>
<p:tagLst xmlns:a="http://schemas.openxmlformats.org/drawingml/2006/main" xmlns:r="http://schemas.openxmlformats.org/officeDocument/2006/relationships" xmlns:p="http://schemas.openxmlformats.org/presentationml/2006/main">
  <p:tag name="NUM" val="12"/>
</p:tagLst>
</file>

<file path=ppt/tags/tag181.xml><?xml version="1.0" encoding="utf-8"?>
<p:tagLst xmlns:a="http://schemas.openxmlformats.org/drawingml/2006/main" xmlns:r="http://schemas.openxmlformats.org/officeDocument/2006/relationships" xmlns:p="http://schemas.openxmlformats.org/presentationml/2006/main">
  <p:tag name="NUM" val="28"/>
</p:tagLst>
</file>

<file path=ppt/tags/tag182.xml><?xml version="1.0" encoding="utf-8"?>
<p:tagLst xmlns:a="http://schemas.openxmlformats.org/drawingml/2006/main" xmlns:r="http://schemas.openxmlformats.org/officeDocument/2006/relationships" xmlns:p="http://schemas.openxmlformats.org/presentationml/2006/main">
  <p:tag name="NUM" val="19"/>
</p:tagLst>
</file>

<file path=ppt/tags/tag183.xml><?xml version="1.0" encoding="utf-8"?>
<p:tagLst xmlns:a="http://schemas.openxmlformats.org/drawingml/2006/main" xmlns:r="http://schemas.openxmlformats.org/officeDocument/2006/relationships" xmlns:p="http://schemas.openxmlformats.org/presentationml/2006/main">
  <p:tag name="NUM" val="21"/>
</p:tagLst>
</file>

<file path=ppt/tags/tag184.xml><?xml version="1.0" encoding="utf-8"?>
<p:tagLst xmlns:a="http://schemas.openxmlformats.org/drawingml/2006/main" xmlns:r="http://schemas.openxmlformats.org/officeDocument/2006/relationships" xmlns:p="http://schemas.openxmlformats.org/presentationml/2006/main">
  <p:tag name="NUM" val="20"/>
</p:tagLst>
</file>

<file path=ppt/tags/tag185.xml><?xml version="1.0" encoding="utf-8"?>
<p:tagLst xmlns:a="http://schemas.openxmlformats.org/drawingml/2006/main" xmlns:r="http://schemas.openxmlformats.org/officeDocument/2006/relationships" xmlns:p="http://schemas.openxmlformats.org/presentationml/2006/main">
  <p:tag name="NUM" val="18"/>
</p:tagLst>
</file>

<file path=ppt/tags/tag186.xml><?xml version="1.0" encoding="utf-8"?>
<p:tagLst xmlns:a="http://schemas.openxmlformats.org/drawingml/2006/main" xmlns:r="http://schemas.openxmlformats.org/officeDocument/2006/relationships" xmlns:p="http://schemas.openxmlformats.org/presentationml/2006/main">
  <p:tag name="NUM" val="17"/>
</p:tagLst>
</file>

<file path=ppt/tags/tag187.xml><?xml version="1.0" encoding="utf-8"?>
<p:tagLst xmlns:a="http://schemas.openxmlformats.org/drawingml/2006/main" xmlns:r="http://schemas.openxmlformats.org/officeDocument/2006/relationships" xmlns:p="http://schemas.openxmlformats.org/presentationml/2006/main">
  <p:tag name="NUM" val="16"/>
</p:tagLst>
</file>

<file path=ppt/tags/tag188.xml><?xml version="1.0" encoding="utf-8"?>
<p:tagLst xmlns:a="http://schemas.openxmlformats.org/drawingml/2006/main" xmlns:r="http://schemas.openxmlformats.org/officeDocument/2006/relationships" xmlns:p="http://schemas.openxmlformats.org/presentationml/2006/main">
  <p:tag name="NUM" val="15"/>
</p:tagLst>
</file>

<file path=ppt/tags/tag189.xml><?xml version="1.0" encoding="utf-8"?>
<p:tagLst xmlns:a="http://schemas.openxmlformats.org/drawingml/2006/main" xmlns:r="http://schemas.openxmlformats.org/officeDocument/2006/relationships" xmlns:p="http://schemas.openxmlformats.org/presentationml/2006/main">
  <p:tag name="NUM" val="14"/>
</p:tagLst>
</file>

<file path=ppt/tags/tag19.xml><?xml version="1.0" encoding="utf-8"?>
<p:tagLst xmlns:a="http://schemas.openxmlformats.org/drawingml/2006/main" xmlns:r="http://schemas.openxmlformats.org/officeDocument/2006/relationships" xmlns:p="http://schemas.openxmlformats.org/presentationml/2006/main">
  <p:tag name="NUM" val="15"/>
</p:tagLst>
</file>

<file path=ppt/tags/tag190.xml><?xml version="1.0" encoding="utf-8"?>
<p:tagLst xmlns:a="http://schemas.openxmlformats.org/drawingml/2006/main" xmlns:r="http://schemas.openxmlformats.org/officeDocument/2006/relationships" xmlns:p="http://schemas.openxmlformats.org/presentationml/2006/main">
  <p:tag name="NUM" val="13"/>
</p:tagLst>
</file>

<file path=ppt/tags/tag191.xml><?xml version="1.0" encoding="utf-8"?>
<p:tagLst xmlns:a="http://schemas.openxmlformats.org/drawingml/2006/main" xmlns:r="http://schemas.openxmlformats.org/officeDocument/2006/relationships" xmlns:p="http://schemas.openxmlformats.org/presentationml/2006/main">
  <p:tag name="NUM" val="12"/>
</p:tagLst>
</file>

<file path=ppt/tags/tag192.xml><?xml version="1.0" encoding="utf-8"?>
<p:tagLst xmlns:a="http://schemas.openxmlformats.org/drawingml/2006/main" xmlns:r="http://schemas.openxmlformats.org/officeDocument/2006/relationships" xmlns:p="http://schemas.openxmlformats.org/presentationml/2006/main">
  <p:tag name="NUM" val="28"/>
</p:tagLst>
</file>

<file path=ppt/tags/tag193.xml><?xml version="1.0" encoding="utf-8"?>
<p:tagLst xmlns:a="http://schemas.openxmlformats.org/drawingml/2006/main" xmlns:r="http://schemas.openxmlformats.org/officeDocument/2006/relationships" xmlns:p="http://schemas.openxmlformats.org/presentationml/2006/main">
  <p:tag name="NUM" val="19"/>
</p:tagLst>
</file>

<file path=ppt/tags/tag194.xml><?xml version="1.0" encoding="utf-8"?>
<p:tagLst xmlns:a="http://schemas.openxmlformats.org/drawingml/2006/main" xmlns:r="http://schemas.openxmlformats.org/officeDocument/2006/relationships" xmlns:p="http://schemas.openxmlformats.org/presentationml/2006/main">
  <p:tag name="NUM" val="21"/>
</p:tagLst>
</file>

<file path=ppt/tags/tag195.xml><?xml version="1.0" encoding="utf-8"?>
<p:tagLst xmlns:a="http://schemas.openxmlformats.org/drawingml/2006/main" xmlns:r="http://schemas.openxmlformats.org/officeDocument/2006/relationships" xmlns:p="http://schemas.openxmlformats.org/presentationml/2006/main">
  <p:tag name="NUM" val="20"/>
</p:tagLst>
</file>

<file path=ppt/tags/tag196.xml><?xml version="1.0" encoding="utf-8"?>
<p:tagLst xmlns:a="http://schemas.openxmlformats.org/drawingml/2006/main" xmlns:r="http://schemas.openxmlformats.org/officeDocument/2006/relationships" xmlns:p="http://schemas.openxmlformats.org/presentationml/2006/main">
  <p:tag name="NUM" val="18"/>
</p:tagLst>
</file>

<file path=ppt/tags/tag197.xml><?xml version="1.0" encoding="utf-8"?>
<p:tagLst xmlns:a="http://schemas.openxmlformats.org/drawingml/2006/main" xmlns:r="http://schemas.openxmlformats.org/officeDocument/2006/relationships" xmlns:p="http://schemas.openxmlformats.org/presentationml/2006/main">
  <p:tag name="NUM" val="17"/>
</p:tagLst>
</file>

<file path=ppt/tags/tag198.xml><?xml version="1.0" encoding="utf-8"?>
<p:tagLst xmlns:a="http://schemas.openxmlformats.org/drawingml/2006/main" xmlns:r="http://schemas.openxmlformats.org/officeDocument/2006/relationships" xmlns:p="http://schemas.openxmlformats.org/presentationml/2006/main">
  <p:tag name="NUM" val="16"/>
</p:tagLst>
</file>

<file path=ppt/tags/tag199.xml><?xml version="1.0" encoding="utf-8"?>
<p:tagLst xmlns:a="http://schemas.openxmlformats.org/drawingml/2006/main" xmlns:r="http://schemas.openxmlformats.org/officeDocument/2006/relationships" xmlns:p="http://schemas.openxmlformats.org/presentationml/2006/main">
  <p:tag name="NUM" val="15"/>
</p:tagLst>
</file>

<file path=ppt/tags/tag2.xml><?xml version="1.0" encoding="utf-8"?>
<p:tagLst xmlns:a="http://schemas.openxmlformats.org/drawingml/2006/main" xmlns:r="http://schemas.openxmlformats.org/officeDocument/2006/relationships" xmlns:p="http://schemas.openxmlformats.org/presentationml/2006/main">
  <p:tag name="NUM" val="19"/>
</p:tagLst>
</file>

<file path=ppt/tags/tag20.xml><?xml version="1.0" encoding="utf-8"?>
<p:tagLst xmlns:a="http://schemas.openxmlformats.org/drawingml/2006/main" xmlns:r="http://schemas.openxmlformats.org/officeDocument/2006/relationships" xmlns:p="http://schemas.openxmlformats.org/presentationml/2006/main">
  <p:tag name="NUM" val="14"/>
</p:tagLst>
</file>

<file path=ppt/tags/tag200.xml><?xml version="1.0" encoding="utf-8"?>
<p:tagLst xmlns:a="http://schemas.openxmlformats.org/drawingml/2006/main" xmlns:r="http://schemas.openxmlformats.org/officeDocument/2006/relationships" xmlns:p="http://schemas.openxmlformats.org/presentationml/2006/main">
  <p:tag name="NUM" val="14"/>
</p:tagLst>
</file>

<file path=ppt/tags/tag201.xml><?xml version="1.0" encoding="utf-8"?>
<p:tagLst xmlns:a="http://schemas.openxmlformats.org/drawingml/2006/main" xmlns:r="http://schemas.openxmlformats.org/officeDocument/2006/relationships" xmlns:p="http://schemas.openxmlformats.org/presentationml/2006/main">
  <p:tag name="NUM" val="13"/>
</p:tagLst>
</file>

<file path=ppt/tags/tag202.xml><?xml version="1.0" encoding="utf-8"?>
<p:tagLst xmlns:a="http://schemas.openxmlformats.org/drawingml/2006/main" xmlns:r="http://schemas.openxmlformats.org/officeDocument/2006/relationships" xmlns:p="http://schemas.openxmlformats.org/presentationml/2006/main">
  <p:tag name="NUM" val="12"/>
</p:tagLst>
</file>

<file path=ppt/tags/tag203.xml><?xml version="1.0" encoding="utf-8"?>
<p:tagLst xmlns:a="http://schemas.openxmlformats.org/drawingml/2006/main" xmlns:r="http://schemas.openxmlformats.org/officeDocument/2006/relationships" xmlns:p="http://schemas.openxmlformats.org/presentationml/2006/main">
  <p:tag name="NUM" val="28"/>
</p:tagLst>
</file>

<file path=ppt/tags/tag204.xml><?xml version="1.0" encoding="utf-8"?>
<p:tagLst xmlns:a="http://schemas.openxmlformats.org/drawingml/2006/main" xmlns:r="http://schemas.openxmlformats.org/officeDocument/2006/relationships" xmlns:p="http://schemas.openxmlformats.org/presentationml/2006/main">
  <p:tag name="NUM" val="19"/>
</p:tagLst>
</file>

<file path=ppt/tags/tag205.xml><?xml version="1.0" encoding="utf-8"?>
<p:tagLst xmlns:a="http://schemas.openxmlformats.org/drawingml/2006/main" xmlns:r="http://schemas.openxmlformats.org/officeDocument/2006/relationships" xmlns:p="http://schemas.openxmlformats.org/presentationml/2006/main">
  <p:tag name="NUM" val="21"/>
</p:tagLst>
</file>

<file path=ppt/tags/tag206.xml><?xml version="1.0" encoding="utf-8"?>
<p:tagLst xmlns:a="http://schemas.openxmlformats.org/drawingml/2006/main" xmlns:r="http://schemas.openxmlformats.org/officeDocument/2006/relationships" xmlns:p="http://schemas.openxmlformats.org/presentationml/2006/main">
  <p:tag name="NUM" val="20"/>
</p:tagLst>
</file>

<file path=ppt/tags/tag207.xml><?xml version="1.0" encoding="utf-8"?>
<p:tagLst xmlns:a="http://schemas.openxmlformats.org/drawingml/2006/main" xmlns:r="http://schemas.openxmlformats.org/officeDocument/2006/relationships" xmlns:p="http://schemas.openxmlformats.org/presentationml/2006/main">
  <p:tag name="NUM" val="18"/>
</p:tagLst>
</file>

<file path=ppt/tags/tag208.xml><?xml version="1.0" encoding="utf-8"?>
<p:tagLst xmlns:a="http://schemas.openxmlformats.org/drawingml/2006/main" xmlns:r="http://schemas.openxmlformats.org/officeDocument/2006/relationships" xmlns:p="http://schemas.openxmlformats.org/presentationml/2006/main">
  <p:tag name="NUM" val="17"/>
</p:tagLst>
</file>

<file path=ppt/tags/tag209.xml><?xml version="1.0" encoding="utf-8"?>
<p:tagLst xmlns:a="http://schemas.openxmlformats.org/drawingml/2006/main" xmlns:r="http://schemas.openxmlformats.org/officeDocument/2006/relationships" xmlns:p="http://schemas.openxmlformats.org/presentationml/2006/main">
  <p:tag name="NUM" val="16"/>
</p:tagLst>
</file>

<file path=ppt/tags/tag21.xml><?xml version="1.0" encoding="utf-8"?>
<p:tagLst xmlns:a="http://schemas.openxmlformats.org/drawingml/2006/main" xmlns:r="http://schemas.openxmlformats.org/officeDocument/2006/relationships" xmlns:p="http://schemas.openxmlformats.org/presentationml/2006/main">
  <p:tag name="NUM" val="13"/>
</p:tagLst>
</file>

<file path=ppt/tags/tag210.xml><?xml version="1.0" encoding="utf-8"?>
<p:tagLst xmlns:a="http://schemas.openxmlformats.org/drawingml/2006/main" xmlns:r="http://schemas.openxmlformats.org/officeDocument/2006/relationships" xmlns:p="http://schemas.openxmlformats.org/presentationml/2006/main">
  <p:tag name="NUM" val="15"/>
</p:tagLst>
</file>

<file path=ppt/tags/tag211.xml><?xml version="1.0" encoding="utf-8"?>
<p:tagLst xmlns:a="http://schemas.openxmlformats.org/drawingml/2006/main" xmlns:r="http://schemas.openxmlformats.org/officeDocument/2006/relationships" xmlns:p="http://schemas.openxmlformats.org/presentationml/2006/main">
  <p:tag name="NUM" val="14"/>
</p:tagLst>
</file>

<file path=ppt/tags/tag212.xml><?xml version="1.0" encoding="utf-8"?>
<p:tagLst xmlns:a="http://schemas.openxmlformats.org/drawingml/2006/main" xmlns:r="http://schemas.openxmlformats.org/officeDocument/2006/relationships" xmlns:p="http://schemas.openxmlformats.org/presentationml/2006/main">
  <p:tag name="NUM" val="13"/>
</p:tagLst>
</file>

<file path=ppt/tags/tag213.xml><?xml version="1.0" encoding="utf-8"?>
<p:tagLst xmlns:a="http://schemas.openxmlformats.org/drawingml/2006/main" xmlns:r="http://schemas.openxmlformats.org/officeDocument/2006/relationships" xmlns:p="http://schemas.openxmlformats.org/presentationml/2006/main">
  <p:tag name="NUM" val="12"/>
</p:tagLst>
</file>

<file path=ppt/tags/tag214.xml><?xml version="1.0" encoding="utf-8"?>
<p:tagLst xmlns:a="http://schemas.openxmlformats.org/drawingml/2006/main" xmlns:r="http://schemas.openxmlformats.org/officeDocument/2006/relationships" xmlns:p="http://schemas.openxmlformats.org/presentationml/2006/main">
  <p:tag name="NUM" val="28"/>
</p:tagLst>
</file>

<file path=ppt/tags/tag215.xml><?xml version="1.0" encoding="utf-8"?>
<p:tagLst xmlns:a="http://schemas.openxmlformats.org/drawingml/2006/main" xmlns:r="http://schemas.openxmlformats.org/officeDocument/2006/relationships" xmlns:p="http://schemas.openxmlformats.org/presentationml/2006/main">
  <p:tag name="NUM" val="20"/>
</p:tagLst>
</file>

<file path=ppt/tags/tag216.xml><?xml version="1.0" encoding="utf-8"?>
<p:tagLst xmlns:a="http://schemas.openxmlformats.org/drawingml/2006/main" xmlns:r="http://schemas.openxmlformats.org/officeDocument/2006/relationships" xmlns:p="http://schemas.openxmlformats.org/presentationml/2006/main">
  <p:tag name="NUM" val="18"/>
</p:tagLst>
</file>

<file path=ppt/tags/tag217.xml><?xml version="1.0" encoding="utf-8"?>
<p:tagLst xmlns:a="http://schemas.openxmlformats.org/drawingml/2006/main" xmlns:r="http://schemas.openxmlformats.org/officeDocument/2006/relationships" xmlns:p="http://schemas.openxmlformats.org/presentationml/2006/main">
  <p:tag name="NUM" val="17"/>
</p:tagLst>
</file>

<file path=ppt/tags/tag218.xml><?xml version="1.0" encoding="utf-8"?>
<p:tagLst xmlns:a="http://schemas.openxmlformats.org/drawingml/2006/main" xmlns:r="http://schemas.openxmlformats.org/officeDocument/2006/relationships" xmlns:p="http://schemas.openxmlformats.org/presentationml/2006/main">
  <p:tag name="NUM" val="16"/>
</p:tagLst>
</file>

<file path=ppt/tags/tag219.xml><?xml version="1.0" encoding="utf-8"?>
<p:tagLst xmlns:a="http://schemas.openxmlformats.org/drawingml/2006/main" xmlns:r="http://schemas.openxmlformats.org/officeDocument/2006/relationships" xmlns:p="http://schemas.openxmlformats.org/presentationml/2006/main">
  <p:tag name="NUM" val="15"/>
</p:tagLst>
</file>

<file path=ppt/tags/tag22.xml><?xml version="1.0" encoding="utf-8"?>
<p:tagLst xmlns:a="http://schemas.openxmlformats.org/drawingml/2006/main" xmlns:r="http://schemas.openxmlformats.org/officeDocument/2006/relationships" xmlns:p="http://schemas.openxmlformats.org/presentationml/2006/main">
  <p:tag name="NUM" val="12"/>
</p:tagLst>
</file>

<file path=ppt/tags/tag220.xml><?xml version="1.0" encoding="utf-8"?>
<p:tagLst xmlns:a="http://schemas.openxmlformats.org/drawingml/2006/main" xmlns:r="http://schemas.openxmlformats.org/officeDocument/2006/relationships" xmlns:p="http://schemas.openxmlformats.org/presentationml/2006/main">
  <p:tag name="NUM" val="28"/>
</p:tagLst>
</file>

<file path=ppt/tags/tag221.xml><?xml version="1.0" encoding="utf-8"?>
<p:tagLst xmlns:a="http://schemas.openxmlformats.org/drawingml/2006/main" xmlns:r="http://schemas.openxmlformats.org/officeDocument/2006/relationships" xmlns:p="http://schemas.openxmlformats.org/presentationml/2006/main">
  <p:tag name="NUM" val="19"/>
</p:tagLst>
</file>

<file path=ppt/tags/tag222.xml><?xml version="1.0" encoding="utf-8"?>
<p:tagLst xmlns:a="http://schemas.openxmlformats.org/drawingml/2006/main" xmlns:r="http://schemas.openxmlformats.org/officeDocument/2006/relationships" xmlns:p="http://schemas.openxmlformats.org/presentationml/2006/main">
  <p:tag name="NUM" val="20"/>
</p:tagLst>
</file>

<file path=ppt/tags/tag223.xml><?xml version="1.0" encoding="utf-8"?>
<p:tagLst xmlns:a="http://schemas.openxmlformats.org/drawingml/2006/main" xmlns:r="http://schemas.openxmlformats.org/officeDocument/2006/relationships" xmlns:p="http://schemas.openxmlformats.org/presentationml/2006/main">
  <p:tag name="NUM" val="18"/>
</p:tagLst>
</file>

<file path=ppt/tags/tag224.xml><?xml version="1.0" encoding="utf-8"?>
<p:tagLst xmlns:a="http://schemas.openxmlformats.org/drawingml/2006/main" xmlns:r="http://schemas.openxmlformats.org/officeDocument/2006/relationships" xmlns:p="http://schemas.openxmlformats.org/presentationml/2006/main">
  <p:tag name="NUM" val="17"/>
</p:tagLst>
</file>

<file path=ppt/tags/tag225.xml><?xml version="1.0" encoding="utf-8"?>
<p:tagLst xmlns:a="http://schemas.openxmlformats.org/drawingml/2006/main" xmlns:r="http://schemas.openxmlformats.org/officeDocument/2006/relationships" xmlns:p="http://schemas.openxmlformats.org/presentationml/2006/main">
  <p:tag name="NUM" val="16"/>
</p:tagLst>
</file>

<file path=ppt/tags/tag226.xml><?xml version="1.0" encoding="utf-8"?>
<p:tagLst xmlns:a="http://schemas.openxmlformats.org/drawingml/2006/main" xmlns:r="http://schemas.openxmlformats.org/officeDocument/2006/relationships" xmlns:p="http://schemas.openxmlformats.org/presentationml/2006/main">
  <p:tag name="NUM" val="15"/>
</p:tagLst>
</file>

<file path=ppt/tags/tag227.xml><?xml version="1.0" encoding="utf-8"?>
<p:tagLst xmlns:a="http://schemas.openxmlformats.org/drawingml/2006/main" xmlns:r="http://schemas.openxmlformats.org/officeDocument/2006/relationships" xmlns:p="http://schemas.openxmlformats.org/presentationml/2006/main">
  <p:tag name="NUM" val="19"/>
</p:tagLst>
</file>

<file path=ppt/tags/tag228.xml><?xml version="1.0" encoding="utf-8"?>
<p:tagLst xmlns:a="http://schemas.openxmlformats.org/drawingml/2006/main" xmlns:r="http://schemas.openxmlformats.org/officeDocument/2006/relationships" xmlns:p="http://schemas.openxmlformats.org/presentationml/2006/main">
  <p:tag name="NUM" val="21"/>
</p:tagLst>
</file>

<file path=ppt/tags/tag229.xml><?xml version="1.0" encoding="utf-8"?>
<p:tagLst xmlns:a="http://schemas.openxmlformats.org/drawingml/2006/main" xmlns:r="http://schemas.openxmlformats.org/officeDocument/2006/relationships" xmlns:p="http://schemas.openxmlformats.org/presentationml/2006/main">
  <p:tag name="NUM" val="20"/>
</p:tagLst>
</file>

<file path=ppt/tags/tag23.xml><?xml version="1.0" encoding="utf-8"?>
<p:tagLst xmlns:a="http://schemas.openxmlformats.org/drawingml/2006/main" xmlns:r="http://schemas.openxmlformats.org/officeDocument/2006/relationships" xmlns:p="http://schemas.openxmlformats.org/presentationml/2006/main">
  <p:tag name="NUM" val="28"/>
</p:tagLst>
</file>

<file path=ppt/tags/tag230.xml><?xml version="1.0" encoding="utf-8"?>
<p:tagLst xmlns:a="http://schemas.openxmlformats.org/drawingml/2006/main" xmlns:r="http://schemas.openxmlformats.org/officeDocument/2006/relationships" xmlns:p="http://schemas.openxmlformats.org/presentationml/2006/main">
  <p:tag name="NUM" val="18"/>
</p:tagLst>
</file>

<file path=ppt/tags/tag231.xml><?xml version="1.0" encoding="utf-8"?>
<p:tagLst xmlns:a="http://schemas.openxmlformats.org/drawingml/2006/main" xmlns:r="http://schemas.openxmlformats.org/officeDocument/2006/relationships" xmlns:p="http://schemas.openxmlformats.org/presentationml/2006/main">
  <p:tag name="NUM" val="17"/>
</p:tagLst>
</file>

<file path=ppt/tags/tag232.xml><?xml version="1.0" encoding="utf-8"?>
<p:tagLst xmlns:a="http://schemas.openxmlformats.org/drawingml/2006/main" xmlns:r="http://schemas.openxmlformats.org/officeDocument/2006/relationships" xmlns:p="http://schemas.openxmlformats.org/presentationml/2006/main">
  <p:tag name="NUM" val="16"/>
</p:tagLst>
</file>

<file path=ppt/tags/tag233.xml><?xml version="1.0" encoding="utf-8"?>
<p:tagLst xmlns:a="http://schemas.openxmlformats.org/drawingml/2006/main" xmlns:r="http://schemas.openxmlformats.org/officeDocument/2006/relationships" xmlns:p="http://schemas.openxmlformats.org/presentationml/2006/main">
  <p:tag name="NUM" val="15"/>
</p:tagLst>
</file>

<file path=ppt/tags/tag234.xml><?xml version="1.0" encoding="utf-8"?>
<p:tagLst xmlns:a="http://schemas.openxmlformats.org/drawingml/2006/main" xmlns:r="http://schemas.openxmlformats.org/officeDocument/2006/relationships" xmlns:p="http://schemas.openxmlformats.org/presentationml/2006/main">
  <p:tag name="NUM" val="14"/>
</p:tagLst>
</file>

<file path=ppt/tags/tag235.xml><?xml version="1.0" encoding="utf-8"?>
<p:tagLst xmlns:a="http://schemas.openxmlformats.org/drawingml/2006/main" xmlns:r="http://schemas.openxmlformats.org/officeDocument/2006/relationships" xmlns:p="http://schemas.openxmlformats.org/presentationml/2006/main">
  <p:tag name="NUM" val="13"/>
</p:tagLst>
</file>

<file path=ppt/tags/tag236.xml><?xml version="1.0" encoding="utf-8"?>
<p:tagLst xmlns:a="http://schemas.openxmlformats.org/drawingml/2006/main" xmlns:r="http://schemas.openxmlformats.org/officeDocument/2006/relationships" xmlns:p="http://schemas.openxmlformats.org/presentationml/2006/main">
  <p:tag name="NUM" val="12"/>
</p:tagLst>
</file>

<file path=ppt/tags/tag237.xml><?xml version="1.0" encoding="utf-8"?>
<p:tagLst xmlns:a="http://schemas.openxmlformats.org/drawingml/2006/main" xmlns:r="http://schemas.openxmlformats.org/officeDocument/2006/relationships" xmlns:p="http://schemas.openxmlformats.org/presentationml/2006/main">
  <p:tag name="NUM" val="28"/>
</p:tagLst>
</file>

<file path=ppt/tags/tag238.xml><?xml version="1.0" encoding="utf-8"?>
<p:tagLst xmlns:a="http://schemas.openxmlformats.org/drawingml/2006/main" xmlns:r="http://schemas.openxmlformats.org/officeDocument/2006/relationships" xmlns:p="http://schemas.openxmlformats.org/presentationml/2006/main">
  <p:tag name="NUM" val="19"/>
</p:tagLst>
</file>

<file path=ppt/tags/tag239.xml><?xml version="1.0" encoding="utf-8"?>
<p:tagLst xmlns:a="http://schemas.openxmlformats.org/drawingml/2006/main" xmlns:r="http://schemas.openxmlformats.org/officeDocument/2006/relationships" xmlns:p="http://schemas.openxmlformats.org/presentationml/2006/main">
  <p:tag name="NUM" val="21"/>
</p:tagLst>
</file>

<file path=ppt/tags/tag24.xml><?xml version="1.0" encoding="utf-8"?>
<p:tagLst xmlns:a="http://schemas.openxmlformats.org/drawingml/2006/main" xmlns:r="http://schemas.openxmlformats.org/officeDocument/2006/relationships" xmlns:p="http://schemas.openxmlformats.org/presentationml/2006/main">
  <p:tag name="NUM" val="19"/>
</p:tagLst>
</file>

<file path=ppt/tags/tag240.xml><?xml version="1.0" encoding="utf-8"?>
<p:tagLst xmlns:a="http://schemas.openxmlformats.org/drawingml/2006/main" xmlns:r="http://schemas.openxmlformats.org/officeDocument/2006/relationships" xmlns:p="http://schemas.openxmlformats.org/presentationml/2006/main">
  <p:tag name="NUM" val="20"/>
</p:tagLst>
</file>

<file path=ppt/tags/tag241.xml><?xml version="1.0" encoding="utf-8"?>
<p:tagLst xmlns:a="http://schemas.openxmlformats.org/drawingml/2006/main" xmlns:r="http://schemas.openxmlformats.org/officeDocument/2006/relationships" xmlns:p="http://schemas.openxmlformats.org/presentationml/2006/main">
  <p:tag name="NUM" val="18"/>
</p:tagLst>
</file>

<file path=ppt/tags/tag242.xml><?xml version="1.0" encoding="utf-8"?>
<p:tagLst xmlns:a="http://schemas.openxmlformats.org/drawingml/2006/main" xmlns:r="http://schemas.openxmlformats.org/officeDocument/2006/relationships" xmlns:p="http://schemas.openxmlformats.org/presentationml/2006/main">
  <p:tag name="NUM" val="17"/>
</p:tagLst>
</file>

<file path=ppt/tags/tag243.xml><?xml version="1.0" encoding="utf-8"?>
<p:tagLst xmlns:a="http://schemas.openxmlformats.org/drawingml/2006/main" xmlns:r="http://schemas.openxmlformats.org/officeDocument/2006/relationships" xmlns:p="http://schemas.openxmlformats.org/presentationml/2006/main">
  <p:tag name="NUM" val="16"/>
</p:tagLst>
</file>

<file path=ppt/tags/tag244.xml><?xml version="1.0" encoding="utf-8"?>
<p:tagLst xmlns:a="http://schemas.openxmlformats.org/drawingml/2006/main" xmlns:r="http://schemas.openxmlformats.org/officeDocument/2006/relationships" xmlns:p="http://schemas.openxmlformats.org/presentationml/2006/main">
  <p:tag name="NUM" val="15"/>
</p:tagLst>
</file>

<file path=ppt/tags/tag245.xml><?xml version="1.0" encoding="utf-8"?>
<p:tagLst xmlns:a="http://schemas.openxmlformats.org/drawingml/2006/main" xmlns:r="http://schemas.openxmlformats.org/officeDocument/2006/relationships" xmlns:p="http://schemas.openxmlformats.org/presentationml/2006/main">
  <p:tag name="NUM" val="14"/>
</p:tagLst>
</file>

<file path=ppt/tags/tag246.xml><?xml version="1.0" encoding="utf-8"?>
<p:tagLst xmlns:a="http://schemas.openxmlformats.org/drawingml/2006/main" xmlns:r="http://schemas.openxmlformats.org/officeDocument/2006/relationships" xmlns:p="http://schemas.openxmlformats.org/presentationml/2006/main">
  <p:tag name="NUM" val="13"/>
</p:tagLst>
</file>

<file path=ppt/tags/tag247.xml><?xml version="1.0" encoding="utf-8"?>
<p:tagLst xmlns:a="http://schemas.openxmlformats.org/drawingml/2006/main" xmlns:r="http://schemas.openxmlformats.org/officeDocument/2006/relationships" xmlns:p="http://schemas.openxmlformats.org/presentationml/2006/main">
  <p:tag name="NUM" val="12"/>
</p:tagLst>
</file>

<file path=ppt/tags/tag248.xml><?xml version="1.0" encoding="utf-8"?>
<p:tagLst xmlns:a="http://schemas.openxmlformats.org/drawingml/2006/main" xmlns:r="http://schemas.openxmlformats.org/officeDocument/2006/relationships" xmlns:p="http://schemas.openxmlformats.org/presentationml/2006/main">
  <p:tag name="NUM" val="28"/>
</p:tagLst>
</file>

<file path=ppt/tags/tag25.xml><?xml version="1.0" encoding="utf-8"?>
<p:tagLst xmlns:a="http://schemas.openxmlformats.org/drawingml/2006/main" xmlns:r="http://schemas.openxmlformats.org/officeDocument/2006/relationships" xmlns:p="http://schemas.openxmlformats.org/presentationml/2006/main">
  <p:tag name="NUM" val="21"/>
</p:tagLst>
</file>

<file path=ppt/tags/tag26.xml><?xml version="1.0" encoding="utf-8"?>
<p:tagLst xmlns:a="http://schemas.openxmlformats.org/drawingml/2006/main" xmlns:r="http://schemas.openxmlformats.org/officeDocument/2006/relationships" xmlns:p="http://schemas.openxmlformats.org/presentationml/2006/main">
  <p:tag name="NUM" val="20"/>
</p:tagLst>
</file>

<file path=ppt/tags/tag27.xml><?xml version="1.0" encoding="utf-8"?>
<p:tagLst xmlns:a="http://schemas.openxmlformats.org/drawingml/2006/main" xmlns:r="http://schemas.openxmlformats.org/officeDocument/2006/relationships" xmlns:p="http://schemas.openxmlformats.org/presentationml/2006/main">
  <p:tag name="NUM" val="18"/>
</p:tagLst>
</file>

<file path=ppt/tags/tag28.xml><?xml version="1.0" encoding="utf-8"?>
<p:tagLst xmlns:a="http://schemas.openxmlformats.org/drawingml/2006/main" xmlns:r="http://schemas.openxmlformats.org/officeDocument/2006/relationships" xmlns:p="http://schemas.openxmlformats.org/presentationml/2006/main">
  <p:tag name="NUM" val="17"/>
</p:tagLst>
</file>

<file path=ppt/tags/tag29.xml><?xml version="1.0" encoding="utf-8"?>
<p:tagLst xmlns:a="http://schemas.openxmlformats.org/drawingml/2006/main" xmlns:r="http://schemas.openxmlformats.org/officeDocument/2006/relationships" xmlns:p="http://schemas.openxmlformats.org/presentationml/2006/main">
  <p:tag name="NUM" val="16"/>
</p:tagLst>
</file>

<file path=ppt/tags/tag3.xml><?xml version="1.0" encoding="utf-8"?>
<p:tagLst xmlns:a="http://schemas.openxmlformats.org/drawingml/2006/main" xmlns:r="http://schemas.openxmlformats.org/officeDocument/2006/relationships" xmlns:p="http://schemas.openxmlformats.org/presentationml/2006/main">
  <p:tag name="NUM" val="21"/>
</p:tagLst>
</file>

<file path=ppt/tags/tag30.xml><?xml version="1.0" encoding="utf-8"?>
<p:tagLst xmlns:a="http://schemas.openxmlformats.org/drawingml/2006/main" xmlns:r="http://schemas.openxmlformats.org/officeDocument/2006/relationships" xmlns:p="http://schemas.openxmlformats.org/presentationml/2006/main">
  <p:tag name="NUM" val="15"/>
</p:tagLst>
</file>

<file path=ppt/tags/tag31.xml><?xml version="1.0" encoding="utf-8"?>
<p:tagLst xmlns:a="http://schemas.openxmlformats.org/drawingml/2006/main" xmlns:r="http://schemas.openxmlformats.org/officeDocument/2006/relationships" xmlns:p="http://schemas.openxmlformats.org/presentationml/2006/main">
  <p:tag name="NUM" val="14"/>
</p:tagLst>
</file>

<file path=ppt/tags/tag32.xml><?xml version="1.0" encoding="utf-8"?>
<p:tagLst xmlns:a="http://schemas.openxmlformats.org/drawingml/2006/main" xmlns:r="http://schemas.openxmlformats.org/officeDocument/2006/relationships" xmlns:p="http://schemas.openxmlformats.org/presentationml/2006/main">
  <p:tag name="NUM" val="13"/>
</p:tagLst>
</file>

<file path=ppt/tags/tag33.xml><?xml version="1.0" encoding="utf-8"?>
<p:tagLst xmlns:a="http://schemas.openxmlformats.org/drawingml/2006/main" xmlns:r="http://schemas.openxmlformats.org/officeDocument/2006/relationships" xmlns:p="http://schemas.openxmlformats.org/presentationml/2006/main">
  <p:tag name="NUM" val="12"/>
</p:tagLst>
</file>

<file path=ppt/tags/tag34.xml><?xml version="1.0" encoding="utf-8"?>
<p:tagLst xmlns:a="http://schemas.openxmlformats.org/drawingml/2006/main" xmlns:r="http://schemas.openxmlformats.org/officeDocument/2006/relationships" xmlns:p="http://schemas.openxmlformats.org/presentationml/2006/main">
  <p:tag name="NUM" val="28"/>
</p:tagLst>
</file>

<file path=ppt/tags/tag35.xml><?xml version="1.0" encoding="utf-8"?>
<p:tagLst xmlns:a="http://schemas.openxmlformats.org/drawingml/2006/main" xmlns:r="http://schemas.openxmlformats.org/officeDocument/2006/relationships" xmlns:p="http://schemas.openxmlformats.org/presentationml/2006/main">
  <p:tag name="NUM" val="19"/>
</p:tagLst>
</file>

<file path=ppt/tags/tag36.xml><?xml version="1.0" encoding="utf-8"?>
<p:tagLst xmlns:a="http://schemas.openxmlformats.org/drawingml/2006/main" xmlns:r="http://schemas.openxmlformats.org/officeDocument/2006/relationships" xmlns:p="http://schemas.openxmlformats.org/presentationml/2006/main">
  <p:tag name="NUM" val="21"/>
</p:tagLst>
</file>

<file path=ppt/tags/tag37.xml><?xml version="1.0" encoding="utf-8"?>
<p:tagLst xmlns:a="http://schemas.openxmlformats.org/drawingml/2006/main" xmlns:r="http://schemas.openxmlformats.org/officeDocument/2006/relationships" xmlns:p="http://schemas.openxmlformats.org/presentationml/2006/main">
  <p:tag name="NUM" val="20"/>
</p:tagLst>
</file>

<file path=ppt/tags/tag38.xml><?xml version="1.0" encoding="utf-8"?>
<p:tagLst xmlns:a="http://schemas.openxmlformats.org/drawingml/2006/main" xmlns:r="http://schemas.openxmlformats.org/officeDocument/2006/relationships" xmlns:p="http://schemas.openxmlformats.org/presentationml/2006/main">
  <p:tag name="NUM" val="18"/>
</p:tagLst>
</file>

<file path=ppt/tags/tag39.xml><?xml version="1.0" encoding="utf-8"?>
<p:tagLst xmlns:a="http://schemas.openxmlformats.org/drawingml/2006/main" xmlns:r="http://schemas.openxmlformats.org/officeDocument/2006/relationships" xmlns:p="http://schemas.openxmlformats.org/presentationml/2006/main">
  <p:tag name="NUM" val="17"/>
</p:tagLst>
</file>

<file path=ppt/tags/tag4.xml><?xml version="1.0" encoding="utf-8"?>
<p:tagLst xmlns:a="http://schemas.openxmlformats.org/drawingml/2006/main" xmlns:r="http://schemas.openxmlformats.org/officeDocument/2006/relationships" xmlns:p="http://schemas.openxmlformats.org/presentationml/2006/main">
  <p:tag name="NUM" val="20"/>
</p:tagLst>
</file>

<file path=ppt/tags/tag40.xml><?xml version="1.0" encoding="utf-8"?>
<p:tagLst xmlns:a="http://schemas.openxmlformats.org/drawingml/2006/main" xmlns:r="http://schemas.openxmlformats.org/officeDocument/2006/relationships" xmlns:p="http://schemas.openxmlformats.org/presentationml/2006/main">
  <p:tag name="NUM" val="16"/>
</p:tagLst>
</file>

<file path=ppt/tags/tag41.xml><?xml version="1.0" encoding="utf-8"?>
<p:tagLst xmlns:a="http://schemas.openxmlformats.org/drawingml/2006/main" xmlns:r="http://schemas.openxmlformats.org/officeDocument/2006/relationships" xmlns:p="http://schemas.openxmlformats.org/presentationml/2006/main">
  <p:tag name="NUM" val="15"/>
</p:tagLst>
</file>

<file path=ppt/tags/tag42.xml><?xml version="1.0" encoding="utf-8"?>
<p:tagLst xmlns:a="http://schemas.openxmlformats.org/drawingml/2006/main" xmlns:r="http://schemas.openxmlformats.org/officeDocument/2006/relationships" xmlns:p="http://schemas.openxmlformats.org/presentationml/2006/main">
  <p:tag name="NUM" val="14"/>
</p:tagLst>
</file>

<file path=ppt/tags/tag43.xml><?xml version="1.0" encoding="utf-8"?>
<p:tagLst xmlns:a="http://schemas.openxmlformats.org/drawingml/2006/main" xmlns:r="http://schemas.openxmlformats.org/officeDocument/2006/relationships" xmlns:p="http://schemas.openxmlformats.org/presentationml/2006/main">
  <p:tag name="NUM" val="13"/>
</p:tagLst>
</file>

<file path=ppt/tags/tag44.xml><?xml version="1.0" encoding="utf-8"?>
<p:tagLst xmlns:a="http://schemas.openxmlformats.org/drawingml/2006/main" xmlns:r="http://schemas.openxmlformats.org/officeDocument/2006/relationships" xmlns:p="http://schemas.openxmlformats.org/presentationml/2006/main">
  <p:tag name="NUM" val="12"/>
</p:tagLst>
</file>

<file path=ppt/tags/tag45.xml><?xml version="1.0" encoding="utf-8"?>
<p:tagLst xmlns:a="http://schemas.openxmlformats.org/drawingml/2006/main" xmlns:r="http://schemas.openxmlformats.org/officeDocument/2006/relationships" xmlns:p="http://schemas.openxmlformats.org/presentationml/2006/main">
  <p:tag name="NUM" val="28"/>
</p:tagLst>
</file>

<file path=ppt/tags/tag46.xml><?xml version="1.0" encoding="utf-8"?>
<p:tagLst xmlns:a="http://schemas.openxmlformats.org/drawingml/2006/main" xmlns:r="http://schemas.openxmlformats.org/officeDocument/2006/relationships" xmlns:p="http://schemas.openxmlformats.org/presentationml/2006/main">
  <p:tag name="NUM" val="19"/>
</p:tagLst>
</file>

<file path=ppt/tags/tag47.xml><?xml version="1.0" encoding="utf-8"?>
<p:tagLst xmlns:a="http://schemas.openxmlformats.org/drawingml/2006/main" xmlns:r="http://schemas.openxmlformats.org/officeDocument/2006/relationships" xmlns:p="http://schemas.openxmlformats.org/presentationml/2006/main">
  <p:tag name="NUM" val="21"/>
</p:tagLst>
</file>

<file path=ppt/tags/tag48.xml><?xml version="1.0" encoding="utf-8"?>
<p:tagLst xmlns:a="http://schemas.openxmlformats.org/drawingml/2006/main" xmlns:r="http://schemas.openxmlformats.org/officeDocument/2006/relationships" xmlns:p="http://schemas.openxmlformats.org/presentationml/2006/main">
  <p:tag name="NUM" val="20"/>
</p:tagLst>
</file>

<file path=ppt/tags/tag49.xml><?xml version="1.0" encoding="utf-8"?>
<p:tagLst xmlns:a="http://schemas.openxmlformats.org/drawingml/2006/main" xmlns:r="http://schemas.openxmlformats.org/officeDocument/2006/relationships" xmlns:p="http://schemas.openxmlformats.org/presentationml/2006/main">
  <p:tag name="NUM" val="18"/>
</p:tagLst>
</file>

<file path=ppt/tags/tag5.xml><?xml version="1.0" encoding="utf-8"?>
<p:tagLst xmlns:a="http://schemas.openxmlformats.org/drawingml/2006/main" xmlns:r="http://schemas.openxmlformats.org/officeDocument/2006/relationships" xmlns:p="http://schemas.openxmlformats.org/presentationml/2006/main">
  <p:tag name="NUM" val="18"/>
</p:tagLst>
</file>

<file path=ppt/tags/tag50.xml><?xml version="1.0" encoding="utf-8"?>
<p:tagLst xmlns:a="http://schemas.openxmlformats.org/drawingml/2006/main" xmlns:r="http://schemas.openxmlformats.org/officeDocument/2006/relationships" xmlns:p="http://schemas.openxmlformats.org/presentationml/2006/main">
  <p:tag name="NUM" val="17"/>
</p:tagLst>
</file>

<file path=ppt/tags/tag51.xml><?xml version="1.0" encoding="utf-8"?>
<p:tagLst xmlns:a="http://schemas.openxmlformats.org/drawingml/2006/main" xmlns:r="http://schemas.openxmlformats.org/officeDocument/2006/relationships" xmlns:p="http://schemas.openxmlformats.org/presentationml/2006/main">
  <p:tag name="NUM" val="16"/>
</p:tagLst>
</file>

<file path=ppt/tags/tag52.xml><?xml version="1.0" encoding="utf-8"?>
<p:tagLst xmlns:a="http://schemas.openxmlformats.org/drawingml/2006/main" xmlns:r="http://schemas.openxmlformats.org/officeDocument/2006/relationships" xmlns:p="http://schemas.openxmlformats.org/presentationml/2006/main">
  <p:tag name="NUM" val="15"/>
</p:tagLst>
</file>

<file path=ppt/tags/tag53.xml><?xml version="1.0" encoding="utf-8"?>
<p:tagLst xmlns:a="http://schemas.openxmlformats.org/drawingml/2006/main" xmlns:r="http://schemas.openxmlformats.org/officeDocument/2006/relationships" xmlns:p="http://schemas.openxmlformats.org/presentationml/2006/main">
  <p:tag name="NUM" val="14"/>
</p:tagLst>
</file>

<file path=ppt/tags/tag54.xml><?xml version="1.0" encoding="utf-8"?>
<p:tagLst xmlns:a="http://schemas.openxmlformats.org/drawingml/2006/main" xmlns:r="http://schemas.openxmlformats.org/officeDocument/2006/relationships" xmlns:p="http://schemas.openxmlformats.org/presentationml/2006/main">
  <p:tag name="NUM" val="13"/>
</p:tagLst>
</file>

<file path=ppt/tags/tag55.xml><?xml version="1.0" encoding="utf-8"?>
<p:tagLst xmlns:a="http://schemas.openxmlformats.org/drawingml/2006/main" xmlns:r="http://schemas.openxmlformats.org/officeDocument/2006/relationships" xmlns:p="http://schemas.openxmlformats.org/presentationml/2006/main">
  <p:tag name="NUM" val="12"/>
</p:tagLst>
</file>

<file path=ppt/tags/tag56.xml><?xml version="1.0" encoding="utf-8"?>
<p:tagLst xmlns:a="http://schemas.openxmlformats.org/drawingml/2006/main" xmlns:r="http://schemas.openxmlformats.org/officeDocument/2006/relationships" xmlns:p="http://schemas.openxmlformats.org/presentationml/2006/main">
  <p:tag name="NUM" val="28"/>
</p:tagLst>
</file>

<file path=ppt/tags/tag57.xml><?xml version="1.0" encoding="utf-8"?>
<p:tagLst xmlns:a="http://schemas.openxmlformats.org/drawingml/2006/main" xmlns:r="http://schemas.openxmlformats.org/officeDocument/2006/relationships" xmlns:p="http://schemas.openxmlformats.org/presentationml/2006/main">
  <p:tag name="NUM" val="19"/>
</p:tagLst>
</file>

<file path=ppt/tags/tag58.xml><?xml version="1.0" encoding="utf-8"?>
<p:tagLst xmlns:a="http://schemas.openxmlformats.org/drawingml/2006/main" xmlns:r="http://schemas.openxmlformats.org/officeDocument/2006/relationships" xmlns:p="http://schemas.openxmlformats.org/presentationml/2006/main">
  <p:tag name="NUM" val="21"/>
</p:tagLst>
</file>

<file path=ppt/tags/tag59.xml><?xml version="1.0" encoding="utf-8"?>
<p:tagLst xmlns:a="http://schemas.openxmlformats.org/drawingml/2006/main" xmlns:r="http://schemas.openxmlformats.org/officeDocument/2006/relationships" xmlns:p="http://schemas.openxmlformats.org/presentationml/2006/main">
  <p:tag name="NUM" val="20"/>
</p:tagLst>
</file>

<file path=ppt/tags/tag6.xml><?xml version="1.0" encoding="utf-8"?>
<p:tagLst xmlns:a="http://schemas.openxmlformats.org/drawingml/2006/main" xmlns:r="http://schemas.openxmlformats.org/officeDocument/2006/relationships" xmlns:p="http://schemas.openxmlformats.org/presentationml/2006/main">
  <p:tag name="NUM" val="17"/>
</p:tagLst>
</file>

<file path=ppt/tags/tag60.xml><?xml version="1.0" encoding="utf-8"?>
<p:tagLst xmlns:a="http://schemas.openxmlformats.org/drawingml/2006/main" xmlns:r="http://schemas.openxmlformats.org/officeDocument/2006/relationships" xmlns:p="http://schemas.openxmlformats.org/presentationml/2006/main">
  <p:tag name="NUM" val="18"/>
</p:tagLst>
</file>

<file path=ppt/tags/tag61.xml><?xml version="1.0" encoding="utf-8"?>
<p:tagLst xmlns:a="http://schemas.openxmlformats.org/drawingml/2006/main" xmlns:r="http://schemas.openxmlformats.org/officeDocument/2006/relationships" xmlns:p="http://schemas.openxmlformats.org/presentationml/2006/main">
  <p:tag name="NUM" val="17"/>
</p:tagLst>
</file>

<file path=ppt/tags/tag62.xml><?xml version="1.0" encoding="utf-8"?>
<p:tagLst xmlns:a="http://schemas.openxmlformats.org/drawingml/2006/main" xmlns:r="http://schemas.openxmlformats.org/officeDocument/2006/relationships" xmlns:p="http://schemas.openxmlformats.org/presentationml/2006/main">
  <p:tag name="NUM" val="16"/>
</p:tagLst>
</file>

<file path=ppt/tags/tag63.xml><?xml version="1.0" encoding="utf-8"?>
<p:tagLst xmlns:a="http://schemas.openxmlformats.org/drawingml/2006/main" xmlns:r="http://schemas.openxmlformats.org/officeDocument/2006/relationships" xmlns:p="http://schemas.openxmlformats.org/presentationml/2006/main">
  <p:tag name="NUM" val="15"/>
</p:tagLst>
</file>

<file path=ppt/tags/tag64.xml><?xml version="1.0" encoding="utf-8"?>
<p:tagLst xmlns:a="http://schemas.openxmlformats.org/drawingml/2006/main" xmlns:r="http://schemas.openxmlformats.org/officeDocument/2006/relationships" xmlns:p="http://schemas.openxmlformats.org/presentationml/2006/main">
  <p:tag name="NUM" val="14"/>
</p:tagLst>
</file>

<file path=ppt/tags/tag65.xml><?xml version="1.0" encoding="utf-8"?>
<p:tagLst xmlns:a="http://schemas.openxmlformats.org/drawingml/2006/main" xmlns:r="http://schemas.openxmlformats.org/officeDocument/2006/relationships" xmlns:p="http://schemas.openxmlformats.org/presentationml/2006/main">
  <p:tag name="NUM" val="13"/>
</p:tagLst>
</file>

<file path=ppt/tags/tag66.xml><?xml version="1.0" encoding="utf-8"?>
<p:tagLst xmlns:a="http://schemas.openxmlformats.org/drawingml/2006/main" xmlns:r="http://schemas.openxmlformats.org/officeDocument/2006/relationships" xmlns:p="http://schemas.openxmlformats.org/presentationml/2006/main">
  <p:tag name="NUM" val="12"/>
</p:tagLst>
</file>

<file path=ppt/tags/tag67.xml><?xml version="1.0" encoding="utf-8"?>
<p:tagLst xmlns:a="http://schemas.openxmlformats.org/drawingml/2006/main" xmlns:r="http://schemas.openxmlformats.org/officeDocument/2006/relationships" xmlns:p="http://schemas.openxmlformats.org/presentationml/2006/main">
  <p:tag name="NUM" val="28"/>
</p:tagLst>
</file>

<file path=ppt/tags/tag68.xml><?xml version="1.0" encoding="utf-8"?>
<p:tagLst xmlns:a="http://schemas.openxmlformats.org/drawingml/2006/main" xmlns:r="http://schemas.openxmlformats.org/officeDocument/2006/relationships" xmlns:p="http://schemas.openxmlformats.org/presentationml/2006/main">
  <p:tag name="NUM" val="20"/>
</p:tagLst>
</file>

<file path=ppt/tags/tag69.xml><?xml version="1.0" encoding="utf-8"?>
<p:tagLst xmlns:a="http://schemas.openxmlformats.org/drawingml/2006/main" xmlns:r="http://schemas.openxmlformats.org/officeDocument/2006/relationships" xmlns:p="http://schemas.openxmlformats.org/presentationml/2006/main">
  <p:tag name="NUM" val="18"/>
</p:tagLst>
</file>

<file path=ppt/tags/tag7.xml><?xml version="1.0" encoding="utf-8"?>
<p:tagLst xmlns:a="http://schemas.openxmlformats.org/drawingml/2006/main" xmlns:r="http://schemas.openxmlformats.org/officeDocument/2006/relationships" xmlns:p="http://schemas.openxmlformats.org/presentationml/2006/main">
  <p:tag name="NUM" val="16"/>
</p:tagLst>
</file>

<file path=ppt/tags/tag70.xml><?xml version="1.0" encoding="utf-8"?>
<p:tagLst xmlns:a="http://schemas.openxmlformats.org/drawingml/2006/main" xmlns:r="http://schemas.openxmlformats.org/officeDocument/2006/relationships" xmlns:p="http://schemas.openxmlformats.org/presentationml/2006/main">
  <p:tag name="NUM" val="17"/>
</p:tagLst>
</file>

<file path=ppt/tags/tag71.xml><?xml version="1.0" encoding="utf-8"?>
<p:tagLst xmlns:a="http://schemas.openxmlformats.org/drawingml/2006/main" xmlns:r="http://schemas.openxmlformats.org/officeDocument/2006/relationships" xmlns:p="http://schemas.openxmlformats.org/presentationml/2006/main">
  <p:tag name="NUM" val="16"/>
</p:tagLst>
</file>

<file path=ppt/tags/tag72.xml><?xml version="1.0" encoding="utf-8"?>
<p:tagLst xmlns:a="http://schemas.openxmlformats.org/drawingml/2006/main" xmlns:r="http://schemas.openxmlformats.org/officeDocument/2006/relationships" xmlns:p="http://schemas.openxmlformats.org/presentationml/2006/main">
  <p:tag name="NUM" val="15"/>
</p:tagLst>
</file>

<file path=ppt/tags/tag73.xml><?xml version="1.0" encoding="utf-8"?>
<p:tagLst xmlns:a="http://schemas.openxmlformats.org/drawingml/2006/main" xmlns:r="http://schemas.openxmlformats.org/officeDocument/2006/relationships" xmlns:p="http://schemas.openxmlformats.org/presentationml/2006/main">
  <p:tag name="NUM" val="28"/>
</p:tagLst>
</file>

<file path=ppt/tags/tag74.xml><?xml version="1.0" encoding="utf-8"?>
<p:tagLst xmlns:a="http://schemas.openxmlformats.org/drawingml/2006/main" xmlns:r="http://schemas.openxmlformats.org/officeDocument/2006/relationships" xmlns:p="http://schemas.openxmlformats.org/presentationml/2006/main">
  <p:tag name="NUM" val="19"/>
</p:tagLst>
</file>

<file path=ppt/tags/tag75.xml><?xml version="1.0" encoding="utf-8"?>
<p:tagLst xmlns:a="http://schemas.openxmlformats.org/drawingml/2006/main" xmlns:r="http://schemas.openxmlformats.org/officeDocument/2006/relationships" xmlns:p="http://schemas.openxmlformats.org/presentationml/2006/main">
  <p:tag name="NUM" val="20"/>
</p:tagLst>
</file>

<file path=ppt/tags/tag76.xml><?xml version="1.0" encoding="utf-8"?>
<p:tagLst xmlns:a="http://schemas.openxmlformats.org/drawingml/2006/main" xmlns:r="http://schemas.openxmlformats.org/officeDocument/2006/relationships" xmlns:p="http://schemas.openxmlformats.org/presentationml/2006/main">
  <p:tag name="NUM" val="18"/>
</p:tagLst>
</file>

<file path=ppt/tags/tag77.xml><?xml version="1.0" encoding="utf-8"?>
<p:tagLst xmlns:a="http://schemas.openxmlformats.org/drawingml/2006/main" xmlns:r="http://schemas.openxmlformats.org/officeDocument/2006/relationships" xmlns:p="http://schemas.openxmlformats.org/presentationml/2006/main">
  <p:tag name="NUM" val="17"/>
</p:tagLst>
</file>

<file path=ppt/tags/tag78.xml><?xml version="1.0" encoding="utf-8"?>
<p:tagLst xmlns:a="http://schemas.openxmlformats.org/drawingml/2006/main" xmlns:r="http://schemas.openxmlformats.org/officeDocument/2006/relationships" xmlns:p="http://schemas.openxmlformats.org/presentationml/2006/main">
  <p:tag name="NUM" val="16"/>
</p:tagLst>
</file>

<file path=ppt/tags/tag79.xml><?xml version="1.0" encoding="utf-8"?>
<p:tagLst xmlns:a="http://schemas.openxmlformats.org/drawingml/2006/main" xmlns:r="http://schemas.openxmlformats.org/officeDocument/2006/relationships" xmlns:p="http://schemas.openxmlformats.org/presentationml/2006/main">
  <p:tag name="NUM" val="15"/>
</p:tagLst>
</file>

<file path=ppt/tags/tag8.xml><?xml version="1.0" encoding="utf-8"?>
<p:tagLst xmlns:a="http://schemas.openxmlformats.org/drawingml/2006/main" xmlns:r="http://schemas.openxmlformats.org/officeDocument/2006/relationships" xmlns:p="http://schemas.openxmlformats.org/presentationml/2006/main">
  <p:tag name="NUM" val="15"/>
</p:tagLst>
</file>

<file path=ppt/tags/tag80.xml><?xml version="1.0" encoding="utf-8"?>
<p:tagLst xmlns:a="http://schemas.openxmlformats.org/drawingml/2006/main" xmlns:r="http://schemas.openxmlformats.org/officeDocument/2006/relationships" xmlns:p="http://schemas.openxmlformats.org/presentationml/2006/main">
  <p:tag name="NUM" val="19"/>
</p:tagLst>
</file>

<file path=ppt/tags/tag81.xml><?xml version="1.0" encoding="utf-8"?>
<p:tagLst xmlns:a="http://schemas.openxmlformats.org/drawingml/2006/main" xmlns:r="http://schemas.openxmlformats.org/officeDocument/2006/relationships" xmlns:p="http://schemas.openxmlformats.org/presentationml/2006/main">
  <p:tag name="NUM" val="21"/>
</p:tagLst>
</file>

<file path=ppt/tags/tag82.xml><?xml version="1.0" encoding="utf-8"?>
<p:tagLst xmlns:a="http://schemas.openxmlformats.org/drawingml/2006/main" xmlns:r="http://schemas.openxmlformats.org/officeDocument/2006/relationships" xmlns:p="http://schemas.openxmlformats.org/presentationml/2006/main">
  <p:tag name="NUM" val="20"/>
</p:tagLst>
</file>

<file path=ppt/tags/tag83.xml><?xml version="1.0" encoding="utf-8"?>
<p:tagLst xmlns:a="http://schemas.openxmlformats.org/drawingml/2006/main" xmlns:r="http://schemas.openxmlformats.org/officeDocument/2006/relationships" xmlns:p="http://schemas.openxmlformats.org/presentationml/2006/main">
  <p:tag name="NUM" val="18"/>
</p:tagLst>
</file>

<file path=ppt/tags/tag84.xml><?xml version="1.0" encoding="utf-8"?>
<p:tagLst xmlns:a="http://schemas.openxmlformats.org/drawingml/2006/main" xmlns:r="http://schemas.openxmlformats.org/officeDocument/2006/relationships" xmlns:p="http://schemas.openxmlformats.org/presentationml/2006/main">
  <p:tag name="NUM" val="17"/>
</p:tagLst>
</file>

<file path=ppt/tags/tag85.xml><?xml version="1.0" encoding="utf-8"?>
<p:tagLst xmlns:a="http://schemas.openxmlformats.org/drawingml/2006/main" xmlns:r="http://schemas.openxmlformats.org/officeDocument/2006/relationships" xmlns:p="http://schemas.openxmlformats.org/presentationml/2006/main">
  <p:tag name="NUM" val="16"/>
</p:tagLst>
</file>

<file path=ppt/tags/tag86.xml><?xml version="1.0" encoding="utf-8"?>
<p:tagLst xmlns:a="http://schemas.openxmlformats.org/drawingml/2006/main" xmlns:r="http://schemas.openxmlformats.org/officeDocument/2006/relationships" xmlns:p="http://schemas.openxmlformats.org/presentationml/2006/main">
  <p:tag name="NUM" val="15"/>
</p:tagLst>
</file>

<file path=ppt/tags/tag87.xml><?xml version="1.0" encoding="utf-8"?>
<p:tagLst xmlns:a="http://schemas.openxmlformats.org/drawingml/2006/main" xmlns:r="http://schemas.openxmlformats.org/officeDocument/2006/relationships" xmlns:p="http://schemas.openxmlformats.org/presentationml/2006/main">
  <p:tag name="NUM" val="14"/>
</p:tagLst>
</file>

<file path=ppt/tags/tag88.xml><?xml version="1.0" encoding="utf-8"?>
<p:tagLst xmlns:a="http://schemas.openxmlformats.org/drawingml/2006/main" xmlns:r="http://schemas.openxmlformats.org/officeDocument/2006/relationships" xmlns:p="http://schemas.openxmlformats.org/presentationml/2006/main">
  <p:tag name="NUM" val="13"/>
</p:tagLst>
</file>

<file path=ppt/tags/tag89.xml><?xml version="1.0" encoding="utf-8"?>
<p:tagLst xmlns:a="http://schemas.openxmlformats.org/drawingml/2006/main" xmlns:r="http://schemas.openxmlformats.org/officeDocument/2006/relationships" xmlns:p="http://schemas.openxmlformats.org/presentationml/2006/main">
  <p:tag name="NUM" val="12"/>
</p:tagLst>
</file>

<file path=ppt/tags/tag9.xml><?xml version="1.0" encoding="utf-8"?>
<p:tagLst xmlns:a="http://schemas.openxmlformats.org/drawingml/2006/main" xmlns:r="http://schemas.openxmlformats.org/officeDocument/2006/relationships" xmlns:p="http://schemas.openxmlformats.org/presentationml/2006/main">
  <p:tag name="NUM" val="14"/>
</p:tagLst>
</file>

<file path=ppt/tags/tag90.xml><?xml version="1.0" encoding="utf-8"?>
<p:tagLst xmlns:a="http://schemas.openxmlformats.org/drawingml/2006/main" xmlns:r="http://schemas.openxmlformats.org/officeDocument/2006/relationships" xmlns:p="http://schemas.openxmlformats.org/presentationml/2006/main">
  <p:tag name="NUM" val="28"/>
</p:tagLst>
</file>

<file path=ppt/tags/tag91.xml><?xml version="1.0" encoding="utf-8"?>
<p:tagLst xmlns:a="http://schemas.openxmlformats.org/drawingml/2006/main" xmlns:r="http://schemas.openxmlformats.org/officeDocument/2006/relationships" xmlns:p="http://schemas.openxmlformats.org/presentationml/2006/main">
  <p:tag name="NUM" val="19"/>
</p:tagLst>
</file>

<file path=ppt/tags/tag92.xml><?xml version="1.0" encoding="utf-8"?>
<p:tagLst xmlns:a="http://schemas.openxmlformats.org/drawingml/2006/main" xmlns:r="http://schemas.openxmlformats.org/officeDocument/2006/relationships" xmlns:p="http://schemas.openxmlformats.org/presentationml/2006/main">
  <p:tag name="NUM" val="21"/>
</p:tagLst>
</file>

<file path=ppt/tags/tag93.xml><?xml version="1.0" encoding="utf-8"?>
<p:tagLst xmlns:a="http://schemas.openxmlformats.org/drawingml/2006/main" xmlns:r="http://schemas.openxmlformats.org/officeDocument/2006/relationships" xmlns:p="http://schemas.openxmlformats.org/presentationml/2006/main">
  <p:tag name="NUM" val="20"/>
</p:tagLst>
</file>

<file path=ppt/tags/tag94.xml><?xml version="1.0" encoding="utf-8"?>
<p:tagLst xmlns:a="http://schemas.openxmlformats.org/drawingml/2006/main" xmlns:r="http://schemas.openxmlformats.org/officeDocument/2006/relationships" xmlns:p="http://schemas.openxmlformats.org/presentationml/2006/main">
  <p:tag name="NUM" val="18"/>
</p:tagLst>
</file>

<file path=ppt/tags/tag95.xml><?xml version="1.0" encoding="utf-8"?>
<p:tagLst xmlns:a="http://schemas.openxmlformats.org/drawingml/2006/main" xmlns:r="http://schemas.openxmlformats.org/officeDocument/2006/relationships" xmlns:p="http://schemas.openxmlformats.org/presentationml/2006/main">
  <p:tag name="NUM" val="17"/>
</p:tagLst>
</file>

<file path=ppt/tags/tag96.xml><?xml version="1.0" encoding="utf-8"?>
<p:tagLst xmlns:a="http://schemas.openxmlformats.org/drawingml/2006/main" xmlns:r="http://schemas.openxmlformats.org/officeDocument/2006/relationships" xmlns:p="http://schemas.openxmlformats.org/presentationml/2006/main">
  <p:tag name="NUM" val="16"/>
</p:tagLst>
</file>

<file path=ppt/tags/tag97.xml><?xml version="1.0" encoding="utf-8"?>
<p:tagLst xmlns:a="http://schemas.openxmlformats.org/drawingml/2006/main" xmlns:r="http://schemas.openxmlformats.org/officeDocument/2006/relationships" xmlns:p="http://schemas.openxmlformats.org/presentationml/2006/main">
  <p:tag name="NUM" val="15"/>
</p:tagLst>
</file>

<file path=ppt/tags/tag98.xml><?xml version="1.0" encoding="utf-8"?>
<p:tagLst xmlns:a="http://schemas.openxmlformats.org/drawingml/2006/main" xmlns:r="http://schemas.openxmlformats.org/officeDocument/2006/relationships" xmlns:p="http://schemas.openxmlformats.org/presentationml/2006/main">
  <p:tag name="NUM" val="14"/>
</p:tagLst>
</file>

<file path=ppt/tags/tag99.xml><?xml version="1.0" encoding="utf-8"?>
<p:tagLst xmlns:a="http://schemas.openxmlformats.org/drawingml/2006/main" xmlns:r="http://schemas.openxmlformats.org/officeDocument/2006/relationships" xmlns:p="http://schemas.openxmlformats.org/presentationml/2006/main">
  <p:tag name="NUM" val="13"/>
</p:tagLst>
</file>

<file path=ppt/theme/theme1.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32080</TotalTime>
  <Words>4444</Words>
  <Application>Microsoft Office PowerPoint</Application>
  <PresentationFormat>Affichage à l'écran (4:3)</PresentationFormat>
  <Paragraphs>3152</Paragraphs>
  <Slides>28</Slides>
  <Notes>14</Notes>
  <HiddenSlides>3</HiddenSlides>
  <MMClips>0</MMClips>
  <ScaleCrop>false</ScaleCrop>
  <HeadingPairs>
    <vt:vector size="4" baseType="variant">
      <vt:variant>
        <vt:lpstr>Thème</vt:lpstr>
      </vt:variant>
      <vt:variant>
        <vt:i4>1</vt:i4>
      </vt:variant>
      <vt:variant>
        <vt:lpstr>Titres des diapositives</vt:lpstr>
      </vt:variant>
      <vt:variant>
        <vt:i4>28</vt:i4>
      </vt:variant>
    </vt:vector>
  </HeadingPairs>
  <TitlesOfParts>
    <vt:vector size="29" baseType="lpstr">
      <vt:lpstr>Thème Office</vt:lpstr>
      <vt:lpstr>Les moteurs électriques</vt:lpstr>
      <vt:lpstr>Les moteurs électriques</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 le stator</vt:lpstr>
      <vt:lpstr>Les moteurs Courant Continu, le rotor</vt:lpstr>
      <vt:lpstr>Les moteurs Courant Continu, connexions des conducteurs du rotor</vt:lpstr>
      <vt:lpstr>Les moteurs Courant Continu,  le courant dans le rotor</vt:lpstr>
      <vt:lpstr>Les moteurs Courant Continu,  le courant dans le rotor</vt:lpstr>
      <vt:lpstr>Les moteurs Courant Continu,  le courant dans le rotor</vt:lpstr>
      <vt:lpstr>Les moteurs électriques Courant Continu, la commutation</vt:lpstr>
      <vt:lpstr>Les moteurs électriques Courant Continu, la commutation</vt:lpstr>
      <vt:lpstr>Les moteurs Courant Continu</vt:lpstr>
      <vt:lpstr>Les moteurs Courant Continu</vt:lpstr>
      <vt:lpstr>Les moteurs Courant Continu</vt:lpstr>
      <vt:lpstr>Les moteurs électriques Courant Continu, le rotor</vt:lpstr>
      <vt:lpstr>Les moteurs électriques Courant Continu, le rotor</vt:lpstr>
      <vt:lpstr>Les moteurs Courant Continu</vt:lpstr>
      <vt:lpstr>Les moteurs électriques</vt:lpstr>
      <vt:lpstr>Les moteurs électriques</vt:lpstr>
      <vt:lpstr>démarche</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Les moteurs électriques</dc:title>
  <dc:creator>phil</dc:creator>
  <cp:lastModifiedBy>phil</cp:lastModifiedBy>
  <cp:revision>451</cp:revision>
  <dcterms:created xsi:type="dcterms:W3CDTF">2016-01-24T11:49:39Z</dcterms:created>
  <dcterms:modified xsi:type="dcterms:W3CDTF">2016-03-05T21:45:03Z</dcterms:modified>
</cp:coreProperties>
</file>